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0" r:id="rId2"/>
    <p:sldId id="303" r:id="rId3"/>
    <p:sldId id="302" r:id="rId4"/>
    <p:sldId id="27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5819" autoAdjust="0"/>
  </p:normalViewPr>
  <p:slideViewPr>
    <p:cSldViewPr>
      <p:cViewPr>
        <p:scale>
          <a:sx n="98" d="100"/>
          <a:sy n="98" d="100"/>
        </p:scale>
        <p:origin x="-76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BBB76-AB63-4596-A17E-3F91A0248737}" type="datetimeFigureOut">
              <a:rPr lang="en-CA" smtClean="0"/>
              <a:t>2019-04-01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E1D772-CDD6-40E2-ABE3-2F4C547B75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3805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3C33-0DD5-45F1-9C22-989CC41D7E8A}" type="datetime1">
              <a:rPr lang="en-CA" smtClean="0"/>
              <a:t>2019-04-01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extBox 6"/>
          <p:cNvSpPr txBox="1"/>
          <p:nvPr userDrawn="1"/>
        </p:nvSpPr>
        <p:spPr>
          <a:xfrm rot="-2580000">
            <a:off x="1820027" y="1975079"/>
            <a:ext cx="5429742" cy="2092881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CA" sz="13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DRAFT</a:t>
            </a:r>
            <a:endParaRPr lang="en-CA" sz="13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507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2242F-8CF5-45AE-B0FC-13CD7ACFF746}" type="datetime1">
              <a:rPr lang="en-CA" smtClean="0"/>
              <a:t>2019-04-01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3618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F2D37-8F65-4391-BDD4-C5C6C5B2E689}" type="datetime1">
              <a:rPr lang="en-CA" smtClean="0"/>
              <a:t>2019-04-01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990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A1B8-13F0-4FD6-8EA1-314C9305BB9D}" type="datetime1">
              <a:rPr lang="en-CA" smtClean="0"/>
              <a:t>2019-04-01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895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566B-4E2A-4E5D-8552-A7681F9C4D07}" type="datetime1">
              <a:rPr lang="en-CA" smtClean="0"/>
              <a:t>2019-04-01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332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6DE19-EA18-46A8-A632-4FEC2FB9ECAF}" type="datetime1">
              <a:rPr lang="en-CA" smtClean="0"/>
              <a:t>2019-04-01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5624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05DC-DE67-4F08-A250-AF9880DF083B}" type="datetime1">
              <a:rPr lang="en-CA" smtClean="0"/>
              <a:t>2019-04-01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490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3D16-A207-4DB1-BA2D-C5DAA7D51BAE}" type="datetime1">
              <a:rPr lang="en-CA" smtClean="0"/>
              <a:t>2019-04-01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324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5458-9FAB-4B21-9A11-2035569F1096}" type="datetime1">
              <a:rPr lang="en-CA" smtClean="0"/>
              <a:t>2019-04-01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900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46AC9-26A2-468F-83AD-926E6D224086}" type="datetime1">
              <a:rPr lang="en-CA" smtClean="0"/>
              <a:t>2019-04-01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6211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0C55-8808-4C2F-8C68-03E49DD1348D}" type="datetime1">
              <a:rPr lang="en-CA" smtClean="0"/>
              <a:t>2019-04-01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091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3D42F-0C85-4E2F-9E5D-59701DD4D1E4}" type="datetime1">
              <a:rPr lang="en-CA" smtClean="0"/>
              <a:t>2019-04-01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A1878-C850-4409-A8AC-EFBCF45E8D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8164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 descr="https://www.wmolc.org/modules/data/plot/autograds4/download_PMME.php?filename=data/PMME205.211.133.12864785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" name="AutoShape 4" descr="https://www.wmolc.org/modules/data/plot/autograds4/download_PMME.php?filename=data/PMME205.211.133.12864785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2935548" y="-27384"/>
            <a:ext cx="3933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800" dirty="0" smtClean="0"/>
              <a:t>Breakout-group questions</a:t>
            </a:r>
            <a:endParaRPr lang="en-CA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307975" y="1268760"/>
            <a:ext cx="8728521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AutoNum type="arabicPeriod"/>
            </a:pPr>
            <a:r>
              <a:rPr lang="en-CA" sz="2200" dirty="0" smtClean="0"/>
              <a:t>What are seasonal forecast, seasonal forecast outlook and how we communicate it?</a:t>
            </a:r>
          </a:p>
          <a:p>
            <a:pPr marL="457200" indent="-457200">
              <a:spcAft>
                <a:spcPts val="1200"/>
              </a:spcAft>
              <a:buFontTx/>
              <a:buAutoNum type="arabicPeriod"/>
            </a:pPr>
            <a:r>
              <a:rPr lang="en-CA" sz="2200" dirty="0"/>
              <a:t>Are seasonal outlooks useful to </a:t>
            </a:r>
            <a:r>
              <a:rPr lang="en-CA" sz="2200" dirty="0" smtClean="0"/>
              <a:t>you?</a:t>
            </a:r>
          </a:p>
          <a:p>
            <a:pPr marL="457200" indent="-457200">
              <a:spcAft>
                <a:spcPts val="1200"/>
              </a:spcAft>
              <a:buFontTx/>
              <a:buAutoNum type="arabicPeriod"/>
            </a:pPr>
            <a:r>
              <a:rPr lang="en-CA" sz="2200" dirty="0" smtClean="0"/>
              <a:t>Which forecasting timescales (e.g. a week, a few weeks, a month, a season) are you interested in?</a:t>
            </a:r>
          </a:p>
          <a:p>
            <a:pPr marL="457200" indent="-457200">
              <a:spcAft>
                <a:spcPts val="1200"/>
              </a:spcAft>
              <a:buFontTx/>
              <a:buAutoNum type="arabicPeriod"/>
            </a:pPr>
            <a:r>
              <a:rPr lang="en-CA" sz="2200" dirty="0" smtClean="0"/>
              <a:t>What regions or which season (e.g. spring, summer,..) are the most important to you?</a:t>
            </a:r>
          </a:p>
          <a:p>
            <a:pPr marL="457200" indent="-457200">
              <a:spcAft>
                <a:spcPts val="1200"/>
              </a:spcAft>
              <a:buFontTx/>
              <a:buAutoNum type="arabicPeriod"/>
            </a:pPr>
            <a:r>
              <a:rPr lang="en-CA" sz="2200" dirty="0" smtClean="0"/>
              <a:t>How much skill you need in order to make a decision (real-time versus historical forecast)?</a:t>
            </a:r>
          </a:p>
          <a:p>
            <a:pPr marL="457200" indent="-457200">
              <a:spcAft>
                <a:spcPts val="1200"/>
              </a:spcAft>
              <a:buFontTx/>
              <a:buAutoNum type="arabicPeriod"/>
            </a:pPr>
            <a:r>
              <a:rPr lang="en-CA" sz="2200" dirty="0" smtClean="0"/>
              <a:t>Do you think we should present this in a different way (to complex)? </a:t>
            </a:r>
          </a:p>
          <a:p>
            <a:pPr marL="457200" indent="-457200">
              <a:spcAft>
                <a:spcPts val="1200"/>
              </a:spcAft>
              <a:buFontTx/>
              <a:buAutoNum type="arabicPeriod"/>
            </a:pPr>
            <a:r>
              <a:rPr lang="en-CA" sz="2200" dirty="0" smtClean="0"/>
              <a:t>Would you like to have a training session about using the seasonal forecast products in decision making?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64128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 descr="https://www.wmolc.org/modules/data/plot/autograds4/download_PMME.php?filename=data/PMME205.211.133.12864785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" name="AutoShape 4" descr="https://www.wmolc.org/modules/data/plot/autograds4/download_PMME.php?filename=data/PMME205.211.133.12864785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2411760" y="25460"/>
            <a:ext cx="47909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800" dirty="0" smtClean="0"/>
              <a:t>More questions, if time permits</a:t>
            </a:r>
            <a:endParaRPr lang="en-CA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307975" y="1268760"/>
            <a:ext cx="33794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………………………………….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7468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 descr="https://www.wmolc.org/modules/data/plot/autograds4/download_PMME.php?filename=data/PMME205.211.133.12864785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" name="AutoShape 4" descr="https://www.wmolc.org/modules/data/plot/autograds4/download_PMME.php?filename=data/PMME205.211.133.12864785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" name="Rectangle 1"/>
          <p:cNvSpPr/>
          <p:nvPr/>
        </p:nvSpPr>
        <p:spPr>
          <a:xfrm>
            <a:off x="2267744" y="160338"/>
            <a:ext cx="48245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CA" sz="2800" dirty="0"/>
              <a:t>Example on decision </a:t>
            </a:r>
            <a:r>
              <a:rPr lang="en-CA" sz="2800" dirty="0" smtClean="0"/>
              <a:t>making: </a:t>
            </a:r>
            <a:r>
              <a:rPr lang="en-CA" sz="2800" dirty="0"/>
              <a:t>cost/lost ratio</a:t>
            </a:r>
          </a:p>
        </p:txBody>
      </p:sp>
    </p:spTree>
    <p:extLst>
      <p:ext uri="{BB962C8B-B14F-4D97-AF65-F5344CB8AC3E}">
        <p14:creationId xmlns:p14="http://schemas.microsoft.com/office/powerpoint/2010/main" val="310999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1878-C850-4409-A8AC-EFBCF45E8D4A}" type="slidenum">
              <a:rPr lang="en-CA" smtClean="0"/>
              <a:t>4</a:t>
            </a:fld>
            <a:endParaRPr lang="en-CA"/>
          </a:p>
        </p:txBody>
      </p:sp>
      <p:sp>
        <p:nvSpPr>
          <p:cNvPr id="3" name="Rectangle 2"/>
          <p:cNvSpPr/>
          <p:nvPr/>
        </p:nvSpPr>
        <p:spPr>
          <a:xfrm>
            <a:off x="2267744" y="160338"/>
            <a:ext cx="482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CA" sz="2800" dirty="0" smtClean="0"/>
              <a:t>Take home messages</a:t>
            </a:r>
            <a:endParaRPr lang="en-CA" sz="2800" dirty="0"/>
          </a:p>
        </p:txBody>
      </p:sp>
      <p:sp>
        <p:nvSpPr>
          <p:cNvPr id="2" name="Rectangle 1"/>
          <p:cNvSpPr/>
          <p:nvPr/>
        </p:nvSpPr>
        <p:spPr>
          <a:xfrm>
            <a:off x="251520" y="1124744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 smtClean="0"/>
              <a:t>Seasonal forecast has limited skill over the arctic region (contrary to the tropics)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 smtClean="0"/>
              <a:t>…..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 smtClean="0"/>
              <a:t>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 smtClean="0"/>
              <a:t>…..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 smtClean="0"/>
              <a:t>….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0838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7448</TotalTime>
  <Words>153</Words>
  <Application>Microsoft Office PowerPoint</Application>
  <PresentationFormat>Экран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Environment Canada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Markovic,Marko [CMC-Dorval]</dc:creator>
  <cp:lastModifiedBy>VS</cp:lastModifiedBy>
  <cp:revision>230</cp:revision>
  <dcterms:created xsi:type="dcterms:W3CDTF">2018-04-10T19:09:54Z</dcterms:created>
  <dcterms:modified xsi:type="dcterms:W3CDTF">2019-04-01T16:21:14Z</dcterms:modified>
</cp:coreProperties>
</file>