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11963" cy="99425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00" autoAdjust="0"/>
  </p:normalViewPr>
  <p:slideViewPr>
    <p:cSldViewPr>
      <p:cViewPr varScale="1">
        <p:scale>
          <a:sx n="64" d="100"/>
          <a:sy n="64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202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332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4850" y="274638"/>
            <a:ext cx="1838325" cy="56753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8288" y="274638"/>
            <a:ext cx="5364162" cy="56753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421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847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68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8288" y="1600200"/>
            <a:ext cx="36004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138" y="1600200"/>
            <a:ext cx="3602037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280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950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237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479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4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827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274638"/>
            <a:ext cx="73453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N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8288" y="1600200"/>
            <a:ext cx="7354887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84325" y="6265863"/>
            <a:ext cx="13319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19475" y="626586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NZ"/>
          </a:p>
        </p:txBody>
      </p:sp>
      <p:pic>
        <p:nvPicPr>
          <p:cNvPr id="1038" name="Picture 16" descr="niwa-colou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181725"/>
            <a:ext cx="2312987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5" name="Picture 31" descr="August_bi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68425" cy="114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November_bi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8963"/>
            <a:ext cx="1368425" cy="118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MS srinvasan_1047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82963"/>
            <a:ext cx="13684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May_bi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9963"/>
            <a:ext cx="13684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January_bi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3684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October_bi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25963"/>
            <a:ext cx="13684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Apr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1835150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Augus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0"/>
            <a:ext cx="1873250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Februar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0"/>
            <a:ext cx="1800225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Janu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599113"/>
            <a:ext cx="1835150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Jul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0"/>
            <a:ext cx="1835150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Ju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0"/>
            <a:ext cx="1835150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Septembe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599113"/>
            <a:ext cx="1835150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Novembe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599113"/>
            <a:ext cx="1873250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Ma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599113"/>
            <a:ext cx="1835150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 descr="October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5150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77240" y="2194560"/>
            <a:ext cx="76352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 smtClean="0"/>
              <a:t>1rst Global Watch </a:t>
            </a:r>
            <a:r>
              <a:rPr lang="en-NZ" sz="2800" dirty="0" err="1" smtClean="0"/>
              <a:t>Croysphere</a:t>
            </a:r>
            <a:r>
              <a:rPr lang="en-NZ" sz="2800" dirty="0" smtClean="0"/>
              <a:t> Meeting</a:t>
            </a:r>
          </a:p>
          <a:p>
            <a:pPr algn="ctr"/>
            <a:endParaRPr lang="en-NZ" sz="2800" dirty="0" smtClean="0"/>
          </a:p>
          <a:p>
            <a:pPr algn="ctr"/>
            <a:r>
              <a:rPr lang="en-NZ" sz="2400" dirty="0" smtClean="0"/>
              <a:t>Perspective on </a:t>
            </a:r>
            <a:r>
              <a:rPr lang="en-NZ" sz="2400" dirty="0" err="1" smtClean="0"/>
              <a:t>Cryosphere</a:t>
            </a:r>
            <a:r>
              <a:rPr lang="en-NZ" sz="2400" dirty="0" smtClean="0"/>
              <a:t> issues and GCW Contribution</a:t>
            </a:r>
          </a:p>
          <a:p>
            <a:endParaRPr lang="en-NZ" dirty="0"/>
          </a:p>
          <a:p>
            <a:pPr algn="ctr"/>
            <a:r>
              <a:rPr lang="en-NZ" sz="2400" dirty="0" smtClean="0"/>
              <a:t>New Zealand</a:t>
            </a:r>
            <a:endParaRPr lang="en-NZ" sz="2400" dirty="0"/>
          </a:p>
        </p:txBody>
      </p:sp>
    </p:spTree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Cryosphere</a:t>
            </a:r>
            <a:r>
              <a:rPr lang="en-US" dirty="0" smtClean="0"/>
              <a:t> User in New Zealand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NZ" sz="3200" dirty="0" smtClean="0"/>
          </a:p>
          <a:p>
            <a:pPr marL="0" indent="0">
              <a:buNone/>
            </a:pPr>
            <a:endParaRPr lang="en-NZ" sz="3200" dirty="0"/>
          </a:p>
          <a:p>
            <a:r>
              <a:rPr lang="en-NZ" sz="2200" dirty="0" smtClean="0"/>
              <a:t>2</a:t>
            </a:r>
            <a:r>
              <a:rPr lang="en-NZ" sz="2200" dirty="0" smtClean="0">
                <a:effectLst/>
              </a:rPr>
              <a:t> </a:t>
            </a:r>
            <a:r>
              <a:rPr lang="en-NZ" sz="2200" dirty="0" err="1" smtClean="0">
                <a:effectLst/>
              </a:rPr>
              <a:t>Crowne</a:t>
            </a:r>
            <a:r>
              <a:rPr lang="en-NZ" sz="2200" dirty="0" smtClean="0">
                <a:effectLst/>
              </a:rPr>
              <a:t> Research Institute (IRL and NIWA)</a:t>
            </a:r>
          </a:p>
          <a:p>
            <a:r>
              <a:rPr lang="en-NZ" sz="2200" dirty="0" smtClean="0"/>
              <a:t>3 Universities (</a:t>
            </a:r>
            <a:r>
              <a:rPr lang="en-NZ" sz="2200" dirty="0" err="1" smtClean="0"/>
              <a:t>Otago</a:t>
            </a:r>
            <a:r>
              <a:rPr lang="en-NZ" sz="2200" dirty="0" smtClean="0"/>
              <a:t>, </a:t>
            </a:r>
            <a:r>
              <a:rPr lang="en-NZ" sz="2200" dirty="0" err="1" smtClean="0"/>
              <a:t>Canterbuy</a:t>
            </a:r>
            <a:r>
              <a:rPr lang="en-NZ" sz="2200" dirty="0" smtClean="0"/>
              <a:t>, Wellington)</a:t>
            </a:r>
          </a:p>
          <a:p>
            <a:r>
              <a:rPr lang="en-NZ" sz="2200" dirty="0" smtClean="0">
                <a:effectLst/>
              </a:rPr>
              <a:t>Antarctica New Zealand</a:t>
            </a:r>
          </a:p>
          <a:p>
            <a:r>
              <a:rPr lang="en-NZ" sz="2200" dirty="0" smtClean="0"/>
              <a:t>Users : Standard New Zealand, Tourism Industry</a:t>
            </a:r>
            <a:endParaRPr lang="en-NZ" sz="2200" dirty="0" smtClean="0">
              <a:effectLst/>
            </a:endParaRPr>
          </a:p>
          <a:p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Interest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80160" y="1600200"/>
            <a:ext cx="8001000" cy="4349750"/>
          </a:xfrm>
        </p:spPr>
        <p:txBody>
          <a:bodyPr/>
          <a:lstStyle/>
          <a:p>
            <a:endParaRPr lang="en-NZ" sz="2200" dirty="0" smtClean="0"/>
          </a:p>
          <a:p>
            <a:endParaRPr lang="en-NZ" sz="2200" dirty="0"/>
          </a:p>
          <a:p>
            <a:r>
              <a:rPr lang="en-NZ" sz="2200" dirty="0" smtClean="0"/>
              <a:t>Antarctica New Zealand</a:t>
            </a:r>
          </a:p>
          <a:p>
            <a:pPr lvl="1"/>
            <a:r>
              <a:rPr lang="en-NZ" sz="2200" dirty="0" smtClean="0"/>
              <a:t>3 Main programs</a:t>
            </a:r>
          </a:p>
          <a:p>
            <a:pPr lvl="1"/>
            <a:r>
              <a:rPr lang="en-NZ" sz="2200" dirty="0" smtClean="0"/>
              <a:t>Over 20 sous programmes</a:t>
            </a:r>
          </a:p>
          <a:p>
            <a:pPr lvl="1"/>
            <a:r>
              <a:rPr lang="en-NZ" sz="2200" dirty="0" smtClean="0"/>
              <a:t>Part of WMO (</a:t>
            </a:r>
            <a:r>
              <a:rPr lang="en-NZ" sz="2200" dirty="0" err="1" smtClean="0"/>
              <a:t>eg</a:t>
            </a:r>
            <a:r>
              <a:rPr lang="en-NZ" sz="2200" dirty="0" smtClean="0"/>
              <a:t> AC21 subprogram)</a:t>
            </a:r>
          </a:p>
          <a:p>
            <a:pPr lvl="1"/>
            <a:endParaRPr lang="en-NZ" sz="2200" dirty="0"/>
          </a:p>
          <a:p>
            <a:r>
              <a:rPr lang="en-NZ" sz="2200" dirty="0" smtClean="0"/>
              <a:t>Sea Ice</a:t>
            </a:r>
          </a:p>
          <a:p>
            <a:pPr lvl="1"/>
            <a:r>
              <a:rPr lang="en-NZ" sz="2200" dirty="0" smtClean="0"/>
              <a:t>Estimation of Sea Ice Thickness</a:t>
            </a:r>
          </a:p>
          <a:p>
            <a:pPr lvl="1"/>
            <a:r>
              <a:rPr lang="en-NZ" sz="2200" dirty="0" smtClean="0"/>
              <a:t>Interaction between oceans and </a:t>
            </a:r>
            <a:r>
              <a:rPr lang="en-NZ" sz="2200" dirty="0" err="1" smtClean="0"/>
              <a:t>Artarctic</a:t>
            </a:r>
            <a:r>
              <a:rPr lang="en-NZ" sz="2200" dirty="0" smtClean="0"/>
              <a:t> Shelves</a:t>
            </a:r>
          </a:p>
          <a:p>
            <a:endParaRPr lang="en-NZ" sz="2200" dirty="0"/>
          </a:p>
          <a:p>
            <a:endParaRPr lang="en-NZ" sz="2200" dirty="0"/>
          </a:p>
          <a:p>
            <a:pPr marL="0" indent="0">
              <a:buNone/>
            </a:pPr>
            <a:endParaRPr lang="en-NZ" sz="2200" dirty="0" smtClean="0"/>
          </a:p>
        </p:txBody>
      </p:sp>
    </p:spTree>
    <p:extLst>
      <p:ext uri="{BB962C8B-B14F-4D97-AF65-F5344CB8AC3E}">
        <p14:creationId xmlns:p14="http://schemas.microsoft.com/office/powerpoint/2010/main" val="11910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Interest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80160" y="1463040"/>
            <a:ext cx="8001000" cy="4349750"/>
          </a:xfrm>
        </p:spPr>
        <p:txBody>
          <a:bodyPr/>
          <a:lstStyle/>
          <a:p>
            <a:r>
              <a:rPr lang="en-NZ" sz="2200" dirty="0" smtClean="0"/>
              <a:t>Glaciers</a:t>
            </a:r>
          </a:p>
          <a:p>
            <a:pPr lvl="1"/>
            <a:r>
              <a:rPr lang="en-NZ" sz="2200" dirty="0" smtClean="0"/>
              <a:t>Impact of Climate Change on glacier mass balance</a:t>
            </a:r>
          </a:p>
          <a:p>
            <a:pPr lvl="1"/>
            <a:r>
              <a:rPr lang="en-NZ" sz="2200" dirty="0" smtClean="0"/>
              <a:t>End of summer line monitoring</a:t>
            </a:r>
          </a:p>
          <a:p>
            <a:pPr lvl="1"/>
            <a:endParaRPr lang="en-NZ" sz="1800" dirty="0"/>
          </a:p>
          <a:p>
            <a:r>
              <a:rPr lang="en-NZ" sz="2200" dirty="0" smtClean="0"/>
              <a:t>Monitoring</a:t>
            </a:r>
          </a:p>
          <a:p>
            <a:pPr lvl="1"/>
            <a:r>
              <a:rPr lang="en-NZ" sz="2200" dirty="0" smtClean="0"/>
              <a:t>High altitude climate and snow monitoring at 11 </a:t>
            </a:r>
            <a:r>
              <a:rPr lang="en-NZ" sz="2200" dirty="0" smtClean="0"/>
              <a:t>stations  (web portal: </a:t>
            </a:r>
            <a:r>
              <a:rPr lang="en-NZ" sz="2200" dirty="0" err="1" smtClean="0"/>
              <a:t>Cliflo</a:t>
            </a:r>
            <a:r>
              <a:rPr lang="en-NZ" sz="2200" dirty="0" smtClean="0"/>
              <a:t>)</a:t>
            </a:r>
            <a:endParaRPr lang="en-NZ" sz="2200" dirty="0" smtClean="0"/>
          </a:p>
          <a:p>
            <a:pPr lvl="1"/>
            <a:r>
              <a:rPr lang="en-NZ" sz="2200" dirty="0" smtClean="0"/>
              <a:t>Modelling snow processes </a:t>
            </a:r>
          </a:p>
          <a:p>
            <a:pPr lvl="1"/>
            <a:r>
              <a:rPr lang="en-NZ" sz="2200" dirty="0" smtClean="0"/>
              <a:t>Seasonal snow cover through remote sensing and monitoring</a:t>
            </a:r>
          </a:p>
          <a:p>
            <a:pPr lvl="1"/>
            <a:r>
              <a:rPr lang="en-NZ" sz="2200" dirty="0" smtClean="0"/>
              <a:t>Translation of glaciers and snow melt to inflows</a:t>
            </a:r>
          </a:p>
          <a:p>
            <a:pPr lvl="1"/>
            <a:endParaRPr lang="en-NZ" sz="2200" dirty="0" smtClean="0"/>
          </a:p>
          <a:p>
            <a:r>
              <a:rPr lang="en-NZ" sz="2200" dirty="0" smtClean="0"/>
              <a:t>Collaboration through Snow and Ice Research Group (SIRG)</a:t>
            </a:r>
          </a:p>
          <a:p>
            <a:endParaRPr lang="en-NZ" sz="2200" dirty="0" smtClean="0"/>
          </a:p>
          <a:p>
            <a:endParaRPr lang="en-NZ" sz="2200" dirty="0"/>
          </a:p>
          <a:p>
            <a:pPr marL="0" indent="0">
              <a:buNone/>
            </a:pPr>
            <a:endParaRPr lang="en-NZ" sz="2200" dirty="0" smtClean="0"/>
          </a:p>
        </p:txBody>
      </p:sp>
    </p:spTree>
    <p:extLst>
      <p:ext uri="{BB962C8B-B14F-4D97-AF65-F5344CB8AC3E}">
        <p14:creationId xmlns:p14="http://schemas.microsoft.com/office/powerpoint/2010/main" val="52311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Need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 smtClean="0"/>
              <a:t>High resolution  data and information</a:t>
            </a:r>
            <a:endParaRPr lang="en-NZ" sz="1800" dirty="0" smtClean="0"/>
          </a:p>
          <a:p>
            <a:pPr lvl="1"/>
            <a:r>
              <a:rPr lang="en-NZ" sz="1800" dirty="0" smtClean="0"/>
              <a:t>Remote sensing information</a:t>
            </a:r>
          </a:p>
          <a:p>
            <a:pPr lvl="1"/>
            <a:r>
              <a:rPr lang="en-NZ" sz="1800" dirty="0" smtClean="0"/>
              <a:t>Lost cost information</a:t>
            </a:r>
          </a:p>
          <a:p>
            <a:pPr lvl="1"/>
            <a:endParaRPr lang="en-NZ" sz="2200" dirty="0"/>
          </a:p>
          <a:p>
            <a:r>
              <a:rPr lang="en-NZ" sz="2200" dirty="0" smtClean="0"/>
              <a:t>Ice Information</a:t>
            </a:r>
            <a:endParaRPr lang="en-NZ" sz="1800" dirty="0" smtClean="0"/>
          </a:p>
          <a:p>
            <a:pPr lvl="1"/>
            <a:r>
              <a:rPr lang="en-NZ" sz="1800" dirty="0" smtClean="0"/>
              <a:t>Glacier Mass balance update</a:t>
            </a:r>
          </a:p>
          <a:p>
            <a:pPr lvl="1"/>
            <a:r>
              <a:rPr lang="en-NZ" sz="1800" dirty="0" smtClean="0"/>
              <a:t>Sea Ice Information</a:t>
            </a:r>
          </a:p>
          <a:p>
            <a:pPr lvl="1"/>
            <a:endParaRPr lang="en-NZ" sz="2200" dirty="0"/>
          </a:p>
          <a:p>
            <a:r>
              <a:rPr lang="en-NZ" sz="2600" dirty="0" smtClean="0"/>
              <a:t> </a:t>
            </a:r>
            <a:r>
              <a:rPr lang="en-NZ" sz="2200" dirty="0" smtClean="0"/>
              <a:t>Snow information </a:t>
            </a:r>
          </a:p>
          <a:p>
            <a:pPr lvl="1"/>
            <a:r>
              <a:rPr lang="en-NZ" sz="1800" dirty="0" smtClean="0"/>
              <a:t>Snow depth, snow density</a:t>
            </a:r>
          </a:p>
          <a:p>
            <a:pPr lvl="1"/>
            <a:r>
              <a:rPr lang="en-NZ" sz="1800" dirty="0" smtClean="0"/>
              <a:t>Snow water equivalent</a:t>
            </a:r>
          </a:p>
          <a:p>
            <a:pPr lvl="1"/>
            <a:r>
              <a:rPr lang="en-NZ" sz="1800" dirty="0" smtClean="0"/>
              <a:t>Associated climate information (rainfall, solid/liquid, temperature, relative humidity, solar radiation, wind, global circulation </a:t>
            </a:r>
            <a:r>
              <a:rPr lang="en-NZ" sz="1800" dirty="0" err="1" smtClean="0"/>
              <a:t>indice</a:t>
            </a:r>
            <a:r>
              <a:rPr lang="en-NZ" sz="1800" dirty="0" smtClean="0"/>
              <a:t>,,….)</a:t>
            </a:r>
          </a:p>
          <a:p>
            <a:pPr lvl="1"/>
            <a:endParaRPr lang="en-NZ" sz="2200" b="1" dirty="0"/>
          </a:p>
          <a:p>
            <a:pPr lvl="1"/>
            <a:endParaRPr lang="en-NZ" sz="2200" dirty="0" smtClean="0"/>
          </a:p>
          <a:p>
            <a:pPr lvl="1"/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677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Way forward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Data sharing (data bank) and international collaboration</a:t>
            </a:r>
          </a:p>
          <a:p>
            <a:r>
              <a:rPr lang="en-NZ" dirty="0" smtClean="0"/>
              <a:t>Remote sensing information</a:t>
            </a:r>
          </a:p>
          <a:p>
            <a:r>
              <a:rPr lang="en-NZ" dirty="0" smtClean="0"/>
              <a:t>Regional knowledge of </a:t>
            </a:r>
            <a:r>
              <a:rPr lang="en-NZ" dirty="0" err="1" smtClean="0"/>
              <a:t>cryosphere</a:t>
            </a:r>
            <a:r>
              <a:rPr lang="en-NZ" dirty="0" smtClean="0"/>
              <a:t> for Southern Hemisphere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67727184"/>
      </p:ext>
    </p:extLst>
  </p:cSld>
  <p:clrMapOvr>
    <a:masterClrMapping/>
  </p:clrMapOvr>
</p:sld>
</file>

<file path=ppt/theme/theme1.xml><?xml version="1.0" encoding="utf-8"?>
<a:theme xmlns:a="http://schemas.openxmlformats.org/drawingml/2006/main" name="niwa_white_200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niwa_white_2008</Template>
  <TotalTime>1509</TotalTime>
  <Words>218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niwa_white_2008</vt:lpstr>
      <vt:lpstr>PowerPoint Presentation</vt:lpstr>
      <vt:lpstr>Cryosphere User in New Zealand</vt:lpstr>
      <vt:lpstr>Current Interest</vt:lpstr>
      <vt:lpstr>Current Interest</vt:lpstr>
      <vt:lpstr>User Need </vt:lpstr>
      <vt:lpstr>Way forward</vt:lpstr>
    </vt:vector>
  </TitlesOfParts>
  <Company>NIWA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Arian de Wit</dc:creator>
  <cp:lastModifiedBy>Christian Zammit</cp:lastModifiedBy>
  <cp:revision>60</cp:revision>
  <dcterms:created xsi:type="dcterms:W3CDTF">2009-02-25T21:38:50Z</dcterms:created>
  <dcterms:modified xsi:type="dcterms:W3CDTF">2011-11-21T10:37:49Z</dcterms:modified>
</cp:coreProperties>
</file>