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1" r:id="rId6"/>
    <p:sldId id="259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5A929-67BA-4F74-96B2-F852BB1BAF99}" type="datetimeFigureOut">
              <a:rPr lang="en-US" smtClean="0"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6FA3B-86A4-4082-9FC9-9874BDF5E79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6781800" cy="687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Breakout Group #1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We’re #1!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949575"/>
            <a:ext cx="7772400" cy="1470025"/>
          </a:xfrm>
        </p:spPr>
        <p:txBody>
          <a:bodyPr/>
          <a:lstStyle/>
          <a:p>
            <a:r>
              <a:rPr lang="en-US" dirty="0" smtClean="0"/>
              <a:t>Happy American Thanksgiving!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943600" y="5943600"/>
            <a:ext cx="2286000" cy="609600"/>
          </a:xfrm>
        </p:spPr>
        <p:txBody>
          <a:bodyPr/>
          <a:lstStyle/>
          <a:p>
            <a:r>
              <a:rPr lang="en-US" dirty="0" smtClean="0"/>
              <a:t>Go Lions!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28600"/>
            <a:ext cx="2895600" cy="222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2895600" cy="2279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5109" y="5943599"/>
            <a:ext cx="834982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formation of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Don’t create parameter teams (e.g., sea ice, snow, etc.), but teams to address specific needs</a:t>
            </a:r>
          </a:p>
          <a:p>
            <a:r>
              <a:rPr lang="en-US" dirty="0" smtClean="0"/>
              <a:t>Each team should have some representation and/or contact point for each parameter</a:t>
            </a:r>
          </a:p>
          <a:p>
            <a:r>
              <a:rPr lang="en-US" dirty="0" smtClean="0"/>
              <a:t>Use existing infrastructure (e.g., IICWG, </a:t>
            </a:r>
            <a:r>
              <a:rPr lang="en-US" dirty="0" err="1" smtClean="0"/>
              <a:t>CliC</a:t>
            </a:r>
            <a:r>
              <a:rPr lang="en-US" dirty="0" smtClean="0"/>
              <a:t>, IPA, etc.) to provide basis/resource for teams</a:t>
            </a:r>
          </a:p>
          <a:p>
            <a:r>
              <a:rPr lang="en-US" dirty="0" smtClean="0"/>
              <a:t>Recruit potential participants:</a:t>
            </a:r>
          </a:p>
          <a:p>
            <a:pPr lvl="1"/>
            <a:r>
              <a:rPr lang="en-US" dirty="0" err="1" smtClean="0"/>
              <a:t>CryoList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APECS for incorporating early-career scientists</a:t>
            </a:r>
          </a:p>
          <a:p>
            <a:pPr lvl="1"/>
            <a:r>
              <a:rPr lang="en-US" dirty="0" smtClean="0"/>
              <a:t>Recruit at science conferences. GCW booth at AGU, EGU, etc.?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</a:p>
          <a:p>
            <a:r>
              <a:rPr lang="en-US" dirty="0" smtClean="0"/>
              <a:t>Bridging</a:t>
            </a:r>
          </a:p>
          <a:p>
            <a:r>
              <a:rPr lang="en-US" dirty="0" smtClean="0"/>
              <a:t>Observing System Development</a:t>
            </a:r>
          </a:p>
          <a:p>
            <a:r>
              <a:rPr lang="en-US" dirty="0" smtClean="0"/>
              <a:t>Outreach</a:t>
            </a:r>
          </a:p>
          <a:p>
            <a:r>
              <a:rPr lang="en-US" dirty="0" smtClean="0"/>
              <a:t>Assessment</a:t>
            </a:r>
          </a:p>
          <a:p>
            <a:r>
              <a:rPr lang="en-US" dirty="0" smtClean="0"/>
              <a:t>Products and Services (Bazaar)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486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teams could be consolidated as sub-teams within other teams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Develop/evaluate terminologies, glossaries, vocabularies, </a:t>
            </a:r>
            <a:r>
              <a:rPr lang="en-US" dirty="0" err="1" smtClean="0"/>
              <a:t>ontologies</a:t>
            </a:r>
            <a:r>
              <a:rPr lang="en-US" dirty="0" smtClean="0"/>
              <a:t>, </a:t>
            </a:r>
            <a:r>
              <a:rPr lang="en-US" dirty="0" err="1" smtClean="0"/>
              <a:t>CryoPedia</a:t>
            </a:r>
            <a:r>
              <a:rPr lang="en-US" dirty="0" smtClean="0"/>
              <a:t>(?)</a:t>
            </a:r>
          </a:p>
          <a:p>
            <a:r>
              <a:rPr lang="en-US" dirty="0" smtClean="0"/>
              <a:t>Define ‘supersite’ vs. ‘reference site’ vs. other observation sites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Bridging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scientific and operational communities aware of each other</a:t>
            </a:r>
          </a:p>
          <a:p>
            <a:r>
              <a:rPr lang="en-US" dirty="0"/>
              <a:t>F</a:t>
            </a:r>
            <a:r>
              <a:rPr lang="en-US" dirty="0" smtClean="0"/>
              <a:t>acilitate interaction and collaboration between the two communities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Observing System Development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Help establish reference/super sites</a:t>
            </a:r>
          </a:p>
          <a:p>
            <a:r>
              <a:rPr lang="en-US" dirty="0" smtClean="0"/>
              <a:t>Evaluation site requirements and consider non-supersite locations (labs vs. automated sites, single parameter sites)</a:t>
            </a:r>
          </a:p>
          <a:p>
            <a:r>
              <a:rPr lang="en-US" dirty="0" smtClean="0"/>
              <a:t>Periodically update/review of observing system requirements and capabilities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Available on request to speak to media, policymakers, etc.</a:t>
            </a:r>
          </a:p>
          <a:p>
            <a:r>
              <a:rPr lang="en-US" dirty="0" smtClean="0"/>
              <a:t>Provide guidance for ‘outreach’ products to provide to public and policymakers (on request?)</a:t>
            </a:r>
          </a:p>
          <a:p>
            <a:r>
              <a:rPr lang="en-US" dirty="0" smtClean="0"/>
              <a:t>Provide </a:t>
            </a:r>
            <a:r>
              <a:rPr lang="en-US" b="1" u="sng" dirty="0" smtClean="0"/>
              <a:t>authoritative voice </a:t>
            </a:r>
            <a:r>
              <a:rPr lang="en-US" dirty="0" smtClean="0"/>
              <a:t>on </a:t>
            </a:r>
            <a:r>
              <a:rPr lang="en-US" dirty="0" err="1" smtClean="0"/>
              <a:t>cryosphere</a:t>
            </a:r>
            <a:r>
              <a:rPr lang="en-US" dirty="0" smtClean="0"/>
              <a:t> issues (e.g., Times Atlas imbroglio)</a:t>
            </a:r>
          </a:p>
          <a:p>
            <a:r>
              <a:rPr lang="en-US" dirty="0" smtClean="0"/>
              <a:t>Scientists will be source of information</a:t>
            </a:r>
          </a:p>
          <a:p>
            <a:r>
              <a:rPr lang="en-US" dirty="0" smtClean="0"/>
              <a:t>Communication/public affairs personal to assist (coordination, copy editing material)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Facilitate training of students and early career scientist and incorporation of them into the </a:t>
            </a:r>
            <a:r>
              <a:rPr lang="en-US" sz="3200" dirty="0" err="1" smtClean="0"/>
              <a:t>cryosphere</a:t>
            </a:r>
            <a:r>
              <a:rPr lang="en-US" sz="3200" dirty="0" smtClean="0"/>
              <a:t> community</a:t>
            </a:r>
            <a:endParaRPr lang="en-US" sz="3200" dirty="0" smtClean="0"/>
          </a:p>
          <a:p>
            <a:r>
              <a:rPr lang="en-US" dirty="0" smtClean="0"/>
              <a:t>Potential activities:</a:t>
            </a:r>
          </a:p>
          <a:p>
            <a:pPr lvl="1"/>
            <a:r>
              <a:rPr lang="en-US" dirty="0" smtClean="0"/>
              <a:t>Press releases? – but can’t step on toes of existing organizations</a:t>
            </a:r>
          </a:p>
          <a:p>
            <a:pPr lvl="1"/>
            <a:r>
              <a:rPr lang="en-US" dirty="0" smtClean="0"/>
              <a:t>Quarterly/semi-annual newsletter compiling interesting/important info about entire </a:t>
            </a:r>
            <a:r>
              <a:rPr lang="en-US" dirty="0" err="1" smtClean="0"/>
              <a:t>cryosphere</a:t>
            </a:r>
            <a:endParaRPr lang="en-US" dirty="0" smtClean="0"/>
          </a:p>
          <a:p>
            <a:pPr lvl="1"/>
            <a:r>
              <a:rPr lang="en-US" dirty="0" smtClean="0"/>
              <a:t>Blog? Social media (</a:t>
            </a:r>
            <a:r>
              <a:rPr lang="en-US" dirty="0" err="1" smtClean="0"/>
              <a:t>facebook</a:t>
            </a:r>
            <a:r>
              <a:rPr lang="en-US" dirty="0" smtClean="0"/>
              <a:t>/twitter)?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Team (under another team)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 err="1" smtClean="0"/>
              <a:t>cryosphere</a:t>
            </a:r>
            <a:r>
              <a:rPr lang="en-US" dirty="0" smtClean="0"/>
              <a:t> contribution to WMO State of the Climate report</a:t>
            </a:r>
          </a:p>
          <a:p>
            <a:r>
              <a:rPr lang="en-US" dirty="0" smtClean="0"/>
              <a:t>Decadal and multi-decadal surveys of state of the </a:t>
            </a:r>
            <a:r>
              <a:rPr lang="en-US" dirty="0" err="1" smtClean="0"/>
              <a:t>cryosphere</a:t>
            </a:r>
            <a:r>
              <a:rPr lang="en-US" dirty="0" smtClean="0"/>
              <a:t> (either produce, facilitate production, or collate assessments produced by others)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Products and Services Team</a:t>
            </a:r>
            <a:br>
              <a:rPr lang="en-US" dirty="0" smtClean="0"/>
            </a:br>
            <a:r>
              <a:rPr lang="en-US" dirty="0" smtClean="0"/>
              <a:t>(Bazaar Team)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Clearinghouse for potential products/services</a:t>
            </a:r>
          </a:p>
          <a:p>
            <a:r>
              <a:rPr lang="en-US" dirty="0" smtClean="0"/>
              <a:t>Select/recruit various products (portal products and related services)</a:t>
            </a:r>
          </a:p>
          <a:p>
            <a:r>
              <a:rPr lang="en-US" dirty="0" smtClean="0"/>
              <a:t>Evaluation of candidate products (from various organizations)</a:t>
            </a:r>
          </a:p>
          <a:p>
            <a:r>
              <a:rPr lang="en-US" dirty="0" smtClean="0"/>
              <a:t>Facilitate harmonization of products (e.g., sea ice estimates)</a:t>
            </a:r>
          </a:p>
          <a:p>
            <a:r>
              <a:rPr lang="en-US" dirty="0" smtClean="0"/>
              <a:t>Outreach team could be a sub-team within this team?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400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Breakout Group #1</vt:lpstr>
      <vt:lpstr>Ideas for formation of teams</vt:lpstr>
      <vt:lpstr>Teams</vt:lpstr>
      <vt:lpstr>Terminology Team</vt:lpstr>
      <vt:lpstr> Bridging Team</vt:lpstr>
      <vt:lpstr>Observing System Development Team</vt:lpstr>
      <vt:lpstr>Outreach Team</vt:lpstr>
      <vt:lpstr>Assessment Team (under another team)</vt:lpstr>
      <vt:lpstr>Products and Services Team (Bazaar Team)</vt:lpstr>
      <vt:lpstr>Happy American Thanksgiving!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Group #1</dc:title>
  <dc:creator>Walt Meier</dc:creator>
  <cp:lastModifiedBy>Walt Meier</cp:lastModifiedBy>
  <cp:revision>11</cp:revision>
  <dcterms:created xsi:type="dcterms:W3CDTF">2011-11-24T09:52:17Z</dcterms:created>
  <dcterms:modified xsi:type="dcterms:W3CDTF">2011-11-24T10:42:38Z</dcterms:modified>
</cp:coreProperties>
</file>