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A675-D503-4F63-AF73-A229DF9AA4C4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4DF6-DB07-47A8-96AD-052B7942C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 </a:t>
            </a:r>
            <a:r>
              <a:rPr lang="en-US" baseline="0" dirty="0" smtClean="0"/>
              <a:t>62 to 68 nm West of </a:t>
            </a:r>
            <a:r>
              <a:rPr lang="en-US" dirty="0" smtClean="0"/>
              <a:t>Sea Clearwater</a:t>
            </a:r>
            <a:r>
              <a:rPr lang="en-US" baseline="0" dirty="0" smtClean="0"/>
              <a:t> Sea Buoy that end in 25 fathoms (150 ft) of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17.5 kts,   1.3 kts HYCOM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at 02 1645z</a:t>
            </a:r>
            <a:r>
              <a:rPr lang="en-US" baseline="0" dirty="0" smtClean="0"/>
              <a:t>    14.0 kts,   1.2 kts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Swamped Skiff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Grid only,    1.3 knots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Capsized 21ft Center Consol Powerboat</a:t>
            </a:r>
            <a:r>
              <a:rPr lang="en-US" baseline="0" dirty="0" smtClean="0"/>
              <a:t> has a leeway between 0.0 and 1.7% of wind, let’s try to narrow that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</a:t>
            </a:r>
            <a:r>
              <a:rPr lang="en-US" baseline="0" dirty="0" smtClean="0"/>
              <a:t> Grid both SLDMB and Swamped Skiff, outline Black for SLDMB and red for Swamped skiff.  Too short to separate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Swamped Skiff </a:t>
            </a:r>
            <a:r>
              <a:rPr lang="en-US" dirty="0" err="1" smtClean="0"/>
              <a:t>Prob</a:t>
            </a:r>
            <a:r>
              <a:rPr lang="en-US" dirty="0" smtClean="0"/>
              <a:t> grid</a:t>
            </a:r>
            <a:r>
              <a:rPr lang="en-US" baseline="0" dirty="0" smtClean="0"/>
              <a:t> from 2</a:t>
            </a:r>
            <a:r>
              <a:rPr lang="en-US" baseline="30000" dirty="0" smtClean="0"/>
              <a:t>nd</a:t>
            </a:r>
            <a:r>
              <a:rPr lang="en-US" baseline="0" dirty="0" smtClean="0"/>
              <a:t> relocate to final relocation.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SLDMB </a:t>
            </a:r>
            <a:r>
              <a:rPr lang="en-US" dirty="0" err="1" smtClean="0"/>
              <a:t>prob</a:t>
            </a:r>
            <a:r>
              <a:rPr lang="en-US" dirty="0" smtClean="0"/>
              <a:t> grid at final relocation from 2</a:t>
            </a:r>
            <a:r>
              <a:rPr lang="en-US" baseline="30000" dirty="0" smtClean="0"/>
              <a:t>nd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SLDMB and swamped skiff Probability grid,  </a:t>
            </a:r>
          </a:p>
          <a:p>
            <a:r>
              <a:rPr lang="en-US" dirty="0" smtClean="0"/>
              <a:t>Uncertainty initial</a:t>
            </a:r>
            <a:r>
              <a:rPr lang="en-US" baseline="0" dirty="0" smtClean="0"/>
              <a:t> capsizing position means we can’t narrow first estimate. Second run was too short.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2.5 % does okay in</a:t>
            </a:r>
            <a:r>
              <a:rPr lang="en-US" baseline="0" dirty="0" smtClean="0"/>
              <a:t> this trail run, lets go back to initial run and test.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LOB </a:t>
            </a:r>
            <a:r>
              <a:rPr lang="en-US" baseline="0" dirty="0" smtClean="0"/>
              <a:t>62 to 68 nm West of </a:t>
            </a:r>
            <a:r>
              <a:rPr lang="en-US" dirty="0" smtClean="0"/>
              <a:t>Sea Clearwater</a:t>
            </a:r>
            <a:r>
              <a:rPr lang="en-US" baseline="0" dirty="0" smtClean="0"/>
              <a:t> Sea Buoy that end in 25 fathoms (150 ft) of water.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Close up of  Capsized area scenario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Well, capsized CC was found inside all three,</a:t>
            </a:r>
            <a:r>
              <a:rPr lang="en-US" baseline="0" dirty="0" smtClean="0"/>
              <a:t> so we are stuck with leeway between 0 and 2.5 % or at this point the swamped skiff at 1.7% does pretty good.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</a:t>
            </a:r>
            <a:r>
              <a:rPr lang="en-US" baseline="0" dirty="0" smtClean="0"/>
              <a:t> winds 14kts from south, weak HYCOM currents</a:t>
            </a:r>
          </a:p>
          <a:p>
            <a:r>
              <a:rPr lang="en-US" baseline="0" dirty="0" err="1" smtClean="0"/>
              <a:t>Prob</a:t>
            </a:r>
            <a:r>
              <a:rPr lang="en-US" baseline="0" dirty="0" smtClean="0"/>
              <a:t> Grid both SLDMB and swamped Skiff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 Winds</a:t>
            </a:r>
            <a:r>
              <a:rPr lang="en-US" baseline="0" dirty="0" smtClean="0"/>
              <a:t> 11 knots from S, 0.3kts HYCOM currents to 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</a:t>
            </a:r>
            <a:r>
              <a:rPr lang="en-US" baseline="0" dirty="0" smtClean="0"/>
              <a:t> winds 16.4 </a:t>
            </a:r>
            <a:r>
              <a:rPr lang="en-US" baseline="0" dirty="0" err="1" smtClean="0"/>
              <a:t>knts</a:t>
            </a:r>
            <a:r>
              <a:rPr lang="en-US" baseline="0" dirty="0" smtClean="0"/>
              <a:t>, HYCOM current 0.5 kts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</a:t>
            </a:r>
            <a:r>
              <a:rPr lang="en-US" baseline="0" dirty="0" smtClean="0"/>
              <a:t> winds 26.6 knots,  1.2 knots HYCOM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22.5 kts NAM 1.1 kts HYCOM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26.0 NAM</a:t>
            </a:r>
            <a:r>
              <a:rPr lang="en-US" baseline="0" dirty="0" smtClean="0"/>
              <a:t> ,  1.0 Kts HYCOM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25.1 Knots, 1.2 HYCOM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4DF6-DB07-47A8-96AD-052B7942CB1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BD6E-B7F1-452D-9B9B-F1A62DE10A90}" type="datetimeFigureOut">
              <a:rPr lang="en-US" smtClean="0"/>
              <a:t>07/16/2010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152D-A97E-4C7F-90F4-991D4EBB7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/>
          </a:bodyPr>
          <a:lstStyle/>
          <a:p>
            <a:r>
              <a:rPr lang="en-US" dirty="0" smtClean="0"/>
              <a:t>NFL-SAR case</a:t>
            </a:r>
            <a:br>
              <a:rPr lang="en-US" dirty="0" smtClean="0"/>
            </a:br>
            <a:r>
              <a:rPr lang="en-US" dirty="0" smtClean="0"/>
              <a:t>Leeway of Capsized 21ft Center Consol Powerboat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Allen</a:t>
            </a:r>
          </a:p>
          <a:p>
            <a:r>
              <a:rPr lang="en-US" dirty="0" smtClean="0"/>
              <a:t>Oceanographer CG-534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95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95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2667000" y="3810000"/>
            <a:ext cx="1143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4572000"/>
            <a:ext cx="1447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SLDMB</a:t>
            </a:r>
          </a:p>
          <a:p>
            <a:r>
              <a:rPr lang="en-US" dirty="0" smtClean="0"/>
              <a:t> 0% Leeway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4572000"/>
            <a:ext cx="12954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54864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Swamped Skiff</a:t>
            </a:r>
          </a:p>
          <a:p>
            <a:r>
              <a:rPr lang="en-US" dirty="0" smtClean="0"/>
              <a:t>1.7%   Leeway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91200" y="2133600"/>
            <a:ext cx="1371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12192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FOUND</a:t>
            </a:r>
          </a:p>
          <a:p>
            <a:r>
              <a:rPr lang="en-US" dirty="0" smtClean="0"/>
              <a:t> Capsized 21’ 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63000" cy="683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Capsizing position to 1</a:t>
            </a:r>
            <a:r>
              <a:rPr lang="en-US" baseline="30000" dirty="0" smtClean="0"/>
              <a:t>st</a:t>
            </a:r>
            <a:r>
              <a:rPr lang="en-US" dirty="0" smtClean="0"/>
              <a:t> Location position.</a:t>
            </a:r>
            <a:br>
              <a:rPr lang="en-US" dirty="0" smtClean="0"/>
            </a:br>
            <a:r>
              <a:rPr lang="en-US" dirty="0" err="1" smtClean="0"/>
              <a:t>LKP</a:t>
            </a:r>
            <a:r>
              <a:rPr lang="en-US" dirty="0" smtClean="0"/>
              <a:t> of Initial position</a:t>
            </a:r>
            <a:br>
              <a:rPr lang="en-US" dirty="0" smtClean="0"/>
            </a:br>
            <a:r>
              <a:rPr lang="en-US" dirty="0" smtClean="0"/>
              <a:t>62-75 miles due West of Clearwater, 150 ft (25fm) of water</a:t>
            </a:r>
            <a:br>
              <a:rPr lang="en-US" dirty="0" smtClean="0"/>
            </a:br>
            <a:r>
              <a:rPr lang="en-US" dirty="0" smtClean="0"/>
              <a:t>5:30pm L (01 19:30z FEB 2009)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Found: 02 1643z MAR 09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27 </a:t>
            </a:r>
            <a:r>
              <a:rPr lang="en-US" dirty="0">
                <a:solidFill>
                  <a:srgbClr val="FF0000"/>
                </a:solidFill>
              </a:rPr>
              <a:t>33.7N   083 </a:t>
            </a:r>
            <a:r>
              <a:rPr lang="en-US" dirty="0" smtClean="0">
                <a:solidFill>
                  <a:srgbClr val="FF0000"/>
                </a:solidFill>
              </a:rPr>
              <a:t>28.4W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95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1219200"/>
            <a:ext cx="19050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    relocation </a:t>
            </a:r>
          </a:p>
          <a:p>
            <a:r>
              <a:rPr lang="en-US" dirty="0" smtClean="0"/>
              <a:t> Capsized 21’ 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49530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Swamped Skiff</a:t>
            </a:r>
          </a:p>
          <a:p>
            <a:r>
              <a:rPr lang="en-US" dirty="0" smtClean="0"/>
              <a:t>1.7%   Leeway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2819400"/>
            <a:ext cx="1447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SLDMB</a:t>
            </a:r>
          </a:p>
          <a:p>
            <a:r>
              <a:rPr lang="en-US" dirty="0" smtClean="0"/>
              <a:t> 0% Leeway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991100" y="2247900"/>
            <a:ext cx="2438400" cy="2209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rot="10800000">
            <a:off x="4191000" y="1600211"/>
            <a:ext cx="2286000" cy="80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715000" y="3182034"/>
            <a:ext cx="14478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715000" y="4724400"/>
            <a:ext cx="1295400" cy="475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1219200"/>
            <a:ext cx="19050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    relocation </a:t>
            </a:r>
          </a:p>
          <a:p>
            <a:r>
              <a:rPr lang="en-US" dirty="0" smtClean="0"/>
              <a:t> Capsized 21’ 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819400"/>
            <a:ext cx="1447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SLDMB</a:t>
            </a:r>
          </a:p>
          <a:p>
            <a:r>
              <a:rPr lang="en-US" dirty="0" smtClean="0"/>
              <a:t> 0% Leeway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37338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Swamped Skiff</a:t>
            </a:r>
          </a:p>
          <a:p>
            <a:r>
              <a:rPr lang="en-US" dirty="0" smtClean="0"/>
              <a:t>1.7%   Leeway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5715000" y="3182034"/>
            <a:ext cx="14478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838700" y="2324100"/>
            <a:ext cx="25146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114800" y="1600200"/>
            <a:ext cx="23622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867400" y="4038600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48006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User Defined</a:t>
            </a:r>
          </a:p>
          <a:p>
            <a:r>
              <a:rPr lang="en-US" dirty="0" smtClean="0"/>
              <a:t>2.5%   Leeway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943600" y="4953000"/>
            <a:ext cx="990600" cy="777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63000" cy="683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1800" y="762000"/>
            <a:ext cx="19050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    relocation </a:t>
            </a:r>
          </a:p>
          <a:p>
            <a:r>
              <a:rPr lang="en-US" dirty="0" smtClean="0"/>
              <a:t> Capsized 21’ 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1981200"/>
            <a:ext cx="14478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SLDMB</a:t>
            </a:r>
          </a:p>
          <a:p>
            <a:r>
              <a:rPr lang="en-US" dirty="0" smtClean="0"/>
              <a:t> 0% Leeway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28194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Swamped Skiff</a:t>
            </a:r>
          </a:p>
          <a:p>
            <a:r>
              <a:rPr lang="en-US" dirty="0" smtClean="0"/>
              <a:t>1.7%   Leeway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876800" y="2304366"/>
            <a:ext cx="2209800" cy="578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266983" y="1609383"/>
            <a:ext cx="1658034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019800" y="2971800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5257800"/>
            <a:ext cx="1752600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User Defined</a:t>
            </a:r>
          </a:p>
          <a:p>
            <a:r>
              <a:rPr lang="en-US" dirty="0" smtClean="0"/>
              <a:t>2.5%   Leeway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315200" y="4648200"/>
            <a:ext cx="6858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41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Drift Objects: SLDMB (0%) and Swamped Skiff (1.7% leeway)</a:t>
            </a:r>
            <a:br>
              <a:rPr lang="en-US" dirty="0" smtClean="0"/>
            </a:br>
            <a:r>
              <a:rPr lang="en-US" dirty="0" smtClean="0"/>
              <a:t>3 Scenarios:</a:t>
            </a:r>
            <a:br>
              <a:rPr lang="en-US" dirty="0" smtClean="0"/>
            </a:br>
            <a:r>
              <a:rPr lang="en-US" dirty="0" smtClean="0"/>
              <a:t>1) Area at time of sinking  to 1</a:t>
            </a:r>
            <a:r>
              <a:rPr lang="en-US" baseline="30000" dirty="0" smtClean="0"/>
              <a:t>st</a:t>
            </a:r>
            <a:r>
              <a:rPr lang="en-US" dirty="0" smtClean="0"/>
              <a:t> location,</a:t>
            </a:r>
            <a:br>
              <a:rPr lang="en-US" dirty="0" smtClean="0"/>
            </a:br>
            <a:r>
              <a:rPr lang="en-US" dirty="0" smtClean="0"/>
              <a:t> 2) </a:t>
            </a:r>
            <a:r>
              <a:rPr lang="en-US" dirty="0" err="1" smtClean="0"/>
              <a:t>LKP</a:t>
            </a:r>
            <a:r>
              <a:rPr lang="en-US" dirty="0" smtClean="0"/>
              <a:t> from 1</a:t>
            </a:r>
            <a:r>
              <a:rPr lang="en-US" baseline="30000" dirty="0" smtClean="0"/>
              <a:t>st</a:t>
            </a:r>
            <a:r>
              <a:rPr lang="en-US" dirty="0" smtClean="0"/>
              <a:t> location to 2</a:t>
            </a:r>
            <a:r>
              <a:rPr lang="en-US" baseline="30000" dirty="0" smtClean="0"/>
              <a:t>nd</a:t>
            </a:r>
            <a:r>
              <a:rPr lang="en-US" dirty="0" smtClean="0"/>
              <a:t> location</a:t>
            </a:r>
            <a:br>
              <a:rPr lang="en-US" dirty="0" smtClean="0"/>
            </a:br>
            <a:r>
              <a:rPr lang="en-US" dirty="0" smtClean="0"/>
              <a:t> 3) </a:t>
            </a:r>
            <a:r>
              <a:rPr lang="en-US" dirty="0" err="1" smtClean="0"/>
              <a:t>LKP</a:t>
            </a:r>
            <a:r>
              <a:rPr lang="en-US" dirty="0" smtClean="0"/>
              <a:t> from 2</a:t>
            </a:r>
            <a:r>
              <a:rPr lang="en-US" baseline="30000" dirty="0" smtClean="0"/>
              <a:t>nd</a:t>
            </a:r>
            <a:r>
              <a:rPr lang="en-US" dirty="0" smtClean="0"/>
              <a:t> location to 3</a:t>
            </a:r>
            <a:r>
              <a:rPr lang="en-US" baseline="30000" dirty="0" smtClean="0"/>
              <a:t>rd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NAM winds and HYCOM currents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95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95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438</Words>
  <Application>Microsoft Office PowerPoint</Application>
  <PresentationFormat>On-screen Show (4:3)</PresentationFormat>
  <Paragraphs>77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NFL-SAR case Leeway of Capsized 21ft Center Consol Powerboat</vt:lpstr>
      <vt:lpstr>Initial Capsizing position to 1st Location position. LKP of Initial position 62-75 miles due West of Clearwater, 150 ft (25fm) of water 5:30pm L (01 19:30z FEB 2009)</vt:lpstr>
      <vt:lpstr>Drift Objects: SLDMB (0%) and Swamped Skiff (1.7% leeway) 3 Scenarios: 1) Area at time of sinking  to 1st location,  2) LKP from 1st location to 2nd location  3) LKP from 2nd location to 3rd.  NAM winds and HYCOM currents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United States Coast 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NFL-SAR case Leeway of Capsized 21ft Center Consol Powerboat</dc:title>
  <dc:creator>AAAllen</dc:creator>
  <cp:lastModifiedBy>AAAllen</cp:lastModifiedBy>
  <cp:revision>20</cp:revision>
  <dcterms:created xsi:type="dcterms:W3CDTF">2010-07-16T12:56:05Z</dcterms:created>
  <dcterms:modified xsi:type="dcterms:W3CDTF">2010-07-16T17:17:52Z</dcterms:modified>
</cp:coreProperties>
</file>