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6858000" cx="9144000"/>
  <p:notesSz cx="9144000" cy="6858000"/>
  <p:embeddedFontLst>
    <p:embeddedFont>
      <p:font typeface="Libre Baskerville"/>
      <p:regular r:id="rId39"/>
      <p:bold r:id="rId40"/>
      <p: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Baskerville-bold.fntdata"/><Relationship Id="rId20" Type="http://schemas.openxmlformats.org/officeDocument/2006/relationships/slide" Target="slides/slide16.xml"/><Relationship Id="rId41" Type="http://schemas.openxmlformats.org/officeDocument/2006/relationships/font" Target="fonts/LibreBaskerville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LibreBaskerville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09575" y="1908975"/>
            <a:ext cx="8324850" cy="1534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5400" u="none" cap="none" strike="noStrike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1" type="ftr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2125980"/>
            <a:ext cx="7772400" cy="14401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5400" u="none" cap="none" strike="noStrike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577340"/>
            <a:ext cx="397764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5400" u="none" cap="none" strike="noStrike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709158" y="1577340"/>
            <a:ext cx="397764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5400" u="none" cap="none" strike="noStrike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36575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5F76B4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09575" y="1908975"/>
            <a:ext cx="8324850" cy="1534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5400" u="none" cap="none" strike="noStrike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hyperlink" Target="http://www.hidro.gob.ar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5" Type="http://schemas.openxmlformats.org/officeDocument/2006/relationships/image" Target="../media/image09.png"/><Relationship Id="rId6" Type="http://schemas.openxmlformats.org/officeDocument/2006/relationships/image" Target="../media/image02.png"/><Relationship Id="rId7" Type="http://schemas.openxmlformats.org/officeDocument/2006/relationships/image" Target="../media/image14.png"/><Relationship Id="rId8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hyperlink" Target="http://www.hidro.gob.ar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6.jpg"/><Relationship Id="rId11" Type="http://schemas.openxmlformats.org/officeDocument/2006/relationships/image" Target="../media/image37.jpg"/><Relationship Id="rId22" Type="http://schemas.openxmlformats.org/officeDocument/2006/relationships/image" Target="../media/image47.jpg"/><Relationship Id="rId10" Type="http://schemas.openxmlformats.org/officeDocument/2006/relationships/image" Target="../media/image35.jpg"/><Relationship Id="rId21" Type="http://schemas.openxmlformats.org/officeDocument/2006/relationships/image" Target="../media/image42.jpg"/><Relationship Id="rId13" Type="http://schemas.openxmlformats.org/officeDocument/2006/relationships/image" Target="../media/image34.jpg"/><Relationship Id="rId1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Relationship Id="rId4" Type="http://schemas.openxmlformats.org/officeDocument/2006/relationships/image" Target="../media/image25.jpg"/><Relationship Id="rId9" Type="http://schemas.openxmlformats.org/officeDocument/2006/relationships/image" Target="../media/image36.jpg"/><Relationship Id="rId15" Type="http://schemas.openxmlformats.org/officeDocument/2006/relationships/image" Target="../media/image39.jpg"/><Relationship Id="rId14" Type="http://schemas.openxmlformats.org/officeDocument/2006/relationships/image" Target="../media/image38.jpg"/><Relationship Id="rId17" Type="http://schemas.openxmlformats.org/officeDocument/2006/relationships/image" Target="../media/image43.jpg"/><Relationship Id="rId16" Type="http://schemas.openxmlformats.org/officeDocument/2006/relationships/image" Target="../media/image40.jpg"/><Relationship Id="rId5" Type="http://schemas.openxmlformats.org/officeDocument/2006/relationships/image" Target="../media/image27.jpg"/><Relationship Id="rId19" Type="http://schemas.openxmlformats.org/officeDocument/2006/relationships/image" Target="../media/image44.jpg"/><Relationship Id="rId6" Type="http://schemas.openxmlformats.org/officeDocument/2006/relationships/image" Target="../media/image30.jpg"/><Relationship Id="rId18" Type="http://schemas.openxmlformats.org/officeDocument/2006/relationships/image" Target="../media/image41.jpg"/><Relationship Id="rId7" Type="http://schemas.openxmlformats.org/officeDocument/2006/relationships/image" Target="../media/image32.jpg"/><Relationship Id="rId8" Type="http://schemas.openxmlformats.org/officeDocument/2006/relationships/image" Target="../media/image3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jpg"/><Relationship Id="rId4" Type="http://schemas.openxmlformats.org/officeDocument/2006/relationships/image" Target="../media/image49.jpg"/><Relationship Id="rId9" Type="http://schemas.openxmlformats.org/officeDocument/2006/relationships/image" Target="../media/image52.jpg"/><Relationship Id="rId5" Type="http://schemas.openxmlformats.org/officeDocument/2006/relationships/image" Target="../media/image48.jpg"/><Relationship Id="rId6" Type="http://schemas.openxmlformats.org/officeDocument/2006/relationships/image" Target="../media/image50.jpg"/><Relationship Id="rId7" Type="http://schemas.openxmlformats.org/officeDocument/2006/relationships/image" Target="../media/image53.jpg"/><Relationship Id="rId8" Type="http://schemas.openxmlformats.org/officeDocument/2006/relationships/image" Target="../media/image5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59.jpg"/><Relationship Id="rId6" Type="http://schemas.openxmlformats.org/officeDocument/2006/relationships/image" Target="../media/image5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4.png"/><Relationship Id="rId4" Type="http://schemas.openxmlformats.org/officeDocument/2006/relationships/image" Target="../media/image65.jpg"/><Relationship Id="rId5" Type="http://schemas.openxmlformats.org/officeDocument/2006/relationships/image" Target="../media/image70.png"/><Relationship Id="rId6" Type="http://schemas.openxmlformats.org/officeDocument/2006/relationships/image" Target="../media/image62.jpg"/><Relationship Id="rId7" Type="http://schemas.openxmlformats.org/officeDocument/2006/relationships/image" Target="../media/image67.jpg"/><Relationship Id="rId8" Type="http://schemas.openxmlformats.org/officeDocument/2006/relationships/image" Target="../media/image6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6.jpg"/><Relationship Id="rId4" Type="http://schemas.openxmlformats.org/officeDocument/2006/relationships/image" Target="../media/image69.png"/><Relationship Id="rId5" Type="http://schemas.openxmlformats.org/officeDocument/2006/relationships/image" Target="../media/image73.png"/><Relationship Id="rId6" Type="http://schemas.openxmlformats.org/officeDocument/2006/relationships/image" Target="../media/image6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1.png"/><Relationship Id="rId4" Type="http://schemas.openxmlformats.org/officeDocument/2006/relationships/image" Target="../media/image74.jpg"/><Relationship Id="rId5" Type="http://schemas.openxmlformats.org/officeDocument/2006/relationships/hyperlink" Target="http://www.hidro.gob.a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10.jp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hyperlink" Target="http://www.hidro.gob.a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409575" y="1908975"/>
            <a:ext cx="8324850" cy="1534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539" lvl="0" marL="840739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5400" u="none" cap="none" strike="noStrike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ANTARCTIC SEA ICE</a:t>
            </a:r>
          </a:p>
          <a:p>
            <a:pPr indent="-9525" lvl="0" marL="276225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5400" u="sng" cap="none" strike="noStrike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 	PRODUCTS 	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216862" y="4908637"/>
            <a:ext cx="7849870" cy="1912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1099185" rtl="0" algn="ctr">
              <a:lnSpc>
                <a:spcPct val="116949"/>
              </a:lnSpc>
              <a:spcBef>
                <a:spcPts val="0"/>
              </a:spcBef>
              <a:buSzPct val="25000"/>
              <a:buNone/>
            </a:pPr>
            <a:r>
              <a:rPr b="1" i="1" lang="en-US" sz="2950">
                <a:latin typeface="Libre Baskerville"/>
                <a:ea typeface="Libre Baskerville"/>
                <a:cs typeface="Libre Baskerville"/>
                <a:sym typeface="Libre Baskerville"/>
              </a:rPr>
              <a:t>Argentine Naval Hydrographic Service (ANHS)</a:t>
            </a:r>
          </a:p>
          <a:p>
            <a:pPr indent="0" lvl="0" marL="0" marR="1098550" rtl="0" algn="ctr">
              <a:lnSpc>
                <a:spcPct val="116949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en-US" sz="2950">
                <a:latin typeface="Libre Baskerville"/>
                <a:ea typeface="Libre Baskerville"/>
                <a:cs typeface="Libre Baskerville"/>
                <a:sym typeface="Libre Baskerville"/>
              </a:rPr>
              <a:t>Navy Weather Service</a:t>
            </a:r>
          </a:p>
          <a:p>
            <a:pPr indent="1653540" lvl="0" marL="4150359" marR="5080" rtl="0" algn="r">
              <a:lnSpc>
                <a:spcPct val="120000"/>
              </a:lnSpc>
              <a:spcBef>
                <a:spcPts val="935"/>
              </a:spcBef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067935" y="3456303"/>
            <a:ext cx="1008112" cy="13441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7" name="Shape 47"/>
          <p:cNvSpPr/>
          <p:nvPr/>
        </p:nvSpPr>
        <p:spPr>
          <a:xfrm>
            <a:off x="0" y="0"/>
            <a:ext cx="9143998" cy="12768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8" name="Shape 48"/>
          <p:cNvSpPr txBox="1"/>
          <p:nvPr/>
        </p:nvSpPr>
        <p:spPr>
          <a:xfrm>
            <a:off x="4520100" y="5949750"/>
            <a:ext cx="4547700" cy="1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-US" sz="1200">
                <a:solidFill>
                  <a:srgbClr val="404040"/>
                </a:solidFill>
              </a:rPr>
              <a:t>LT. Alvaro Scardilli </a:t>
            </a:r>
            <a:br>
              <a:rPr b="1" lang="en-US" sz="1200">
                <a:solidFill>
                  <a:srgbClr val="404040"/>
                </a:solidFill>
              </a:rPr>
            </a:br>
            <a:r>
              <a:rPr b="1" lang="en-US" sz="1200">
                <a:solidFill>
                  <a:srgbClr val="404040"/>
                </a:solidFill>
              </a:rPr>
              <a:t>Head of the Navy Weather Service</a:t>
            </a:r>
            <a:br>
              <a:rPr b="1" lang="en-US" sz="1200">
                <a:solidFill>
                  <a:schemeClr val="dk1"/>
                </a:solidFill>
              </a:rPr>
            </a:br>
            <a:r>
              <a:rPr b="1" lang="en-US" sz="1200">
                <a:solidFill>
                  <a:schemeClr val="dk1"/>
                </a:solidFill>
              </a:rPr>
              <a:t>asscardilli@hidro.gov.ar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419177"/>
            <a:ext cx="9144000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391793"/>
            <a:ext cx="9144000" cy="646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419177"/>
            <a:ext cx="9144000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419177"/>
            <a:ext cx="9144000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419177"/>
            <a:ext cx="9144000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419177"/>
            <a:ext cx="9144000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36511" y="419177"/>
            <a:ext cx="9107487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347168"/>
            <a:ext cx="9144000" cy="6466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703579" y="1052701"/>
            <a:ext cx="7828915" cy="5805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81" name="Shape 181"/>
          <p:cNvSpPr txBox="1"/>
          <p:nvPr/>
        </p:nvSpPr>
        <p:spPr>
          <a:xfrm>
            <a:off x="3059048" y="6474048"/>
            <a:ext cx="300862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www.hidro.gob.ar</a:t>
            </a:r>
          </a:p>
        </p:txBody>
      </p:sp>
      <p:sp>
        <p:nvSpPr>
          <p:cNvPr id="182" name="Shape 182"/>
          <p:cNvSpPr/>
          <p:nvPr/>
        </p:nvSpPr>
        <p:spPr>
          <a:xfrm>
            <a:off x="2915791" y="5733250"/>
            <a:ext cx="2088514" cy="432434"/>
          </a:xfrm>
          <a:custGeom>
            <a:pathLst>
              <a:path extrusionOk="0" h="120000" w="120000">
                <a:moveTo>
                  <a:pt x="0" y="59946"/>
                </a:moveTo>
                <a:lnTo>
                  <a:pt x="1743" y="45541"/>
                </a:lnTo>
                <a:lnTo>
                  <a:pt x="4714" y="36613"/>
                </a:lnTo>
                <a:lnTo>
                  <a:pt x="8988" y="28370"/>
                </a:lnTo>
                <a:lnTo>
                  <a:pt x="11575" y="24543"/>
                </a:lnTo>
                <a:lnTo>
                  <a:pt x="14441" y="20934"/>
                </a:lnTo>
                <a:lnTo>
                  <a:pt x="17572" y="17558"/>
                </a:lnTo>
                <a:lnTo>
                  <a:pt x="20950" y="14430"/>
                </a:lnTo>
                <a:lnTo>
                  <a:pt x="24562" y="11566"/>
                </a:lnTo>
                <a:lnTo>
                  <a:pt x="28392" y="8981"/>
                </a:lnTo>
                <a:lnTo>
                  <a:pt x="32424" y="6691"/>
                </a:lnTo>
                <a:lnTo>
                  <a:pt x="36642" y="4711"/>
                </a:lnTo>
                <a:lnTo>
                  <a:pt x="41032" y="3056"/>
                </a:lnTo>
                <a:lnTo>
                  <a:pt x="45578" y="1742"/>
                </a:lnTo>
                <a:lnTo>
                  <a:pt x="50264" y="784"/>
                </a:lnTo>
                <a:lnTo>
                  <a:pt x="55075" y="198"/>
                </a:lnTo>
                <a:lnTo>
                  <a:pt x="59996" y="0"/>
                </a:lnTo>
                <a:lnTo>
                  <a:pt x="64916" y="198"/>
                </a:lnTo>
                <a:lnTo>
                  <a:pt x="69726" y="784"/>
                </a:lnTo>
                <a:lnTo>
                  <a:pt x="74411" y="1742"/>
                </a:lnTo>
                <a:lnTo>
                  <a:pt x="78956" y="3056"/>
                </a:lnTo>
                <a:lnTo>
                  <a:pt x="83345" y="4711"/>
                </a:lnTo>
                <a:lnTo>
                  <a:pt x="87563" y="6691"/>
                </a:lnTo>
                <a:lnTo>
                  <a:pt x="91594" y="8981"/>
                </a:lnTo>
                <a:lnTo>
                  <a:pt x="95424" y="11566"/>
                </a:lnTo>
                <a:lnTo>
                  <a:pt x="99035" y="14430"/>
                </a:lnTo>
                <a:lnTo>
                  <a:pt x="102414" y="17558"/>
                </a:lnTo>
                <a:lnTo>
                  <a:pt x="105544" y="20934"/>
                </a:lnTo>
                <a:lnTo>
                  <a:pt x="108410" y="24543"/>
                </a:lnTo>
                <a:lnTo>
                  <a:pt x="110997" y="28370"/>
                </a:lnTo>
                <a:lnTo>
                  <a:pt x="113289" y="32398"/>
                </a:lnTo>
                <a:lnTo>
                  <a:pt x="116926" y="40999"/>
                </a:lnTo>
                <a:lnTo>
                  <a:pt x="119200" y="50223"/>
                </a:lnTo>
                <a:lnTo>
                  <a:pt x="119985" y="59946"/>
                </a:lnTo>
                <a:lnTo>
                  <a:pt x="119786" y="64863"/>
                </a:lnTo>
                <a:lnTo>
                  <a:pt x="118241" y="74352"/>
                </a:lnTo>
                <a:lnTo>
                  <a:pt x="115270" y="83280"/>
                </a:lnTo>
                <a:lnTo>
                  <a:pt x="110997" y="91523"/>
                </a:lnTo>
                <a:lnTo>
                  <a:pt x="108410" y="95350"/>
                </a:lnTo>
                <a:lnTo>
                  <a:pt x="105544" y="98959"/>
                </a:lnTo>
                <a:lnTo>
                  <a:pt x="102414" y="102335"/>
                </a:lnTo>
                <a:lnTo>
                  <a:pt x="99035" y="105463"/>
                </a:lnTo>
                <a:lnTo>
                  <a:pt x="95424" y="108327"/>
                </a:lnTo>
                <a:lnTo>
                  <a:pt x="91594" y="110912"/>
                </a:lnTo>
                <a:lnTo>
                  <a:pt x="87563" y="113202"/>
                </a:lnTo>
                <a:lnTo>
                  <a:pt x="83345" y="115182"/>
                </a:lnTo>
                <a:lnTo>
                  <a:pt x="78956" y="116837"/>
                </a:lnTo>
                <a:lnTo>
                  <a:pt x="74411" y="118151"/>
                </a:lnTo>
                <a:lnTo>
                  <a:pt x="69726" y="119109"/>
                </a:lnTo>
                <a:lnTo>
                  <a:pt x="64916" y="119695"/>
                </a:lnTo>
                <a:lnTo>
                  <a:pt x="59996" y="119893"/>
                </a:lnTo>
                <a:lnTo>
                  <a:pt x="55075" y="119695"/>
                </a:lnTo>
                <a:lnTo>
                  <a:pt x="50264" y="119109"/>
                </a:lnTo>
                <a:lnTo>
                  <a:pt x="45578" y="118151"/>
                </a:lnTo>
                <a:lnTo>
                  <a:pt x="41032" y="116837"/>
                </a:lnTo>
                <a:lnTo>
                  <a:pt x="36642" y="115182"/>
                </a:lnTo>
                <a:lnTo>
                  <a:pt x="32424" y="113202"/>
                </a:lnTo>
                <a:lnTo>
                  <a:pt x="28392" y="110912"/>
                </a:lnTo>
                <a:lnTo>
                  <a:pt x="24562" y="108327"/>
                </a:lnTo>
                <a:lnTo>
                  <a:pt x="20950" y="105463"/>
                </a:lnTo>
                <a:lnTo>
                  <a:pt x="17572" y="102335"/>
                </a:lnTo>
                <a:lnTo>
                  <a:pt x="14441" y="98959"/>
                </a:lnTo>
                <a:lnTo>
                  <a:pt x="11575" y="95350"/>
                </a:lnTo>
                <a:lnTo>
                  <a:pt x="8988" y="91523"/>
                </a:lnTo>
                <a:lnTo>
                  <a:pt x="6696" y="87495"/>
                </a:lnTo>
                <a:lnTo>
                  <a:pt x="3058" y="78894"/>
                </a:lnTo>
                <a:lnTo>
                  <a:pt x="785" y="69670"/>
                </a:lnTo>
                <a:lnTo>
                  <a:pt x="0" y="59946"/>
                </a:lnTo>
                <a:close/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83" name="Shape 183"/>
          <p:cNvSpPr txBox="1"/>
          <p:nvPr/>
        </p:nvSpPr>
        <p:spPr>
          <a:xfrm>
            <a:off x="3871085" y="42854"/>
            <a:ext cx="519937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35939" y="521204"/>
            <a:ext cx="468122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Sea Ice Edge Charts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263436" y="381000"/>
            <a:ext cx="8601074" cy="6096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90" name="Shape 190"/>
          <p:cNvSpPr/>
          <p:nvPr/>
        </p:nvSpPr>
        <p:spPr>
          <a:xfrm>
            <a:off x="1331594" y="1556766"/>
            <a:ext cx="1224279" cy="432434"/>
          </a:xfrm>
          <a:custGeom>
            <a:pathLst>
              <a:path extrusionOk="0" h="120000" w="120000">
                <a:moveTo>
                  <a:pt x="0" y="59946"/>
                </a:moveTo>
                <a:lnTo>
                  <a:pt x="1743" y="45546"/>
                </a:lnTo>
                <a:lnTo>
                  <a:pt x="4715" y="36619"/>
                </a:lnTo>
                <a:lnTo>
                  <a:pt x="8989" y="28376"/>
                </a:lnTo>
                <a:lnTo>
                  <a:pt x="14443" y="20940"/>
                </a:lnTo>
                <a:lnTo>
                  <a:pt x="20952" y="14435"/>
                </a:lnTo>
                <a:lnTo>
                  <a:pt x="24564" y="11570"/>
                </a:lnTo>
                <a:lnTo>
                  <a:pt x="28394" y="8985"/>
                </a:lnTo>
                <a:lnTo>
                  <a:pt x="32426" y="6694"/>
                </a:lnTo>
                <a:lnTo>
                  <a:pt x="36645" y="4713"/>
                </a:lnTo>
                <a:lnTo>
                  <a:pt x="41035" y="3057"/>
                </a:lnTo>
                <a:lnTo>
                  <a:pt x="45581" y="1742"/>
                </a:lnTo>
                <a:lnTo>
                  <a:pt x="50267" y="784"/>
                </a:lnTo>
                <a:lnTo>
                  <a:pt x="55079" y="198"/>
                </a:lnTo>
                <a:lnTo>
                  <a:pt x="60000" y="0"/>
                </a:lnTo>
                <a:lnTo>
                  <a:pt x="64919" y="198"/>
                </a:lnTo>
                <a:lnTo>
                  <a:pt x="69728" y="784"/>
                </a:lnTo>
                <a:lnTo>
                  <a:pt x="74413" y="1742"/>
                </a:lnTo>
                <a:lnTo>
                  <a:pt x="78958" y="3057"/>
                </a:lnTo>
                <a:lnTo>
                  <a:pt x="83347" y="4713"/>
                </a:lnTo>
                <a:lnTo>
                  <a:pt x="87565" y="6694"/>
                </a:lnTo>
                <a:lnTo>
                  <a:pt x="91596" y="8985"/>
                </a:lnTo>
                <a:lnTo>
                  <a:pt x="95425" y="11570"/>
                </a:lnTo>
                <a:lnTo>
                  <a:pt x="99036" y="14435"/>
                </a:lnTo>
                <a:lnTo>
                  <a:pt x="105545" y="20940"/>
                </a:lnTo>
                <a:lnTo>
                  <a:pt x="110998" y="28376"/>
                </a:lnTo>
                <a:lnTo>
                  <a:pt x="115272" y="36619"/>
                </a:lnTo>
                <a:lnTo>
                  <a:pt x="118243" y="45546"/>
                </a:lnTo>
                <a:lnTo>
                  <a:pt x="119987" y="59946"/>
                </a:lnTo>
                <a:lnTo>
                  <a:pt x="119788" y="64866"/>
                </a:lnTo>
                <a:lnTo>
                  <a:pt x="116928" y="78902"/>
                </a:lnTo>
                <a:lnTo>
                  <a:pt x="113290" y="87504"/>
                </a:lnTo>
                <a:lnTo>
                  <a:pt x="108411" y="95359"/>
                </a:lnTo>
                <a:lnTo>
                  <a:pt x="102415" y="102343"/>
                </a:lnTo>
                <a:lnTo>
                  <a:pt x="95425" y="108333"/>
                </a:lnTo>
                <a:lnTo>
                  <a:pt x="91596" y="110917"/>
                </a:lnTo>
                <a:lnTo>
                  <a:pt x="87565" y="113206"/>
                </a:lnTo>
                <a:lnTo>
                  <a:pt x="83347" y="115185"/>
                </a:lnTo>
                <a:lnTo>
                  <a:pt x="78958" y="116839"/>
                </a:lnTo>
                <a:lnTo>
                  <a:pt x="74413" y="118152"/>
                </a:lnTo>
                <a:lnTo>
                  <a:pt x="69728" y="119110"/>
                </a:lnTo>
                <a:lnTo>
                  <a:pt x="64919" y="119695"/>
                </a:lnTo>
                <a:lnTo>
                  <a:pt x="60000" y="119894"/>
                </a:lnTo>
                <a:lnTo>
                  <a:pt x="55079" y="119695"/>
                </a:lnTo>
                <a:lnTo>
                  <a:pt x="50267" y="119110"/>
                </a:lnTo>
                <a:lnTo>
                  <a:pt x="45581" y="118152"/>
                </a:lnTo>
                <a:lnTo>
                  <a:pt x="41035" y="116839"/>
                </a:lnTo>
                <a:lnTo>
                  <a:pt x="36645" y="115185"/>
                </a:lnTo>
                <a:lnTo>
                  <a:pt x="32426" y="113206"/>
                </a:lnTo>
                <a:lnTo>
                  <a:pt x="28394" y="110917"/>
                </a:lnTo>
                <a:lnTo>
                  <a:pt x="24564" y="108333"/>
                </a:lnTo>
                <a:lnTo>
                  <a:pt x="20952" y="105470"/>
                </a:lnTo>
                <a:lnTo>
                  <a:pt x="14443" y="98968"/>
                </a:lnTo>
                <a:lnTo>
                  <a:pt x="8989" y="91533"/>
                </a:lnTo>
                <a:lnTo>
                  <a:pt x="4715" y="83289"/>
                </a:lnTo>
                <a:lnTo>
                  <a:pt x="1743" y="74359"/>
                </a:lnTo>
                <a:lnTo>
                  <a:pt x="0" y="59946"/>
                </a:lnTo>
                <a:close/>
              </a:path>
            </a:pathLst>
          </a:custGeom>
          <a:noFill/>
          <a:ln cap="flat" cmpd="sng" w="38075">
            <a:solidFill>
              <a:srgbClr val="00AF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1420749" y="521204"/>
            <a:ext cx="63150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Argentine Sea Ice Products</a:t>
            </a:r>
          </a:p>
        </p:txBody>
      </p:sp>
      <p:sp>
        <p:nvSpPr>
          <p:cNvPr id="54" name="Shape 54"/>
          <p:cNvSpPr/>
          <p:nvPr/>
        </p:nvSpPr>
        <p:spPr>
          <a:xfrm>
            <a:off x="871041" y="1269619"/>
            <a:ext cx="2459150" cy="16943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5" name="Shape 55"/>
          <p:cNvSpPr/>
          <p:nvPr/>
        </p:nvSpPr>
        <p:spPr>
          <a:xfrm>
            <a:off x="871041" y="1269619"/>
            <a:ext cx="2459354" cy="1694814"/>
          </a:xfrm>
          <a:custGeom>
            <a:pathLst>
              <a:path extrusionOk="0" h="120000" w="120000">
                <a:moveTo>
                  <a:pt x="0" y="19998"/>
                </a:moveTo>
                <a:lnTo>
                  <a:pt x="180" y="16753"/>
                </a:lnTo>
                <a:lnTo>
                  <a:pt x="702" y="13674"/>
                </a:lnTo>
                <a:lnTo>
                  <a:pt x="1537" y="10805"/>
                </a:lnTo>
                <a:lnTo>
                  <a:pt x="2658" y="8184"/>
                </a:lnTo>
                <a:lnTo>
                  <a:pt x="4035" y="5854"/>
                </a:lnTo>
                <a:lnTo>
                  <a:pt x="5641" y="3856"/>
                </a:lnTo>
                <a:lnTo>
                  <a:pt x="7446" y="2230"/>
                </a:lnTo>
                <a:lnTo>
                  <a:pt x="9423" y="1018"/>
                </a:lnTo>
                <a:lnTo>
                  <a:pt x="11543" y="261"/>
                </a:lnTo>
                <a:lnTo>
                  <a:pt x="13779" y="0"/>
                </a:lnTo>
                <a:lnTo>
                  <a:pt x="106208" y="0"/>
                </a:lnTo>
                <a:lnTo>
                  <a:pt x="108443" y="261"/>
                </a:lnTo>
                <a:lnTo>
                  <a:pt x="110563" y="1018"/>
                </a:lnTo>
                <a:lnTo>
                  <a:pt x="112541" y="2230"/>
                </a:lnTo>
                <a:lnTo>
                  <a:pt x="114347" y="3856"/>
                </a:lnTo>
                <a:lnTo>
                  <a:pt x="115952" y="5854"/>
                </a:lnTo>
                <a:lnTo>
                  <a:pt x="117330" y="8184"/>
                </a:lnTo>
                <a:lnTo>
                  <a:pt x="118451" y="10805"/>
                </a:lnTo>
                <a:lnTo>
                  <a:pt x="119287" y="13674"/>
                </a:lnTo>
                <a:lnTo>
                  <a:pt x="119809" y="16753"/>
                </a:lnTo>
                <a:lnTo>
                  <a:pt x="119990" y="19998"/>
                </a:lnTo>
                <a:lnTo>
                  <a:pt x="119990" y="99974"/>
                </a:lnTo>
                <a:lnTo>
                  <a:pt x="119809" y="103217"/>
                </a:lnTo>
                <a:lnTo>
                  <a:pt x="119287" y="106293"/>
                </a:lnTo>
                <a:lnTo>
                  <a:pt x="118451" y="109161"/>
                </a:lnTo>
                <a:lnTo>
                  <a:pt x="117330" y="111781"/>
                </a:lnTo>
                <a:lnTo>
                  <a:pt x="115952" y="114110"/>
                </a:lnTo>
                <a:lnTo>
                  <a:pt x="114347" y="116107"/>
                </a:lnTo>
                <a:lnTo>
                  <a:pt x="112541" y="117733"/>
                </a:lnTo>
                <a:lnTo>
                  <a:pt x="110563" y="118945"/>
                </a:lnTo>
                <a:lnTo>
                  <a:pt x="108443" y="119702"/>
                </a:lnTo>
                <a:lnTo>
                  <a:pt x="106208" y="119964"/>
                </a:lnTo>
                <a:lnTo>
                  <a:pt x="13779" y="119964"/>
                </a:lnTo>
                <a:lnTo>
                  <a:pt x="11543" y="119702"/>
                </a:lnTo>
                <a:lnTo>
                  <a:pt x="9423" y="118945"/>
                </a:lnTo>
                <a:lnTo>
                  <a:pt x="7446" y="117733"/>
                </a:lnTo>
                <a:lnTo>
                  <a:pt x="5641" y="116107"/>
                </a:lnTo>
                <a:lnTo>
                  <a:pt x="4035" y="114110"/>
                </a:lnTo>
                <a:lnTo>
                  <a:pt x="2658" y="111781"/>
                </a:lnTo>
                <a:lnTo>
                  <a:pt x="1537" y="109161"/>
                </a:lnTo>
                <a:lnTo>
                  <a:pt x="702" y="106293"/>
                </a:lnTo>
                <a:lnTo>
                  <a:pt x="180" y="103217"/>
                </a:lnTo>
                <a:lnTo>
                  <a:pt x="0" y="99974"/>
                </a:lnTo>
                <a:lnTo>
                  <a:pt x="0" y="19998"/>
                </a:lnTo>
                <a:close/>
              </a:path>
            </a:pathLst>
          </a:custGeom>
          <a:noFill/>
          <a:ln cap="flat" cmpd="sng" w="264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6" name="Shape 56"/>
          <p:cNvSpPr txBox="1"/>
          <p:nvPr/>
        </p:nvSpPr>
        <p:spPr>
          <a:xfrm>
            <a:off x="1306449" y="3148222"/>
            <a:ext cx="1587499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Ice Charts</a:t>
            </a:r>
          </a:p>
        </p:txBody>
      </p:sp>
      <p:sp>
        <p:nvSpPr>
          <p:cNvPr id="57" name="Shape 57"/>
          <p:cNvSpPr/>
          <p:nvPr/>
        </p:nvSpPr>
        <p:spPr>
          <a:xfrm>
            <a:off x="3576192" y="1269619"/>
            <a:ext cx="2459101" cy="16943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8" name="Shape 58"/>
          <p:cNvSpPr/>
          <p:nvPr/>
        </p:nvSpPr>
        <p:spPr>
          <a:xfrm>
            <a:off x="3576192" y="1269619"/>
            <a:ext cx="2459354" cy="1694814"/>
          </a:xfrm>
          <a:custGeom>
            <a:pathLst>
              <a:path extrusionOk="0" h="120000" w="120000">
                <a:moveTo>
                  <a:pt x="0" y="19998"/>
                </a:moveTo>
                <a:lnTo>
                  <a:pt x="180" y="16753"/>
                </a:lnTo>
                <a:lnTo>
                  <a:pt x="702" y="13674"/>
                </a:lnTo>
                <a:lnTo>
                  <a:pt x="1538" y="10805"/>
                </a:lnTo>
                <a:lnTo>
                  <a:pt x="2659" y="8184"/>
                </a:lnTo>
                <a:lnTo>
                  <a:pt x="4037" y="5854"/>
                </a:lnTo>
                <a:lnTo>
                  <a:pt x="5643" y="3856"/>
                </a:lnTo>
                <a:lnTo>
                  <a:pt x="7448" y="2230"/>
                </a:lnTo>
                <a:lnTo>
                  <a:pt x="9426" y="1018"/>
                </a:lnTo>
                <a:lnTo>
                  <a:pt x="11546" y="261"/>
                </a:lnTo>
                <a:lnTo>
                  <a:pt x="13781" y="0"/>
                </a:lnTo>
                <a:lnTo>
                  <a:pt x="106212" y="0"/>
                </a:lnTo>
                <a:lnTo>
                  <a:pt x="108447" y="261"/>
                </a:lnTo>
                <a:lnTo>
                  <a:pt x="110566" y="1018"/>
                </a:lnTo>
                <a:lnTo>
                  <a:pt x="112543" y="2230"/>
                </a:lnTo>
                <a:lnTo>
                  <a:pt x="114348" y="3856"/>
                </a:lnTo>
                <a:lnTo>
                  <a:pt x="115953" y="5854"/>
                </a:lnTo>
                <a:lnTo>
                  <a:pt x="117330" y="8184"/>
                </a:lnTo>
                <a:lnTo>
                  <a:pt x="118450" y="10805"/>
                </a:lnTo>
                <a:lnTo>
                  <a:pt x="119285" y="13674"/>
                </a:lnTo>
                <a:lnTo>
                  <a:pt x="119807" y="16753"/>
                </a:lnTo>
                <a:lnTo>
                  <a:pt x="119987" y="19998"/>
                </a:lnTo>
                <a:lnTo>
                  <a:pt x="119987" y="99974"/>
                </a:lnTo>
                <a:lnTo>
                  <a:pt x="119807" y="103217"/>
                </a:lnTo>
                <a:lnTo>
                  <a:pt x="119285" y="106293"/>
                </a:lnTo>
                <a:lnTo>
                  <a:pt x="118450" y="109161"/>
                </a:lnTo>
                <a:lnTo>
                  <a:pt x="117330" y="111781"/>
                </a:lnTo>
                <a:lnTo>
                  <a:pt x="115953" y="114110"/>
                </a:lnTo>
                <a:lnTo>
                  <a:pt x="114348" y="116107"/>
                </a:lnTo>
                <a:lnTo>
                  <a:pt x="112543" y="117733"/>
                </a:lnTo>
                <a:lnTo>
                  <a:pt x="110566" y="118945"/>
                </a:lnTo>
                <a:lnTo>
                  <a:pt x="108447" y="119702"/>
                </a:lnTo>
                <a:lnTo>
                  <a:pt x="106212" y="119964"/>
                </a:lnTo>
                <a:lnTo>
                  <a:pt x="13781" y="119964"/>
                </a:lnTo>
                <a:lnTo>
                  <a:pt x="11546" y="119702"/>
                </a:lnTo>
                <a:lnTo>
                  <a:pt x="9426" y="118945"/>
                </a:lnTo>
                <a:lnTo>
                  <a:pt x="7448" y="117733"/>
                </a:lnTo>
                <a:lnTo>
                  <a:pt x="5643" y="116107"/>
                </a:lnTo>
                <a:lnTo>
                  <a:pt x="4037" y="114110"/>
                </a:lnTo>
                <a:lnTo>
                  <a:pt x="2659" y="111781"/>
                </a:lnTo>
                <a:lnTo>
                  <a:pt x="1538" y="109161"/>
                </a:lnTo>
                <a:lnTo>
                  <a:pt x="702" y="106293"/>
                </a:lnTo>
                <a:lnTo>
                  <a:pt x="180" y="103217"/>
                </a:lnTo>
                <a:lnTo>
                  <a:pt x="0" y="99974"/>
                </a:lnTo>
                <a:lnTo>
                  <a:pt x="0" y="19998"/>
                </a:lnTo>
                <a:close/>
              </a:path>
            </a:pathLst>
          </a:custGeom>
          <a:noFill/>
          <a:ln cap="flat" cmpd="sng" w="264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9" name="Shape 59"/>
          <p:cNvSpPr txBox="1"/>
          <p:nvPr/>
        </p:nvSpPr>
        <p:spPr>
          <a:xfrm>
            <a:off x="3765296" y="3148222"/>
            <a:ext cx="2083434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609600" lvl="0" marL="622300" marR="5080" rtl="0" algn="l">
              <a:lnSpc>
                <a:spcPct val="103703"/>
              </a:lnSpc>
              <a:spcBef>
                <a:spcPts val="0"/>
              </a:spcBef>
              <a:buSzPct val="250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Sea Ice Edge Chart</a:t>
            </a:r>
          </a:p>
        </p:txBody>
      </p:sp>
      <p:sp>
        <p:nvSpPr>
          <p:cNvPr id="60" name="Shape 60"/>
          <p:cNvSpPr/>
          <p:nvPr/>
        </p:nvSpPr>
        <p:spPr>
          <a:xfrm>
            <a:off x="6281419" y="1269619"/>
            <a:ext cx="2459101" cy="16943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1" name="Shape 61"/>
          <p:cNvSpPr/>
          <p:nvPr/>
        </p:nvSpPr>
        <p:spPr>
          <a:xfrm>
            <a:off x="6281419" y="1269619"/>
            <a:ext cx="2459354" cy="1694814"/>
          </a:xfrm>
          <a:custGeom>
            <a:pathLst>
              <a:path extrusionOk="0" h="120000" w="120000">
                <a:moveTo>
                  <a:pt x="0" y="19998"/>
                </a:moveTo>
                <a:lnTo>
                  <a:pt x="180" y="16753"/>
                </a:lnTo>
                <a:lnTo>
                  <a:pt x="702" y="13674"/>
                </a:lnTo>
                <a:lnTo>
                  <a:pt x="1537" y="10805"/>
                </a:lnTo>
                <a:lnTo>
                  <a:pt x="2657" y="8184"/>
                </a:lnTo>
                <a:lnTo>
                  <a:pt x="4034" y="5854"/>
                </a:lnTo>
                <a:lnTo>
                  <a:pt x="5639" y="3856"/>
                </a:lnTo>
                <a:lnTo>
                  <a:pt x="7444" y="2230"/>
                </a:lnTo>
                <a:lnTo>
                  <a:pt x="9420" y="1018"/>
                </a:lnTo>
                <a:lnTo>
                  <a:pt x="11540" y="261"/>
                </a:lnTo>
                <a:lnTo>
                  <a:pt x="13775" y="0"/>
                </a:lnTo>
                <a:lnTo>
                  <a:pt x="106206" y="0"/>
                </a:lnTo>
                <a:lnTo>
                  <a:pt x="108441" y="261"/>
                </a:lnTo>
                <a:lnTo>
                  <a:pt x="110561" y="1018"/>
                </a:lnTo>
                <a:lnTo>
                  <a:pt x="112538" y="2230"/>
                </a:lnTo>
                <a:lnTo>
                  <a:pt x="114344" y="3856"/>
                </a:lnTo>
                <a:lnTo>
                  <a:pt x="115950" y="5854"/>
                </a:lnTo>
                <a:lnTo>
                  <a:pt x="117328" y="8184"/>
                </a:lnTo>
                <a:lnTo>
                  <a:pt x="118449" y="10805"/>
                </a:lnTo>
                <a:lnTo>
                  <a:pt x="119284" y="13674"/>
                </a:lnTo>
                <a:lnTo>
                  <a:pt x="119807" y="16753"/>
                </a:lnTo>
                <a:lnTo>
                  <a:pt x="119987" y="19998"/>
                </a:lnTo>
                <a:lnTo>
                  <a:pt x="119987" y="99974"/>
                </a:lnTo>
                <a:lnTo>
                  <a:pt x="119807" y="103217"/>
                </a:lnTo>
                <a:lnTo>
                  <a:pt x="119284" y="106293"/>
                </a:lnTo>
                <a:lnTo>
                  <a:pt x="118449" y="109161"/>
                </a:lnTo>
                <a:lnTo>
                  <a:pt x="117328" y="111781"/>
                </a:lnTo>
                <a:lnTo>
                  <a:pt x="115950" y="114110"/>
                </a:lnTo>
                <a:lnTo>
                  <a:pt x="114344" y="116107"/>
                </a:lnTo>
                <a:lnTo>
                  <a:pt x="112538" y="117733"/>
                </a:lnTo>
                <a:lnTo>
                  <a:pt x="110561" y="118945"/>
                </a:lnTo>
                <a:lnTo>
                  <a:pt x="108441" y="119702"/>
                </a:lnTo>
                <a:lnTo>
                  <a:pt x="106206" y="119964"/>
                </a:lnTo>
                <a:lnTo>
                  <a:pt x="13775" y="119964"/>
                </a:lnTo>
                <a:lnTo>
                  <a:pt x="11540" y="119702"/>
                </a:lnTo>
                <a:lnTo>
                  <a:pt x="9420" y="118945"/>
                </a:lnTo>
                <a:lnTo>
                  <a:pt x="7444" y="117733"/>
                </a:lnTo>
                <a:lnTo>
                  <a:pt x="5639" y="116107"/>
                </a:lnTo>
                <a:lnTo>
                  <a:pt x="4034" y="114110"/>
                </a:lnTo>
                <a:lnTo>
                  <a:pt x="2657" y="111781"/>
                </a:lnTo>
                <a:lnTo>
                  <a:pt x="1537" y="109161"/>
                </a:lnTo>
                <a:lnTo>
                  <a:pt x="702" y="106293"/>
                </a:lnTo>
                <a:lnTo>
                  <a:pt x="180" y="103217"/>
                </a:lnTo>
                <a:lnTo>
                  <a:pt x="0" y="99974"/>
                </a:lnTo>
                <a:lnTo>
                  <a:pt x="0" y="19998"/>
                </a:lnTo>
                <a:close/>
              </a:path>
            </a:pathLst>
          </a:custGeom>
          <a:noFill/>
          <a:ln cap="flat" cmpd="sng" w="264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2" name="Shape 62"/>
          <p:cNvSpPr txBox="1"/>
          <p:nvPr/>
        </p:nvSpPr>
        <p:spPr>
          <a:xfrm>
            <a:off x="6926706" y="3148222"/>
            <a:ext cx="117030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79375" lvl="0" marL="79375" marR="5080" rtl="0" algn="l">
              <a:lnSpc>
                <a:spcPct val="103703"/>
              </a:lnSpc>
              <a:spcBef>
                <a:spcPts val="0"/>
              </a:spcBef>
              <a:buSzPct val="250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Iceberg Charts</a:t>
            </a:r>
          </a:p>
        </p:txBody>
      </p:sp>
      <p:sp>
        <p:nvSpPr>
          <p:cNvPr id="63" name="Shape 63"/>
          <p:cNvSpPr/>
          <p:nvPr/>
        </p:nvSpPr>
        <p:spPr>
          <a:xfrm>
            <a:off x="3635882" y="4149089"/>
            <a:ext cx="2459101" cy="16943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4" name="Shape 64"/>
          <p:cNvSpPr/>
          <p:nvPr/>
        </p:nvSpPr>
        <p:spPr>
          <a:xfrm>
            <a:off x="3635882" y="4149089"/>
            <a:ext cx="2459354" cy="1694814"/>
          </a:xfrm>
          <a:custGeom>
            <a:pathLst>
              <a:path extrusionOk="0" h="120000" w="120000">
                <a:moveTo>
                  <a:pt x="0" y="19989"/>
                </a:moveTo>
                <a:lnTo>
                  <a:pt x="180" y="16746"/>
                </a:lnTo>
                <a:lnTo>
                  <a:pt x="702" y="13670"/>
                </a:lnTo>
                <a:lnTo>
                  <a:pt x="1538" y="10802"/>
                </a:lnTo>
                <a:lnTo>
                  <a:pt x="2659" y="8182"/>
                </a:lnTo>
                <a:lnTo>
                  <a:pt x="4037" y="5853"/>
                </a:lnTo>
                <a:lnTo>
                  <a:pt x="5643" y="3856"/>
                </a:lnTo>
                <a:lnTo>
                  <a:pt x="7448" y="2230"/>
                </a:lnTo>
                <a:lnTo>
                  <a:pt x="9426" y="1018"/>
                </a:lnTo>
                <a:lnTo>
                  <a:pt x="11546" y="261"/>
                </a:lnTo>
                <a:lnTo>
                  <a:pt x="13781" y="0"/>
                </a:lnTo>
                <a:lnTo>
                  <a:pt x="106212" y="0"/>
                </a:lnTo>
                <a:lnTo>
                  <a:pt x="108447" y="261"/>
                </a:lnTo>
                <a:lnTo>
                  <a:pt x="110566" y="1018"/>
                </a:lnTo>
                <a:lnTo>
                  <a:pt x="112543" y="2230"/>
                </a:lnTo>
                <a:lnTo>
                  <a:pt x="114348" y="3856"/>
                </a:lnTo>
                <a:lnTo>
                  <a:pt x="115953" y="5853"/>
                </a:lnTo>
                <a:lnTo>
                  <a:pt x="117330" y="8182"/>
                </a:lnTo>
                <a:lnTo>
                  <a:pt x="118450" y="10802"/>
                </a:lnTo>
                <a:lnTo>
                  <a:pt x="119285" y="13670"/>
                </a:lnTo>
                <a:lnTo>
                  <a:pt x="119807" y="16746"/>
                </a:lnTo>
                <a:lnTo>
                  <a:pt x="119987" y="19989"/>
                </a:lnTo>
                <a:lnTo>
                  <a:pt x="119987" y="99974"/>
                </a:lnTo>
                <a:lnTo>
                  <a:pt x="119807" y="103216"/>
                </a:lnTo>
                <a:lnTo>
                  <a:pt x="119285" y="106292"/>
                </a:lnTo>
                <a:lnTo>
                  <a:pt x="118450" y="109161"/>
                </a:lnTo>
                <a:lnTo>
                  <a:pt x="117330" y="111780"/>
                </a:lnTo>
                <a:lnTo>
                  <a:pt x="115953" y="114110"/>
                </a:lnTo>
                <a:lnTo>
                  <a:pt x="114348" y="116108"/>
                </a:lnTo>
                <a:lnTo>
                  <a:pt x="112543" y="117734"/>
                </a:lnTo>
                <a:lnTo>
                  <a:pt x="110566" y="118946"/>
                </a:lnTo>
                <a:lnTo>
                  <a:pt x="108447" y="119704"/>
                </a:lnTo>
                <a:lnTo>
                  <a:pt x="106212" y="119965"/>
                </a:lnTo>
                <a:lnTo>
                  <a:pt x="13781" y="119965"/>
                </a:lnTo>
                <a:lnTo>
                  <a:pt x="11546" y="119704"/>
                </a:lnTo>
                <a:lnTo>
                  <a:pt x="9426" y="118946"/>
                </a:lnTo>
                <a:lnTo>
                  <a:pt x="7448" y="117734"/>
                </a:lnTo>
                <a:lnTo>
                  <a:pt x="5643" y="116108"/>
                </a:lnTo>
                <a:lnTo>
                  <a:pt x="4037" y="114110"/>
                </a:lnTo>
                <a:lnTo>
                  <a:pt x="2659" y="111780"/>
                </a:lnTo>
                <a:lnTo>
                  <a:pt x="1538" y="109161"/>
                </a:lnTo>
                <a:lnTo>
                  <a:pt x="702" y="106292"/>
                </a:lnTo>
                <a:lnTo>
                  <a:pt x="180" y="103216"/>
                </a:lnTo>
                <a:lnTo>
                  <a:pt x="0" y="99974"/>
                </a:lnTo>
                <a:lnTo>
                  <a:pt x="0" y="19989"/>
                </a:lnTo>
                <a:close/>
              </a:path>
            </a:pathLst>
          </a:custGeom>
          <a:noFill/>
          <a:ln cap="flat" cmpd="sng" w="264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5" name="Shape 65"/>
          <p:cNvSpPr txBox="1"/>
          <p:nvPr/>
        </p:nvSpPr>
        <p:spPr>
          <a:xfrm>
            <a:off x="3841750" y="6002342"/>
            <a:ext cx="204660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774700" lvl="0" marL="12700" marR="5080" rtl="0" algn="l">
              <a:lnSpc>
                <a:spcPct val="103703"/>
              </a:lnSpc>
              <a:spcBef>
                <a:spcPts val="0"/>
              </a:spcBef>
              <a:buSzPct val="250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Ice Observations</a:t>
            </a:r>
          </a:p>
        </p:txBody>
      </p:sp>
      <p:sp>
        <p:nvSpPr>
          <p:cNvPr id="66" name="Shape 66"/>
          <p:cNvSpPr/>
          <p:nvPr/>
        </p:nvSpPr>
        <p:spPr>
          <a:xfrm>
            <a:off x="827582" y="4149089"/>
            <a:ext cx="2459177" cy="1694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7" name="Shape 67"/>
          <p:cNvSpPr/>
          <p:nvPr/>
        </p:nvSpPr>
        <p:spPr>
          <a:xfrm>
            <a:off x="827582" y="4149089"/>
            <a:ext cx="2459354" cy="1694814"/>
          </a:xfrm>
          <a:custGeom>
            <a:pathLst>
              <a:path extrusionOk="0" h="120000" w="120000">
                <a:moveTo>
                  <a:pt x="0" y="19989"/>
                </a:moveTo>
                <a:lnTo>
                  <a:pt x="180" y="16746"/>
                </a:lnTo>
                <a:lnTo>
                  <a:pt x="702" y="13670"/>
                </a:lnTo>
                <a:lnTo>
                  <a:pt x="1538" y="10802"/>
                </a:lnTo>
                <a:lnTo>
                  <a:pt x="2658" y="8182"/>
                </a:lnTo>
                <a:lnTo>
                  <a:pt x="4035" y="5853"/>
                </a:lnTo>
                <a:lnTo>
                  <a:pt x="5641" y="3856"/>
                </a:lnTo>
                <a:lnTo>
                  <a:pt x="7446" y="2230"/>
                </a:lnTo>
                <a:lnTo>
                  <a:pt x="9423" y="1018"/>
                </a:lnTo>
                <a:lnTo>
                  <a:pt x="11544" y="261"/>
                </a:lnTo>
                <a:lnTo>
                  <a:pt x="13779" y="0"/>
                </a:lnTo>
                <a:lnTo>
                  <a:pt x="106209" y="0"/>
                </a:lnTo>
                <a:lnTo>
                  <a:pt x="108444" y="261"/>
                </a:lnTo>
                <a:lnTo>
                  <a:pt x="110565" y="1018"/>
                </a:lnTo>
                <a:lnTo>
                  <a:pt x="112542" y="2230"/>
                </a:lnTo>
                <a:lnTo>
                  <a:pt x="114348" y="3856"/>
                </a:lnTo>
                <a:lnTo>
                  <a:pt x="115954" y="5853"/>
                </a:lnTo>
                <a:lnTo>
                  <a:pt x="117331" y="8182"/>
                </a:lnTo>
                <a:lnTo>
                  <a:pt x="118452" y="10802"/>
                </a:lnTo>
                <a:lnTo>
                  <a:pt x="119288" y="13670"/>
                </a:lnTo>
                <a:lnTo>
                  <a:pt x="119810" y="16746"/>
                </a:lnTo>
                <a:lnTo>
                  <a:pt x="119991" y="19989"/>
                </a:lnTo>
                <a:lnTo>
                  <a:pt x="119991" y="99974"/>
                </a:lnTo>
                <a:lnTo>
                  <a:pt x="119810" y="103216"/>
                </a:lnTo>
                <a:lnTo>
                  <a:pt x="119288" y="106292"/>
                </a:lnTo>
                <a:lnTo>
                  <a:pt x="118452" y="109161"/>
                </a:lnTo>
                <a:lnTo>
                  <a:pt x="117331" y="111780"/>
                </a:lnTo>
                <a:lnTo>
                  <a:pt x="115954" y="114110"/>
                </a:lnTo>
                <a:lnTo>
                  <a:pt x="114348" y="116108"/>
                </a:lnTo>
                <a:lnTo>
                  <a:pt x="112542" y="117734"/>
                </a:lnTo>
                <a:lnTo>
                  <a:pt x="110565" y="118946"/>
                </a:lnTo>
                <a:lnTo>
                  <a:pt x="108444" y="119704"/>
                </a:lnTo>
                <a:lnTo>
                  <a:pt x="106209" y="119965"/>
                </a:lnTo>
                <a:lnTo>
                  <a:pt x="13779" y="119965"/>
                </a:lnTo>
                <a:lnTo>
                  <a:pt x="11544" y="119704"/>
                </a:lnTo>
                <a:lnTo>
                  <a:pt x="9423" y="118946"/>
                </a:lnTo>
                <a:lnTo>
                  <a:pt x="7446" y="117734"/>
                </a:lnTo>
                <a:lnTo>
                  <a:pt x="5641" y="116108"/>
                </a:lnTo>
                <a:lnTo>
                  <a:pt x="4035" y="114110"/>
                </a:lnTo>
                <a:lnTo>
                  <a:pt x="2658" y="111780"/>
                </a:lnTo>
                <a:lnTo>
                  <a:pt x="1538" y="109161"/>
                </a:lnTo>
                <a:lnTo>
                  <a:pt x="702" y="106292"/>
                </a:lnTo>
                <a:lnTo>
                  <a:pt x="180" y="103216"/>
                </a:lnTo>
                <a:lnTo>
                  <a:pt x="0" y="99974"/>
                </a:lnTo>
                <a:lnTo>
                  <a:pt x="0" y="19989"/>
                </a:lnTo>
                <a:close/>
              </a:path>
            </a:pathLst>
          </a:custGeom>
          <a:noFill/>
          <a:ln cap="flat" cmpd="sng" w="264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8" name="Shape 68"/>
          <p:cNvSpPr txBox="1"/>
          <p:nvPr/>
        </p:nvSpPr>
        <p:spPr>
          <a:xfrm>
            <a:off x="1086103" y="5990151"/>
            <a:ext cx="1797684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2384" lvl="0" marL="32384" marR="5080" rtl="0" algn="l">
              <a:lnSpc>
                <a:spcPct val="103703"/>
              </a:lnSpc>
              <a:spcBef>
                <a:spcPts val="0"/>
              </a:spcBef>
              <a:buSzPct val="250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Analysis for Navy Ships</a:t>
            </a:r>
          </a:p>
        </p:txBody>
      </p:sp>
      <p:sp>
        <p:nvSpPr>
          <p:cNvPr id="69" name="Shape 69"/>
          <p:cNvSpPr/>
          <p:nvPr/>
        </p:nvSpPr>
        <p:spPr>
          <a:xfrm>
            <a:off x="6281419" y="4122164"/>
            <a:ext cx="2459101" cy="169439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70" name="Shape 70"/>
          <p:cNvSpPr/>
          <p:nvPr/>
        </p:nvSpPr>
        <p:spPr>
          <a:xfrm>
            <a:off x="6281419" y="4122164"/>
            <a:ext cx="2459354" cy="1694814"/>
          </a:xfrm>
          <a:custGeom>
            <a:pathLst>
              <a:path extrusionOk="0" h="120000" w="120000">
                <a:moveTo>
                  <a:pt x="0" y="19998"/>
                </a:moveTo>
                <a:lnTo>
                  <a:pt x="180" y="16755"/>
                </a:lnTo>
                <a:lnTo>
                  <a:pt x="702" y="13678"/>
                </a:lnTo>
                <a:lnTo>
                  <a:pt x="1537" y="10809"/>
                </a:lnTo>
                <a:lnTo>
                  <a:pt x="2657" y="8188"/>
                </a:lnTo>
                <a:lnTo>
                  <a:pt x="4034" y="5858"/>
                </a:lnTo>
                <a:lnTo>
                  <a:pt x="5639" y="3859"/>
                </a:lnTo>
                <a:lnTo>
                  <a:pt x="7444" y="2232"/>
                </a:lnTo>
                <a:lnTo>
                  <a:pt x="9420" y="1019"/>
                </a:lnTo>
                <a:lnTo>
                  <a:pt x="11540" y="261"/>
                </a:lnTo>
                <a:lnTo>
                  <a:pt x="13775" y="0"/>
                </a:lnTo>
                <a:lnTo>
                  <a:pt x="106206" y="0"/>
                </a:lnTo>
                <a:lnTo>
                  <a:pt x="108441" y="261"/>
                </a:lnTo>
                <a:lnTo>
                  <a:pt x="110561" y="1019"/>
                </a:lnTo>
                <a:lnTo>
                  <a:pt x="112538" y="2232"/>
                </a:lnTo>
                <a:lnTo>
                  <a:pt x="114344" y="3859"/>
                </a:lnTo>
                <a:lnTo>
                  <a:pt x="115950" y="5858"/>
                </a:lnTo>
                <a:lnTo>
                  <a:pt x="117328" y="8188"/>
                </a:lnTo>
                <a:lnTo>
                  <a:pt x="118449" y="10809"/>
                </a:lnTo>
                <a:lnTo>
                  <a:pt x="119284" y="13678"/>
                </a:lnTo>
                <a:lnTo>
                  <a:pt x="119807" y="16755"/>
                </a:lnTo>
                <a:lnTo>
                  <a:pt x="119987" y="19998"/>
                </a:lnTo>
                <a:lnTo>
                  <a:pt x="119987" y="99974"/>
                </a:lnTo>
                <a:lnTo>
                  <a:pt x="119807" y="103218"/>
                </a:lnTo>
                <a:lnTo>
                  <a:pt x="119284" y="106295"/>
                </a:lnTo>
                <a:lnTo>
                  <a:pt x="118449" y="109164"/>
                </a:lnTo>
                <a:lnTo>
                  <a:pt x="117328" y="111784"/>
                </a:lnTo>
                <a:lnTo>
                  <a:pt x="115950" y="114113"/>
                </a:lnTo>
                <a:lnTo>
                  <a:pt x="114344" y="116112"/>
                </a:lnTo>
                <a:lnTo>
                  <a:pt x="112538" y="117738"/>
                </a:lnTo>
                <a:lnTo>
                  <a:pt x="110561" y="118951"/>
                </a:lnTo>
                <a:lnTo>
                  <a:pt x="108441" y="119708"/>
                </a:lnTo>
                <a:lnTo>
                  <a:pt x="106206" y="119970"/>
                </a:lnTo>
                <a:lnTo>
                  <a:pt x="13775" y="119970"/>
                </a:lnTo>
                <a:lnTo>
                  <a:pt x="11540" y="119708"/>
                </a:lnTo>
                <a:lnTo>
                  <a:pt x="9420" y="118951"/>
                </a:lnTo>
                <a:lnTo>
                  <a:pt x="7444" y="117738"/>
                </a:lnTo>
                <a:lnTo>
                  <a:pt x="5639" y="116112"/>
                </a:lnTo>
                <a:lnTo>
                  <a:pt x="4034" y="114113"/>
                </a:lnTo>
                <a:lnTo>
                  <a:pt x="2657" y="111784"/>
                </a:lnTo>
                <a:lnTo>
                  <a:pt x="1537" y="109164"/>
                </a:lnTo>
                <a:lnTo>
                  <a:pt x="702" y="106295"/>
                </a:lnTo>
                <a:lnTo>
                  <a:pt x="180" y="103218"/>
                </a:lnTo>
                <a:lnTo>
                  <a:pt x="0" y="99974"/>
                </a:lnTo>
                <a:lnTo>
                  <a:pt x="0" y="19998"/>
                </a:lnTo>
                <a:close/>
              </a:path>
            </a:pathLst>
          </a:custGeom>
          <a:noFill/>
          <a:ln cap="flat" cmpd="sng" w="264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71" name="Shape 71"/>
          <p:cNvSpPr txBox="1"/>
          <p:nvPr/>
        </p:nvSpPr>
        <p:spPr>
          <a:xfrm>
            <a:off x="6957185" y="6001428"/>
            <a:ext cx="11112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Coding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3871085" y="42854"/>
            <a:ext cx="519937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576262" y="395287"/>
            <a:ext cx="7991475" cy="60674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97" name="Shape 197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0" y="419177"/>
            <a:ext cx="9144000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581964" y="466722"/>
            <a:ext cx="3689349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Icebergs Charts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871085" y="42854"/>
            <a:ext cx="519937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  <p:sp>
        <p:nvSpPr>
          <p:cNvPr id="210" name="Shape 210"/>
          <p:cNvSpPr/>
          <p:nvPr/>
        </p:nvSpPr>
        <p:spPr>
          <a:xfrm>
            <a:off x="703579" y="1052701"/>
            <a:ext cx="7828915" cy="5805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11" name="Shape 211"/>
          <p:cNvSpPr txBox="1"/>
          <p:nvPr/>
        </p:nvSpPr>
        <p:spPr>
          <a:xfrm>
            <a:off x="3059048" y="6474048"/>
            <a:ext cx="300862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www.hidro.gob.ar</a:t>
            </a:r>
          </a:p>
        </p:txBody>
      </p:sp>
      <p:sp>
        <p:nvSpPr>
          <p:cNvPr id="212" name="Shape 212"/>
          <p:cNvSpPr/>
          <p:nvPr/>
        </p:nvSpPr>
        <p:spPr>
          <a:xfrm>
            <a:off x="2915791" y="5733250"/>
            <a:ext cx="2088514" cy="432434"/>
          </a:xfrm>
          <a:custGeom>
            <a:pathLst>
              <a:path extrusionOk="0" h="120000" w="120000">
                <a:moveTo>
                  <a:pt x="0" y="59946"/>
                </a:moveTo>
                <a:lnTo>
                  <a:pt x="1743" y="45541"/>
                </a:lnTo>
                <a:lnTo>
                  <a:pt x="4714" y="36613"/>
                </a:lnTo>
                <a:lnTo>
                  <a:pt x="8988" y="28370"/>
                </a:lnTo>
                <a:lnTo>
                  <a:pt x="11575" y="24543"/>
                </a:lnTo>
                <a:lnTo>
                  <a:pt x="14441" y="20934"/>
                </a:lnTo>
                <a:lnTo>
                  <a:pt x="17572" y="17558"/>
                </a:lnTo>
                <a:lnTo>
                  <a:pt x="20950" y="14430"/>
                </a:lnTo>
                <a:lnTo>
                  <a:pt x="24562" y="11566"/>
                </a:lnTo>
                <a:lnTo>
                  <a:pt x="28392" y="8981"/>
                </a:lnTo>
                <a:lnTo>
                  <a:pt x="32424" y="6691"/>
                </a:lnTo>
                <a:lnTo>
                  <a:pt x="36642" y="4711"/>
                </a:lnTo>
                <a:lnTo>
                  <a:pt x="41032" y="3056"/>
                </a:lnTo>
                <a:lnTo>
                  <a:pt x="45578" y="1742"/>
                </a:lnTo>
                <a:lnTo>
                  <a:pt x="50264" y="784"/>
                </a:lnTo>
                <a:lnTo>
                  <a:pt x="55075" y="198"/>
                </a:lnTo>
                <a:lnTo>
                  <a:pt x="59996" y="0"/>
                </a:lnTo>
                <a:lnTo>
                  <a:pt x="64916" y="198"/>
                </a:lnTo>
                <a:lnTo>
                  <a:pt x="69726" y="784"/>
                </a:lnTo>
                <a:lnTo>
                  <a:pt x="74411" y="1742"/>
                </a:lnTo>
                <a:lnTo>
                  <a:pt x="78956" y="3056"/>
                </a:lnTo>
                <a:lnTo>
                  <a:pt x="83345" y="4711"/>
                </a:lnTo>
                <a:lnTo>
                  <a:pt x="87563" y="6691"/>
                </a:lnTo>
                <a:lnTo>
                  <a:pt x="91594" y="8981"/>
                </a:lnTo>
                <a:lnTo>
                  <a:pt x="95424" y="11566"/>
                </a:lnTo>
                <a:lnTo>
                  <a:pt x="99035" y="14430"/>
                </a:lnTo>
                <a:lnTo>
                  <a:pt x="102414" y="17558"/>
                </a:lnTo>
                <a:lnTo>
                  <a:pt x="105544" y="20934"/>
                </a:lnTo>
                <a:lnTo>
                  <a:pt x="108410" y="24543"/>
                </a:lnTo>
                <a:lnTo>
                  <a:pt x="110997" y="28370"/>
                </a:lnTo>
                <a:lnTo>
                  <a:pt x="113289" y="32398"/>
                </a:lnTo>
                <a:lnTo>
                  <a:pt x="116926" y="40999"/>
                </a:lnTo>
                <a:lnTo>
                  <a:pt x="119200" y="50223"/>
                </a:lnTo>
                <a:lnTo>
                  <a:pt x="119985" y="59946"/>
                </a:lnTo>
                <a:lnTo>
                  <a:pt x="119786" y="64863"/>
                </a:lnTo>
                <a:lnTo>
                  <a:pt x="118241" y="74352"/>
                </a:lnTo>
                <a:lnTo>
                  <a:pt x="115270" y="83280"/>
                </a:lnTo>
                <a:lnTo>
                  <a:pt x="110997" y="91523"/>
                </a:lnTo>
                <a:lnTo>
                  <a:pt x="108410" y="95350"/>
                </a:lnTo>
                <a:lnTo>
                  <a:pt x="105544" y="98959"/>
                </a:lnTo>
                <a:lnTo>
                  <a:pt x="102414" y="102335"/>
                </a:lnTo>
                <a:lnTo>
                  <a:pt x="99035" y="105463"/>
                </a:lnTo>
                <a:lnTo>
                  <a:pt x="95424" y="108327"/>
                </a:lnTo>
                <a:lnTo>
                  <a:pt x="91594" y="110912"/>
                </a:lnTo>
                <a:lnTo>
                  <a:pt x="87563" y="113202"/>
                </a:lnTo>
                <a:lnTo>
                  <a:pt x="83345" y="115182"/>
                </a:lnTo>
                <a:lnTo>
                  <a:pt x="78956" y="116837"/>
                </a:lnTo>
                <a:lnTo>
                  <a:pt x="74411" y="118151"/>
                </a:lnTo>
                <a:lnTo>
                  <a:pt x="69726" y="119109"/>
                </a:lnTo>
                <a:lnTo>
                  <a:pt x="64916" y="119695"/>
                </a:lnTo>
                <a:lnTo>
                  <a:pt x="59996" y="119893"/>
                </a:lnTo>
                <a:lnTo>
                  <a:pt x="55075" y="119695"/>
                </a:lnTo>
                <a:lnTo>
                  <a:pt x="50264" y="119109"/>
                </a:lnTo>
                <a:lnTo>
                  <a:pt x="45578" y="118151"/>
                </a:lnTo>
                <a:lnTo>
                  <a:pt x="41032" y="116837"/>
                </a:lnTo>
                <a:lnTo>
                  <a:pt x="36642" y="115182"/>
                </a:lnTo>
                <a:lnTo>
                  <a:pt x="32424" y="113202"/>
                </a:lnTo>
                <a:lnTo>
                  <a:pt x="28392" y="110912"/>
                </a:lnTo>
                <a:lnTo>
                  <a:pt x="24562" y="108327"/>
                </a:lnTo>
                <a:lnTo>
                  <a:pt x="20950" y="105463"/>
                </a:lnTo>
                <a:lnTo>
                  <a:pt x="17572" y="102335"/>
                </a:lnTo>
                <a:lnTo>
                  <a:pt x="14441" y="98959"/>
                </a:lnTo>
                <a:lnTo>
                  <a:pt x="11575" y="95350"/>
                </a:lnTo>
                <a:lnTo>
                  <a:pt x="8988" y="91523"/>
                </a:lnTo>
                <a:lnTo>
                  <a:pt x="6696" y="87495"/>
                </a:lnTo>
                <a:lnTo>
                  <a:pt x="3058" y="78894"/>
                </a:lnTo>
                <a:lnTo>
                  <a:pt x="785" y="69670"/>
                </a:lnTo>
                <a:lnTo>
                  <a:pt x="0" y="59946"/>
                </a:lnTo>
                <a:close/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461962" y="528637"/>
            <a:ext cx="8220075" cy="58007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18" name="Shape 218"/>
          <p:cNvSpPr/>
          <p:nvPr/>
        </p:nvSpPr>
        <p:spPr>
          <a:xfrm>
            <a:off x="847088" y="2852926"/>
            <a:ext cx="2861309" cy="432434"/>
          </a:xfrm>
          <a:custGeom>
            <a:pathLst>
              <a:path extrusionOk="0" h="120000" w="120000">
                <a:moveTo>
                  <a:pt x="0" y="59946"/>
                </a:moveTo>
                <a:lnTo>
                  <a:pt x="785" y="50226"/>
                </a:lnTo>
                <a:lnTo>
                  <a:pt x="3058" y="41005"/>
                </a:lnTo>
                <a:lnTo>
                  <a:pt x="4714" y="36619"/>
                </a:lnTo>
                <a:lnTo>
                  <a:pt x="6696" y="32404"/>
                </a:lnTo>
                <a:lnTo>
                  <a:pt x="8988" y="28376"/>
                </a:lnTo>
                <a:lnTo>
                  <a:pt x="11575" y="24549"/>
                </a:lnTo>
                <a:lnTo>
                  <a:pt x="14441" y="20940"/>
                </a:lnTo>
                <a:lnTo>
                  <a:pt x="17571" y="17563"/>
                </a:lnTo>
                <a:lnTo>
                  <a:pt x="20949" y="14435"/>
                </a:lnTo>
                <a:lnTo>
                  <a:pt x="24561" y="11570"/>
                </a:lnTo>
                <a:lnTo>
                  <a:pt x="28390" y="8985"/>
                </a:lnTo>
                <a:lnTo>
                  <a:pt x="32421" y="6694"/>
                </a:lnTo>
                <a:lnTo>
                  <a:pt x="36639" y="4713"/>
                </a:lnTo>
                <a:lnTo>
                  <a:pt x="41028" y="3057"/>
                </a:lnTo>
                <a:lnTo>
                  <a:pt x="45573" y="1742"/>
                </a:lnTo>
                <a:lnTo>
                  <a:pt x="50259" y="784"/>
                </a:lnTo>
                <a:lnTo>
                  <a:pt x="55069" y="198"/>
                </a:lnTo>
                <a:lnTo>
                  <a:pt x="59989" y="0"/>
                </a:lnTo>
                <a:lnTo>
                  <a:pt x="64909" y="198"/>
                </a:lnTo>
                <a:lnTo>
                  <a:pt x="69719" y="784"/>
                </a:lnTo>
                <a:lnTo>
                  <a:pt x="74404" y="1742"/>
                </a:lnTo>
                <a:lnTo>
                  <a:pt x="78949" y="3057"/>
                </a:lnTo>
                <a:lnTo>
                  <a:pt x="83339" y="4713"/>
                </a:lnTo>
                <a:lnTo>
                  <a:pt x="87557" y="6694"/>
                </a:lnTo>
                <a:lnTo>
                  <a:pt x="91588" y="8985"/>
                </a:lnTo>
                <a:lnTo>
                  <a:pt x="95417" y="11570"/>
                </a:lnTo>
                <a:lnTo>
                  <a:pt x="99028" y="14435"/>
                </a:lnTo>
                <a:lnTo>
                  <a:pt x="102407" y="17563"/>
                </a:lnTo>
                <a:lnTo>
                  <a:pt x="105537" y="20940"/>
                </a:lnTo>
                <a:lnTo>
                  <a:pt x="108403" y="24549"/>
                </a:lnTo>
                <a:lnTo>
                  <a:pt x="110990" y="28376"/>
                </a:lnTo>
                <a:lnTo>
                  <a:pt x="113282" y="32404"/>
                </a:lnTo>
                <a:lnTo>
                  <a:pt x="115264" y="36619"/>
                </a:lnTo>
                <a:lnTo>
                  <a:pt x="116920" y="41005"/>
                </a:lnTo>
                <a:lnTo>
                  <a:pt x="119193" y="50226"/>
                </a:lnTo>
                <a:lnTo>
                  <a:pt x="119978" y="59946"/>
                </a:lnTo>
                <a:lnTo>
                  <a:pt x="119779" y="64861"/>
                </a:lnTo>
                <a:lnTo>
                  <a:pt x="118235" y="74347"/>
                </a:lnTo>
                <a:lnTo>
                  <a:pt x="115264" y="83274"/>
                </a:lnTo>
                <a:lnTo>
                  <a:pt x="113282" y="87489"/>
                </a:lnTo>
                <a:lnTo>
                  <a:pt x="110990" y="91517"/>
                </a:lnTo>
                <a:lnTo>
                  <a:pt x="108403" y="95344"/>
                </a:lnTo>
                <a:lnTo>
                  <a:pt x="105537" y="98953"/>
                </a:lnTo>
                <a:lnTo>
                  <a:pt x="102407" y="102330"/>
                </a:lnTo>
                <a:lnTo>
                  <a:pt x="99028" y="105458"/>
                </a:lnTo>
                <a:lnTo>
                  <a:pt x="95417" y="108323"/>
                </a:lnTo>
                <a:lnTo>
                  <a:pt x="91588" y="110908"/>
                </a:lnTo>
                <a:lnTo>
                  <a:pt x="87557" y="113199"/>
                </a:lnTo>
                <a:lnTo>
                  <a:pt x="83339" y="115180"/>
                </a:lnTo>
                <a:lnTo>
                  <a:pt x="78949" y="116836"/>
                </a:lnTo>
                <a:lnTo>
                  <a:pt x="74404" y="118151"/>
                </a:lnTo>
                <a:lnTo>
                  <a:pt x="69719" y="119109"/>
                </a:lnTo>
                <a:lnTo>
                  <a:pt x="64909" y="119695"/>
                </a:lnTo>
                <a:lnTo>
                  <a:pt x="59989" y="119894"/>
                </a:lnTo>
                <a:lnTo>
                  <a:pt x="55069" y="119695"/>
                </a:lnTo>
                <a:lnTo>
                  <a:pt x="50259" y="119109"/>
                </a:lnTo>
                <a:lnTo>
                  <a:pt x="45573" y="118151"/>
                </a:lnTo>
                <a:lnTo>
                  <a:pt x="41028" y="116836"/>
                </a:lnTo>
                <a:lnTo>
                  <a:pt x="36639" y="115180"/>
                </a:lnTo>
                <a:lnTo>
                  <a:pt x="32421" y="113199"/>
                </a:lnTo>
                <a:lnTo>
                  <a:pt x="28390" y="110908"/>
                </a:lnTo>
                <a:lnTo>
                  <a:pt x="24561" y="108323"/>
                </a:lnTo>
                <a:lnTo>
                  <a:pt x="20949" y="105458"/>
                </a:lnTo>
                <a:lnTo>
                  <a:pt x="17571" y="102330"/>
                </a:lnTo>
                <a:lnTo>
                  <a:pt x="14441" y="98953"/>
                </a:lnTo>
                <a:lnTo>
                  <a:pt x="11575" y="95344"/>
                </a:lnTo>
                <a:lnTo>
                  <a:pt x="8988" y="91517"/>
                </a:lnTo>
                <a:lnTo>
                  <a:pt x="6696" y="87489"/>
                </a:lnTo>
                <a:lnTo>
                  <a:pt x="4714" y="83274"/>
                </a:lnTo>
                <a:lnTo>
                  <a:pt x="3058" y="78888"/>
                </a:lnTo>
                <a:lnTo>
                  <a:pt x="785" y="69667"/>
                </a:lnTo>
                <a:lnTo>
                  <a:pt x="0" y="59946"/>
                </a:lnTo>
                <a:close/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0" y="0"/>
            <a:ext cx="9134855" cy="987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24" name="Shape 224"/>
          <p:cNvSpPr/>
          <p:nvPr/>
        </p:nvSpPr>
        <p:spPr>
          <a:xfrm>
            <a:off x="82296" y="3703319"/>
            <a:ext cx="333756" cy="9052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25" name="Shape 225"/>
          <p:cNvSpPr/>
          <p:nvPr/>
        </p:nvSpPr>
        <p:spPr>
          <a:xfrm>
            <a:off x="3776471" y="3739896"/>
            <a:ext cx="612648" cy="35661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26" name="Shape 226"/>
          <p:cNvSpPr/>
          <p:nvPr/>
        </p:nvSpPr>
        <p:spPr>
          <a:xfrm>
            <a:off x="754379" y="4800600"/>
            <a:ext cx="516636" cy="2834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27" name="Shape 227"/>
          <p:cNvSpPr/>
          <p:nvPr/>
        </p:nvSpPr>
        <p:spPr>
          <a:xfrm>
            <a:off x="484631" y="5596128"/>
            <a:ext cx="539495" cy="17373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28" name="Shape 228"/>
          <p:cNvSpPr/>
          <p:nvPr/>
        </p:nvSpPr>
        <p:spPr>
          <a:xfrm>
            <a:off x="1705355" y="6117335"/>
            <a:ext cx="598931" cy="246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29" name="Shape 229"/>
          <p:cNvSpPr/>
          <p:nvPr/>
        </p:nvSpPr>
        <p:spPr>
          <a:xfrm>
            <a:off x="2679191" y="4521707"/>
            <a:ext cx="553212" cy="16001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0" name="Shape 230"/>
          <p:cNvSpPr/>
          <p:nvPr/>
        </p:nvSpPr>
        <p:spPr>
          <a:xfrm>
            <a:off x="2926078" y="5289803"/>
            <a:ext cx="562356" cy="16001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1" name="Shape 231"/>
          <p:cNvSpPr/>
          <p:nvPr/>
        </p:nvSpPr>
        <p:spPr>
          <a:xfrm>
            <a:off x="2962655" y="6144767"/>
            <a:ext cx="539495" cy="14630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2" name="Shape 232"/>
          <p:cNvSpPr/>
          <p:nvPr/>
        </p:nvSpPr>
        <p:spPr>
          <a:xfrm>
            <a:off x="5340096" y="1545336"/>
            <a:ext cx="512062" cy="27431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3" name="Shape 233"/>
          <p:cNvSpPr/>
          <p:nvPr/>
        </p:nvSpPr>
        <p:spPr>
          <a:xfrm>
            <a:off x="4754878" y="3694176"/>
            <a:ext cx="329184" cy="58521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4" name="Shape 234"/>
          <p:cNvSpPr/>
          <p:nvPr/>
        </p:nvSpPr>
        <p:spPr>
          <a:xfrm>
            <a:off x="5166358" y="4924044"/>
            <a:ext cx="530350" cy="26974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5" name="Shape 235"/>
          <p:cNvSpPr/>
          <p:nvPr/>
        </p:nvSpPr>
        <p:spPr>
          <a:xfrm>
            <a:off x="7301482" y="1289303"/>
            <a:ext cx="539495" cy="10058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6" name="Shape 236"/>
          <p:cNvSpPr/>
          <p:nvPr/>
        </p:nvSpPr>
        <p:spPr>
          <a:xfrm>
            <a:off x="7520939" y="1901950"/>
            <a:ext cx="562354" cy="29260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7" name="Shape 237"/>
          <p:cNvSpPr/>
          <p:nvPr/>
        </p:nvSpPr>
        <p:spPr>
          <a:xfrm>
            <a:off x="7301482" y="2766059"/>
            <a:ext cx="539495" cy="160019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8" name="Shape 238"/>
          <p:cNvSpPr/>
          <p:nvPr/>
        </p:nvSpPr>
        <p:spPr>
          <a:xfrm>
            <a:off x="7886700" y="5106923"/>
            <a:ext cx="525778" cy="100582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39" name="Shape 239"/>
          <p:cNvSpPr/>
          <p:nvPr/>
        </p:nvSpPr>
        <p:spPr>
          <a:xfrm>
            <a:off x="8435339" y="3739896"/>
            <a:ext cx="626363" cy="347470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0" name="Shape 240"/>
          <p:cNvSpPr/>
          <p:nvPr/>
        </p:nvSpPr>
        <p:spPr>
          <a:xfrm>
            <a:off x="6291071" y="2862072"/>
            <a:ext cx="612648" cy="246886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1" name="Shape 241"/>
          <p:cNvSpPr/>
          <p:nvPr/>
        </p:nvSpPr>
        <p:spPr>
          <a:xfrm>
            <a:off x="6825995" y="4631435"/>
            <a:ext cx="553211" cy="160019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2" name="Shape 242"/>
          <p:cNvSpPr/>
          <p:nvPr/>
        </p:nvSpPr>
        <p:spPr>
          <a:xfrm>
            <a:off x="5852158" y="5998464"/>
            <a:ext cx="585215" cy="246887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3" name="Shape 243"/>
          <p:cNvSpPr/>
          <p:nvPr/>
        </p:nvSpPr>
        <p:spPr>
          <a:xfrm>
            <a:off x="182696" y="1012283"/>
            <a:ext cx="0" cy="2535554"/>
          </a:xfrm>
          <a:custGeom>
            <a:pathLst>
              <a:path extrusionOk="0" h="120000" w="120000">
                <a:moveTo>
                  <a:pt x="0" y="119986"/>
                </a:moveTo>
                <a:lnTo>
                  <a:pt x="0" y="0"/>
                </a:lnTo>
              </a:path>
            </a:pathLst>
          </a:custGeom>
          <a:noFill/>
          <a:ln cap="flat" cmpd="sng" w="27400">
            <a:solidFill>
              <a:srgbClr val="282F3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4" name="Shape 244"/>
          <p:cNvSpPr/>
          <p:nvPr/>
        </p:nvSpPr>
        <p:spPr>
          <a:xfrm>
            <a:off x="159859" y="1028244"/>
            <a:ext cx="1036954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82" y="0"/>
                </a:lnTo>
              </a:path>
            </a:pathLst>
          </a:custGeom>
          <a:noFill/>
          <a:ln cap="flat" cmpd="sng" w="27400">
            <a:solidFill>
              <a:srgbClr val="343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5" name="Shape 245"/>
          <p:cNvSpPr/>
          <p:nvPr/>
        </p:nvSpPr>
        <p:spPr>
          <a:xfrm>
            <a:off x="4083283" y="998604"/>
            <a:ext cx="0" cy="2526665"/>
          </a:xfrm>
          <a:custGeom>
            <a:pathLst>
              <a:path extrusionOk="0" h="120000" w="120000">
                <a:moveTo>
                  <a:pt x="0" y="119975"/>
                </a:moveTo>
                <a:lnTo>
                  <a:pt x="0" y="0"/>
                </a:lnTo>
              </a:path>
            </a:pathLst>
          </a:custGeom>
          <a:noFill/>
          <a:ln cap="flat" cmpd="sng" w="18250">
            <a:solidFill>
              <a:srgbClr val="2F384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6" name="Shape 246"/>
          <p:cNvSpPr/>
          <p:nvPr/>
        </p:nvSpPr>
        <p:spPr>
          <a:xfrm>
            <a:off x="168993" y="3524755"/>
            <a:ext cx="3946525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2" y="0"/>
                </a:lnTo>
              </a:path>
            </a:pathLst>
          </a:custGeom>
          <a:noFill/>
          <a:ln cap="flat" cmpd="sng" w="22825">
            <a:solidFill>
              <a:srgbClr val="343B4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7" name="Shape 247"/>
          <p:cNvSpPr/>
          <p:nvPr/>
        </p:nvSpPr>
        <p:spPr>
          <a:xfrm>
            <a:off x="840407" y="4213292"/>
            <a:ext cx="3256914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87" y="0"/>
                </a:lnTo>
              </a:path>
            </a:pathLst>
          </a:custGeom>
          <a:noFill/>
          <a:ln cap="flat" cmpd="sng" w="22825">
            <a:solidFill>
              <a:srgbClr val="34383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8" name="Shape 248"/>
          <p:cNvSpPr/>
          <p:nvPr/>
        </p:nvSpPr>
        <p:spPr>
          <a:xfrm>
            <a:off x="162143" y="4550721"/>
            <a:ext cx="0" cy="2198369"/>
          </a:xfrm>
          <a:custGeom>
            <a:pathLst>
              <a:path extrusionOk="0" h="120000" w="120000">
                <a:moveTo>
                  <a:pt x="0" y="119971"/>
                </a:moveTo>
                <a:lnTo>
                  <a:pt x="0" y="0"/>
                </a:lnTo>
              </a:path>
            </a:pathLst>
          </a:custGeom>
          <a:noFill/>
          <a:ln cap="flat" cmpd="sng" w="31950">
            <a:solidFill>
              <a:srgbClr val="383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9" name="Shape 249"/>
          <p:cNvSpPr/>
          <p:nvPr/>
        </p:nvSpPr>
        <p:spPr>
          <a:xfrm>
            <a:off x="4083283" y="4190492"/>
            <a:ext cx="0" cy="2549524"/>
          </a:xfrm>
          <a:custGeom>
            <a:pathLst>
              <a:path extrusionOk="0" h="120000" w="120000">
                <a:moveTo>
                  <a:pt x="0" y="119972"/>
                </a:moveTo>
                <a:lnTo>
                  <a:pt x="0" y="0"/>
                </a:lnTo>
              </a:path>
            </a:pathLst>
          </a:custGeom>
          <a:noFill/>
          <a:ln cap="flat" cmpd="sng" w="22825">
            <a:solidFill>
              <a:srgbClr val="28282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0" name="Shape 250"/>
          <p:cNvSpPr/>
          <p:nvPr/>
        </p:nvSpPr>
        <p:spPr>
          <a:xfrm>
            <a:off x="4727292" y="962125"/>
            <a:ext cx="0" cy="2544445"/>
          </a:xfrm>
          <a:custGeom>
            <a:pathLst>
              <a:path extrusionOk="0" h="120000" w="120000">
                <a:moveTo>
                  <a:pt x="0" y="119997"/>
                </a:moveTo>
                <a:lnTo>
                  <a:pt x="0" y="0"/>
                </a:lnTo>
              </a:path>
            </a:pathLst>
          </a:custGeom>
          <a:noFill/>
          <a:ln cap="flat" cmpd="sng" w="27400">
            <a:solidFill>
              <a:srgbClr val="2F34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1" name="Shape 251"/>
          <p:cNvSpPr/>
          <p:nvPr/>
        </p:nvSpPr>
        <p:spPr>
          <a:xfrm>
            <a:off x="4834626" y="4249771"/>
            <a:ext cx="0" cy="2521584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</a:path>
            </a:pathLst>
          </a:custGeom>
          <a:noFill/>
          <a:ln cap="flat" cmpd="sng" w="22825">
            <a:solidFill>
              <a:srgbClr val="1F232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2" name="Shape 252"/>
          <p:cNvSpPr/>
          <p:nvPr/>
        </p:nvSpPr>
        <p:spPr>
          <a:xfrm>
            <a:off x="5736694" y="943886"/>
            <a:ext cx="2973705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87" y="0"/>
                </a:lnTo>
              </a:path>
            </a:pathLst>
          </a:custGeom>
          <a:noFill/>
          <a:ln cap="flat" cmpd="sng" w="27400">
            <a:solidFill>
              <a:srgbClr val="1F1F2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3" name="Shape 253"/>
          <p:cNvSpPr/>
          <p:nvPr/>
        </p:nvSpPr>
        <p:spPr>
          <a:xfrm>
            <a:off x="8696389" y="921087"/>
            <a:ext cx="0" cy="2576830"/>
          </a:xfrm>
          <a:custGeom>
            <a:pathLst>
              <a:path extrusionOk="0" h="120000" w="120000">
                <a:moveTo>
                  <a:pt x="0" y="119975"/>
                </a:moveTo>
                <a:lnTo>
                  <a:pt x="0" y="0"/>
                </a:lnTo>
              </a:path>
            </a:pathLst>
          </a:custGeom>
          <a:noFill/>
          <a:ln cap="flat" cmpd="sng" w="27400">
            <a:solidFill>
              <a:srgbClr val="181C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4" name="Shape 254"/>
          <p:cNvSpPr/>
          <p:nvPr/>
        </p:nvSpPr>
        <p:spPr>
          <a:xfrm>
            <a:off x="4814073" y="6748564"/>
            <a:ext cx="396494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87" y="0"/>
                </a:lnTo>
              </a:path>
            </a:pathLst>
          </a:custGeom>
          <a:noFill/>
          <a:ln cap="flat" cmpd="sng" w="22825">
            <a:solidFill>
              <a:srgbClr val="2B2F3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5" name="Shape 255"/>
          <p:cNvSpPr/>
          <p:nvPr/>
        </p:nvSpPr>
        <p:spPr>
          <a:xfrm>
            <a:off x="8751200" y="4208732"/>
            <a:ext cx="0" cy="2562860"/>
          </a:xfrm>
          <a:custGeom>
            <a:pathLst>
              <a:path extrusionOk="0" h="120000" w="120000">
                <a:moveTo>
                  <a:pt x="0" y="119989"/>
                </a:moveTo>
                <a:lnTo>
                  <a:pt x="0" y="0"/>
                </a:lnTo>
              </a:path>
            </a:pathLst>
          </a:custGeom>
          <a:noFill/>
          <a:ln cap="flat" cmpd="sng" w="22825">
            <a:solidFill>
              <a:srgbClr val="2F3B4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6" name="Shape 256"/>
          <p:cNvSpPr/>
          <p:nvPr/>
        </p:nvSpPr>
        <p:spPr>
          <a:xfrm>
            <a:off x="4709023" y="3481437"/>
            <a:ext cx="4006214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82" y="0"/>
                </a:lnTo>
              </a:path>
            </a:pathLst>
          </a:custGeom>
          <a:noFill/>
          <a:ln cap="flat" cmpd="sng" w="27400">
            <a:solidFill>
              <a:srgbClr val="282B3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7" name="Shape 257"/>
          <p:cNvSpPr/>
          <p:nvPr/>
        </p:nvSpPr>
        <p:spPr>
          <a:xfrm>
            <a:off x="4809505" y="4236091"/>
            <a:ext cx="396494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87" y="0"/>
                </a:lnTo>
              </a:path>
            </a:pathLst>
          </a:custGeom>
          <a:noFill/>
          <a:ln cap="flat" cmpd="sng" w="22825">
            <a:solidFill>
              <a:srgbClr val="383B3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8" name="Shape 258"/>
          <p:cNvSpPr/>
          <p:nvPr/>
        </p:nvSpPr>
        <p:spPr>
          <a:xfrm>
            <a:off x="141590" y="6718924"/>
            <a:ext cx="3960495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83" y="0"/>
                </a:lnTo>
              </a:path>
            </a:pathLst>
          </a:custGeom>
          <a:noFill/>
          <a:ln cap="flat" cmpd="sng" w="31950">
            <a:solidFill>
              <a:srgbClr val="444B5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9" name="Shape 259"/>
          <p:cNvSpPr txBox="1"/>
          <p:nvPr/>
        </p:nvSpPr>
        <p:spPr>
          <a:xfrm>
            <a:off x="1220505" y="554812"/>
            <a:ext cx="164528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254000" lvl="0" marL="12700" marR="508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DEPARTAM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NTO 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METEOR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OLOGiA SEGUIM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lTO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OS MA¥0RES A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indent="-10795" lvl="0" marL="277495" marR="0" rtl="0" algn="l">
              <a:lnSpc>
                <a:spcPct val="112307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CHA DE ANAus!S: </a:t>
            </a:r>
            <a:r>
              <a:rPr lang="en-US" sz="6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</a:t>
            </a:r>
            <a:r>
              <a:rPr lang="en-US" sz="65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6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</a:t>
            </a:r>
            <a:r>
              <a:rPr lang="en-US" sz="65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6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650">
                <a:solidFill>
                  <a:srgbClr val="3131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r>
              <a:rPr lang="en-US" sz="6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174832" y="923446"/>
            <a:ext cx="187959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'°</a:t>
            </a:r>
            <a:r>
              <a:rPr lang="en-US" sz="1050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rPr>
              <a:t>·"°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809705" y="940766"/>
            <a:ext cx="161925" cy="69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50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rPr>
              <a:t>JSQOC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458280" y="823591"/>
            <a:ext cx="180339" cy="2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rPr>
              <a:t>,.</a:t>
            </a:r>
            <a:r>
              <a:rPr lang="en-US" sz="1400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229372" y="1082582"/>
            <a:ext cx="5556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7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REFER</a:t>
            </a:r>
            <a:r>
              <a:rPr lang="en-US" sz="7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ENCIAS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718356" y="1020961"/>
            <a:ext cx="81914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9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024374" y="1088312"/>
            <a:ext cx="66674" cy="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6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307555" y="978959"/>
            <a:ext cx="10287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1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57105" y="1165482"/>
            <a:ext cx="29845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3D9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375531" y="1230838"/>
            <a:ext cx="173355" cy="16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445" lvl="0" marL="17145" marR="0" rtl="0" algn="l">
              <a:lnSpc>
                <a:spcPct val="112000"/>
              </a:lnSpc>
              <a:spcBef>
                <a:spcPts val="0"/>
              </a:spcBef>
              <a:buSzPct val="25000"/>
              <a:buNone/>
            </a:pP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5X</a:t>
            </a:r>
          </a:p>
          <a:p>
            <a:pPr indent="0" lvl="0" marL="12700" marR="0" rtl="0" algn="l">
              <a:lnSpc>
                <a:spcPct val="112727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AS6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61344" y="1248658"/>
            <a:ext cx="95885" cy="2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D60F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47642" y="1385682"/>
            <a:ext cx="902334" cy="182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26364" lvl="0" marL="126364" marR="5080" rtl="0" algn="l">
              <a:lnSpc>
                <a:spcPct val="1034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RRl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tlTES MARIN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(Ol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ECOCN/ 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55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DAD)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156562" y="1376754"/>
            <a:ext cx="78740" cy="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1375799" y="1281791"/>
            <a:ext cx="11493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649844" y="1402440"/>
            <a:ext cx="42989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'	</a:t>
            </a:r>
            <a:r>
              <a:rPr lang="en-US" sz="16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384665" y="1567525"/>
            <a:ext cx="528319" cy="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60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ttpo</a:t>
            </a:r>
            <a:r>
              <a:rPr lang="en-US" sz="6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:/.lhycom.o</a:t>
            </a:r>
            <a:r>
              <a:rPr lang="en-US" sz="60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188800" y="1608563"/>
            <a:ext cx="234949" cy="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9789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......... </a:t>
            </a:r>
            <a:r>
              <a:rPr lang="en-US" sz="350">
                <a:solidFill>
                  <a:srgbClr val="807C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-.;._</a:t>
            </a:r>
            <a:r>
              <a:rPr lang="en-US" sz="350">
                <a:solidFill>
                  <a:srgbClr val="526D9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2718624" y="1548508"/>
            <a:ext cx="96519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D60F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2672950" y="1341644"/>
            <a:ext cx="186055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9789B8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100">
                <a:solidFill>
                  <a:srgbClr val="0A1328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279614" y="1595125"/>
            <a:ext cx="424815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aseline="-25000" lang="en-US" sz="31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18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366663" y="1964388"/>
            <a:ext cx="53340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526D95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599603" y="1964388"/>
            <a:ext cx="110488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869081" y="1964388"/>
            <a:ext cx="34099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""</a:t>
            </a:r>
            <a:r>
              <a:rPr i="1" lang="en-US" sz="5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 	I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1485416" y="2037189"/>
            <a:ext cx="824229" cy="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600">
                <a:solidFill>
                  <a:srgbClr val="5D41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 </a:t>
            </a:r>
            <a:r>
              <a:rPr lang="en-US" sz="60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IS. 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GEORGIAS </a:t>
            </a:r>
            <a:r>
              <a:rPr lang="en-US" sz="60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SU</a:t>
            </a:r>
            <a:r>
              <a:rPr lang="en-US" sz="60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553928" y="1983826"/>
            <a:ext cx="10223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550">
                <a:solidFill>
                  <a:srgbClr val="2D6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713790" y="2096240"/>
            <a:ext cx="196214" cy="646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aseline="30000" lang="en-US" sz="2175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6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,,</a:t>
            </a:r>
          </a:p>
          <a:p>
            <a:pPr indent="-5080" lvl="0" marL="30480" marR="0" rtl="0" algn="l">
              <a:lnSpc>
                <a:spcPct val="100000"/>
              </a:lnSpc>
              <a:spcBef>
                <a:spcPts val="1340"/>
              </a:spcBef>
              <a:buSzPct val="25000"/>
              <a:buNone/>
            </a:pPr>
            <a:r>
              <a:rPr lang="en-US" sz="14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297885" y="2141127"/>
            <a:ext cx="97789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\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553660" y="2132880"/>
            <a:ext cx="140969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5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352693" y="2455302"/>
            <a:ext cx="884554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aseline="-25000" lang="en-US" sz="2775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1" lang="en-US" sz="9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r>
              <a:rPr baseline="-25000" lang="en-US" sz="2475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lang="en-US" sz="9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en-US" sz="900">
                <a:solidFill>
                  <a:srgbClr val="1A2A4B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-US" sz="9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90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90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OTIA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3759998" y="511764"/>
            <a:ext cx="557530" cy="22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155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3759998" y="735322"/>
            <a:ext cx="264159" cy="271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150">
                <a:solidFill>
                  <a:srgbClr val="807CAA"/>
                </a:solidFill>
                <a:latin typeface="Arial"/>
                <a:ea typeface="Arial"/>
                <a:cs typeface="Arial"/>
                <a:sym typeface="Arial"/>
              </a:rPr>
              <a:t>GD</a:t>
            </a:r>
          </a:p>
          <a:p>
            <a:pPr indent="-11430" lvl="0" marL="100330" marR="0" rtl="0" algn="ctr">
              <a:lnSpc>
                <a:spcPct val="100000"/>
              </a:lnSpc>
              <a:spcBef>
                <a:spcPts val="350"/>
              </a:spcBef>
              <a:buSzPct val="25000"/>
              <a:buNone/>
            </a:pPr>
            <a:r>
              <a:rPr lang="en-US" sz="35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lO.O'O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088853" y="661987"/>
            <a:ext cx="30289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235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==-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3134260" y="827565"/>
            <a:ext cx="178435" cy="209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rPr>
              <a:t>......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3312391" y="1023888"/>
            <a:ext cx="66674" cy="10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604707" y="1023638"/>
            <a:ext cx="144144" cy="209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4070583" y="1142362"/>
            <a:ext cx="196214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700">
                <a:solidFill>
                  <a:srgbClr val="3131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70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.,,_,,.,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2855647" y="1093558"/>
            <a:ext cx="156844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65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869617" y="1069780"/>
            <a:ext cx="13462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3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444844" y="1373575"/>
            <a:ext cx="116204" cy="22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,,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709757" y="1420888"/>
            <a:ext cx="128904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3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3042911" y="1757940"/>
            <a:ext cx="70484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70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\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3974667" y="1683183"/>
            <a:ext cx="1149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403472" y="1650513"/>
            <a:ext cx="1158239" cy="1283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144780" rtl="0" algn="r">
              <a:lnSpc>
                <a:spcPct val="117083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indent="0" lvl="0" marL="0" marR="66675" rtl="0" algn="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</a:p>
          <a:p>
            <a:pPr indent="0" lvl="0" marL="0" marR="5080" rtl="0" algn="r">
              <a:lnSpc>
                <a:spcPct val="100000"/>
              </a:lnSpc>
              <a:spcBef>
                <a:spcPts val="1640"/>
              </a:spcBef>
              <a:buSzPct val="25000"/>
              <a:buNone/>
            </a:pPr>
            <a:r>
              <a:rPr i="1" lang="en-US" sz="7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sz="55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55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SANDWIC 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SUR	</a:t>
            </a:r>
            <a:r>
              <a:rPr lang="en-US" sz="16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3536194" y="1970051"/>
            <a:ext cx="139699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-"'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2892186" y="2019900"/>
            <a:ext cx="114300" cy="2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6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3801105" y="2077296"/>
            <a:ext cx="17208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111689" y="2098666"/>
            <a:ext cx="158750" cy="7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SJ.O"S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3129693" y="2131068"/>
            <a:ext cx="13334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75531" y="2902292"/>
            <a:ext cx="180975" cy="209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50">
                <a:solidFill>
                  <a:srgbClr val="5683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809437" y="2995306"/>
            <a:ext cx="6159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\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374346" y="3104933"/>
            <a:ext cx="715645" cy="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00">
                <a:solidFill>
                  <a:srgbClr val="3B5980"/>
                </a:solidFill>
                <a:latin typeface="Arial"/>
                <a:ea typeface="Arial"/>
                <a:cs typeface="Arial"/>
                <a:sym typeface="Arial"/>
              </a:rPr>
              <a:t>I!&gt;. </a:t>
            </a:r>
            <a:r>
              <a:rPr lang="en-US" sz="500">
                <a:solidFill>
                  <a:srgbClr val="526D95"/>
                </a:solidFill>
                <a:latin typeface="Arial"/>
                <a:ea typeface="Arial"/>
                <a:cs typeface="Arial"/>
                <a:sym typeface="Arial"/>
              </a:rPr>
              <a:t>OKc.AU   </a:t>
            </a:r>
            <a:r>
              <a:rPr lang="en-US" sz="500">
                <a:solidFill>
                  <a:srgbClr val="3B5980"/>
                </a:solidFill>
                <a:latin typeface="Arial"/>
                <a:ea typeface="Arial"/>
                <a:cs typeface="Arial"/>
                <a:sym typeface="Arial"/>
              </a:rPr>
              <a:t>tL     K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1229641" y="2864641"/>
            <a:ext cx="833755" cy="643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aseline="-25000" lang="en-US" sz="2175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  ,  </a:t>
            </a:r>
            <a:r>
              <a:rPr baseline="-25000" lang="en-US" sz="2325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indent="-11429" lvl="0" marL="176530" marR="0" rtl="0" algn="l">
              <a:lnSpc>
                <a:spcPct val="100000"/>
              </a:lnSpc>
              <a:spcBef>
                <a:spcPts val="1815"/>
              </a:spcBef>
              <a:buSzPct val="25000"/>
              <a:buNone/>
            </a:pPr>
            <a:r>
              <a:rPr lang="en-US" sz="12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111689" y="3065352"/>
            <a:ext cx="160654" cy="7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0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55.0"S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2490251" y="3167934"/>
            <a:ext cx="168274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3664082" y="2815044"/>
            <a:ext cx="1066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0A13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2828242" y="3352671"/>
            <a:ext cx="165735" cy="17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750">
                <a:solidFill>
                  <a:srgbClr val="6B9EC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150">
                <a:solidFill>
                  <a:srgbClr val="5683B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3677785" y="3252102"/>
            <a:ext cx="104139" cy="273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95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1215938" y="3801417"/>
            <a:ext cx="1652270" cy="284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7620" rtl="0" algn="ctr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PARTAM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NTO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METEOROLOGiA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EGUI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NT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TEMPANOS 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AYORES </a:t>
            </a:r>
            <a:r>
              <a:rPr lang="en-US" sz="60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55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EOiA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ANAl..J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SIS</a:t>
            </a:r>
            <a:r>
              <a:rPr lang="en-US" sz="600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14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3/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754627" y="4112466"/>
            <a:ext cx="177165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55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1s.ro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357529" y="4048789"/>
            <a:ext cx="161290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..,</a:t>
            </a:r>
            <a:r>
              <a:rPr lang="en-US" sz="950">
                <a:solidFill>
                  <a:srgbClr val="AFAF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_,..,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3234743" y="4123235"/>
            <a:ext cx="168274" cy="7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25.0'0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992401" y="4132821"/>
            <a:ext cx="300354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450">
                <a:solidFill>
                  <a:srgbClr val="6B9EC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450">
                <a:solidFill>
                  <a:srgbClr val="0F60DD"/>
                </a:solidFill>
                <a:latin typeface="Arial"/>
                <a:ea typeface="Arial"/>
                <a:cs typeface="Arial"/>
                <a:sym typeface="Arial"/>
              </a:rPr>
              <a:t>.·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924426" y="4025185"/>
            <a:ext cx="180339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50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rPr>
              <a:t>......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969565" y="4723257"/>
            <a:ext cx="89534" cy="2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D60F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841676" y="4932844"/>
            <a:ext cx="700405" cy="95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GEORGIAS </a:t>
            </a:r>
            <a:r>
              <a:rPr lang="en-US" sz="55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lang="en-US" sz="55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lang="en-US" sz="550">
                <a:solidFill>
                  <a:srgbClr val="3B5980"/>
                </a:solidFill>
                <a:latin typeface="Arial"/>
                <a:ea typeface="Arial"/>
                <a:cs typeface="Arial"/>
                <a:sym typeface="Arial"/>
              </a:rPr>
              <a:t>Stn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1741193" y="4765008"/>
            <a:ext cx="344805" cy="431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3D953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50">
                <a:solidFill>
                  <a:srgbClr val="5683B3"/>
                </a:solidFill>
                <a:latin typeface="Arial"/>
                <a:ea typeface="Arial"/>
                <a:cs typeface="Arial"/>
                <a:sym typeface="Arial"/>
              </a:rPr>
              <a:t>·   </a:t>
            </a:r>
            <a:r>
              <a:rPr lang="en-US" sz="450">
                <a:solidFill>
                  <a:srgbClr val="807C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\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380098" y="5275292"/>
            <a:ext cx="847725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9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MAR DEL SCOTIA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361829" y="5670367"/>
            <a:ext cx="76835" cy="10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650">
                <a:solidFill>
                  <a:srgbClr val="807CAA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704385" y="5666435"/>
            <a:ext cx="278130" cy="546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100">
                <a:solidFill>
                  <a:srgbClr val="5683B3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41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61344" y="6116646"/>
            <a:ext cx="548004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REFERENC!AS</a:t>
            </a:r>
          </a:p>
          <a:p>
            <a:pPr indent="-9525" lvl="0" marL="34925" marR="0" rtl="0" algn="l">
              <a:lnSpc>
                <a:spcPct val="111333"/>
              </a:lnSpc>
              <a:spcBef>
                <a:spcPts val="40"/>
              </a:spcBef>
              <a:buSzPct val="25000"/>
              <a:buNone/>
            </a:pPr>
            <a:r>
              <a:rPr b="1" lang="en-US" sz="750">
                <a:solidFill>
                  <a:srgbClr val="3D9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5X</a:t>
            </a:r>
          </a:p>
          <a:p>
            <a:pPr indent="-114935" lvl="0" marL="140335" marR="0" rtl="0" algn="l">
              <a:lnSpc>
                <a:spcPct val="84545"/>
              </a:lnSpc>
              <a:spcBef>
                <a:spcPts val="0"/>
              </a:spcBef>
              <a:buClr>
                <a:srgbClr val="D60F16"/>
              </a:buClr>
              <a:buSzPct val="91666"/>
              <a:buFont typeface="Times New Roman"/>
              <a:buChar char="•"/>
            </a:pP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AS6</a:t>
            </a:r>
          </a:p>
          <a:p>
            <a:pPr indent="-9525" lvl="0" marL="34925" marR="0" rtl="0" algn="l">
              <a:lnSpc>
                <a:spcPct val="103750"/>
              </a:lnSpc>
              <a:spcBef>
                <a:spcPts val="0"/>
              </a:spcBef>
              <a:buSzPct val="25000"/>
              <a:buNone/>
            </a:pPr>
            <a:r>
              <a:rPr b="1" lang="en-US" sz="800">
                <a:solidFill>
                  <a:srgbClr val="DD7E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B15R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84183" y="6483775"/>
            <a:ext cx="1006474" cy="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04775" lvl="0" marL="117475" marR="0" rtl="0" algn="l">
              <a:lnSpc>
                <a:spcPct val="100000"/>
              </a:lnSpc>
              <a:spcBef>
                <a:spcPts val="0"/>
              </a:spcBef>
              <a:buClr>
                <a:srgbClr val="0F60DD"/>
              </a:buClr>
              <a:buSzPct val="100000"/>
              <a:buFont typeface="Arial"/>
              <a:buChar char="•"/>
            </a:pP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TE'1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5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5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MEN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  </a:t>
            </a:r>
            <a:r>
              <a:rPr lang="en-US" sz="5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MN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270480" y="6565660"/>
            <a:ext cx="80390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55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MARIN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2736893" y="5703301"/>
            <a:ext cx="711834" cy="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SAHDIVICH </a:t>
            </a:r>
            <a:r>
              <a:rPr lang="en-US" sz="55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4755698" y="2083403"/>
            <a:ext cx="854074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9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MAR DEL SCOTIA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5267251" y="2320450"/>
            <a:ext cx="77470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807C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5175903" y="2353355"/>
            <a:ext cx="17652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50">
                <a:solidFill>
                  <a:srgbClr val="6B9ECF"/>
                </a:solidFill>
                <a:latin typeface="Arial"/>
                <a:ea typeface="Arial"/>
                <a:cs typeface="Arial"/>
                <a:sym typeface="Arial"/>
              </a:rPr>
              <a:t>,,.</a:t>
            </a:r>
            <a:r>
              <a:rPr baseline="30000" lang="en-US" sz="1125">
                <a:solidFill>
                  <a:srgbClr val="9789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aseline="30000" lang="en-US" sz="1125">
                <a:solidFill>
                  <a:srgbClr val="5683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  <a:r>
              <a:rPr lang="en-US" sz="1600">
                <a:solidFill>
                  <a:srgbClr val="5683B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764833" y="2888277"/>
            <a:ext cx="821689" cy="412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REFEREN</a:t>
            </a:r>
            <a:r>
              <a:rPr lang="en-US" sz="7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C!AS</a:t>
            </a:r>
          </a:p>
          <a:p>
            <a:pPr indent="-8890" lvl="0" marL="21590" marR="0" rtl="0" algn="l">
              <a:lnSpc>
                <a:spcPct val="107000"/>
              </a:lnSpc>
              <a:spcBef>
                <a:spcPts val="365"/>
              </a:spcBef>
              <a:buSzPct val="25000"/>
              <a:buNone/>
            </a:pPr>
            <a:r>
              <a:rPr lang="en-US" sz="5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CORIENTE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MARIN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</a:p>
          <a:p>
            <a:pPr indent="-5080" lvl="0" marL="30480" marR="0" rtl="0" algn="l">
              <a:lnSpc>
                <a:spcPct val="92000"/>
              </a:lnSpc>
              <a:spcBef>
                <a:spcPts val="0"/>
              </a:spcBef>
              <a:buSzPct val="25000"/>
              <a:buNone/>
            </a:pPr>
            <a:r>
              <a:rPr b="1" lang="en-US" sz="750">
                <a:solidFill>
                  <a:srgbClr val="DD7E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BlSR</a:t>
            </a:r>
          </a:p>
          <a:p>
            <a:pPr indent="-9525" lvl="0" marL="34925" marR="0" rtl="0" algn="l">
              <a:lnSpc>
                <a:spcPct val="100666"/>
              </a:lnSpc>
              <a:spcBef>
                <a:spcPts val="0"/>
              </a:spcBef>
              <a:buSzPct val="25000"/>
              <a:buNone/>
            </a:pPr>
            <a:r>
              <a:rPr b="1" lang="en-US" sz="750">
                <a:solidFill>
                  <a:srgbClr val="3D9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 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SX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4787671" y="3273661"/>
            <a:ext cx="1027429" cy="1765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25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D60F16"/>
                </a:solidFill>
                <a:latin typeface="Courier New"/>
                <a:ea typeface="Courier New"/>
                <a:cs typeface="Courier New"/>
                <a:sym typeface="Courier New"/>
              </a:rPr>
              <a:t>•</a:t>
            </a:r>
            <a:r>
              <a:rPr lang="en-US" sz="600">
                <a:solidFill>
                  <a:srgbClr val="727272"/>
                </a:solidFill>
                <a:latin typeface="Courier New"/>
                <a:ea typeface="Courier New"/>
                <a:cs typeface="Courier New"/>
                <a:sym typeface="Courier New"/>
              </a:rPr>
              <a:t>A56</a:t>
            </a:r>
          </a:p>
          <a:p>
            <a:pPr indent="0" lvl="0" marL="12700" marR="0" rtl="0" algn="l">
              <a:lnSpc>
                <a:spcPct val="104999"/>
              </a:lnSpc>
              <a:spcBef>
                <a:spcPts val="0"/>
              </a:spcBef>
              <a:buSzPct val="25000"/>
              <a:buNone/>
            </a:pPr>
            <a:r>
              <a:rPr b="1" lang="en-US" sz="700">
                <a:solidFill>
                  <a:srgbClr val="0F6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TEMPAA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MENORE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  </a:t>
            </a:r>
            <a:r>
              <a:rPr lang="en-US" sz="5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f"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4883587" y="4283589"/>
            <a:ext cx="543559" cy="226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17857"/>
              </a:lnSpc>
              <a:spcBef>
                <a:spcPts val="0"/>
              </a:spcBef>
              <a:buSzPct val="25000"/>
              <a:buNone/>
            </a:pPr>
            <a:r>
              <a:rPr lang="en-US" sz="7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REFERENC!AS</a:t>
            </a:r>
          </a:p>
          <a:p>
            <a:pPr indent="-5080" lvl="0" marL="3048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b="1" lang="en-US" sz="750">
                <a:solidFill>
                  <a:srgbClr val="D60F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5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A5</a:t>
            </a:r>
            <a:r>
              <a:rPr lang="en-US" sz="55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4874451" y="4465935"/>
            <a:ext cx="1193165" cy="4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905" lvl="0" marL="40005" marR="0" rtl="0" algn="l">
              <a:lnSpc>
                <a:spcPct val="98000"/>
              </a:lnSpc>
              <a:spcBef>
                <a:spcPts val="0"/>
              </a:spcBef>
              <a:buSzPct val="25000"/>
              <a:buNone/>
            </a:pPr>
            <a:r>
              <a:rPr b="1" lang="en-US" sz="750">
                <a:solidFill>
                  <a:srgbClr val="DD7E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55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</a:t>
            </a:r>
          </a:p>
          <a:p>
            <a:pPr indent="-1905" lvl="0" marL="40005" marR="0" rtl="0" algn="l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b="1" lang="en-US" sz="750">
                <a:solidFill>
                  <a:srgbClr val="3D9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SX</a:t>
            </a:r>
          </a:p>
          <a:p>
            <a:pPr indent="-1905" lvl="0" marL="400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700">
                <a:solidFill>
                  <a:srgbClr val="0F6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</a:t>
            </a:r>
            <a:r>
              <a:rPr lang="en-US" sz="55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TEMPANDS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MENOR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60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US" sz="5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MN</a:t>
            </a:r>
          </a:p>
          <a:p>
            <a:pPr indent="-634" lvl="0" marL="26034" marR="0" rtl="0" algn="l">
              <a:lnSpc>
                <a:spcPct val="116000"/>
              </a:lnSpc>
              <a:spcBef>
                <a:spcPts val="75"/>
              </a:spcBef>
              <a:buSzPct val="25000"/>
              <a:buNone/>
            </a:pPr>
            <a:r>
              <a:rPr lang="en-US" sz="5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CORRI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lff</a:t>
            </a:r>
            <a:r>
              <a:rPr lang="en-US" sz="5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5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MARINA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  <a:p>
            <a:pPr indent="0" lvl="0" marL="12700" marR="0" rtl="0" algn="l">
              <a:lnSpc>
                <a:spcPct val="116363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A7B8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 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DE 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5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EMPAN</a:t>
            </a:r>
            <a:r>
              <a:rPr lang="en-US" sz="5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DS </a:t>
            </a:r>
            <a:r>
              <a:rPr lang="en-US" sz="55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</a:t>
            </a: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REGADO</a:t>
            </a:r>
            <a:r>
              <a:rPr lang="en-US" sz="5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5038880" y="5676557"/>
            <a:ext cx="850899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9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MAR DEL </a:t>
            </a:r>
            <a:r>
              <a:rPr b="1" lang="en-US" sz="900">
                <a:solidFill>
                  <a:srgbClr val="1A2A4B"/>
                </a:solidFill>
                <a:latin typeface="Arial"/>
                <a:ea typeface="Arial"/>
                <a:cs typeface="Arial"/>
                <a:sym typeface="Arial"/>
              </a:rPr>
              <a:t>SC</a:t>
            </a:r>
            <a:r>
              <a:rPr b="1" lang="en-US" sz="900">
                <a:solidFill>
                  <a:srgbClr val="0A1328"/>
                </a:solidFill>
                <a:latin typeface="Arial"/>
                <a:ea typeface="Arial"/>
                <a:cs typeface="Arial"/>
                <a:sym typeface="Arial"/>
              </a:rPr>
              <a:t>OTIA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5006908" y="6223673"/>
            <a:ext cx="4508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5683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230712" y="6223673"/>
            <a:ext cx="393700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IS. ORCAOAS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5797073" y="527452"/>
            <a:ext cx="1670685" cy="193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254000" lvl="0" marL="12700" marR="508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DEPAR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llMENTO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METEOROLOG A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SEGUIMIENTO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DE TE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PANOS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MiiYORES A 10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MN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6061985" y="709845"/>
            <a:ext cx="1132840" cy="252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69166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CHA DE ANAuS S: 0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600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2/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  <a:p>
            <a:pPr indent="-1270" lvl="0" marL="204470" marR="0" rtl="0" algn="l">
              <a:lnSpc>
                <a:spcPct val="99666"/>
              </a:lnSpc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7477889" y="853279"/>
            <a:ext cx="164464" cy="8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5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lC.O'C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8701960" y="545277"/>
            <a:ext cx="349250" cy="374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75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-­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8706528" y="614047"/>
            <a:ext cx="260984" cy="852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50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·-</a:t>
            </a:r>
          </a:p>
          <a:p>
            <a:pPr indent="-4445" lvl="0" marL="17145" marR="0" rtl="0" algn="l">
              <a:lnSpc>
                <a:spcPct val="100000"/>
              </a:lnSpc>
              <a:spcBef>
                <a:spcPts val="1780"/>
              </a:spcBef>
              <a:buSzPct val="25000"/>
              <a:buNone/>
            </a:pPr>
            <a:r>
              <a:rPr lang="en-US" sz="180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8126464" y="853279"/>
            <a:ext cx="163829" cy="8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5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l!O'C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6509592" y="984188"/>
            <a:ext cx="102870" cy="2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0F6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852150" y="1203061"/>
            <a:ext cx="95885" cy="2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0F6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6674021" y="1686632"/>
            <a:ext cx="693420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 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GEORGL\$ </a:t>
            </a:r>
            <a:r>
              <a:rPr lang="en-US" sz="55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lang="en-US" sz="55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6413676" y="1915233"/>
            <a:ext cx="2228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2800">
                <a:solidFill>
                  <a:srgbClr val="9789B8"/>
                </a:solidFill>
                <a:latin typeface="Arial"/>
                <a:ea typeface="Arial"/>
                <a:cs typeface="Arial"/>
                <a:sym typeface="Arial"/>
              </a:rPr>
              <a:t>/ "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6843015" y="1881098"/>
            <a:ext cx="2571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8960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</a:t>
            </a:r>
            <a:r>
              <a:rPr lang="en-US" sz="2600">
                <a:solidFill>
                  <a:srgbClr val="D60F16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7509736" y="2402526"/>
            <a:ext cx="74231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55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1'&gt;  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'i.6Nl"M'IC</a:t>
            </a:r>
            <a:r>
              <a:rPr lang="en-US" sz="55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</a:t>
            </a:r>
            <a:r>
              <a:rPr lang="en-US" sz="500">
                <a:solidFill>
                  <a:srgbClr val="2A4469"/>
                </a:solidFill>
                <a:latin typeface="Arial"/>
                <a:ea typeface="Arial"/>
                <a:cs typeface="Arial"/>
                <a:sym typeface="Arial"/>
              </a:rPr>
              <a:t>Off  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'1</a:t>
            </a:r>
            <a:r>
              <a:rPr lang="en-US" sz="55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-US" sz="55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7788474" y="3020238"/>
            <a:ext cx="10223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DD7E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7642317" y="4150307"/>
            <a:ext cx="169545" cy="7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2S</a:t>
            </a:r>
            <a:r>
              <a:rPr b="1" lang="en-US" sz="400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rPr>
              <a:t>.OCO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7331731" y="4909112"/>
            <a:ext cx="96519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0F6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8455321" y="6432098"/>
            <a:ext cx="102235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DD7E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5600673" y="2285710"/>
            <a:ext cx="278765" cy="61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650">
                <a:solidFill>
                  <a:srgbClr val="5683B3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465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5778803" y="2717156"/>
            <a:ext cx="665480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5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ORCAD.\S  DEL SUR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5879287" y="3769498"/>
            <a:ext cx="1647824" cy="281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DEPARTAMENTO 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METEORO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LO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GiA</a:t>
            </a:r>
          </a:p>
          <a:p>
            <a:pPr indent="0" lvl="0" marL="12700" marR="5080" rtl="0" algn="ctr">
              <a:lnSpc>
                <a:spcPct val="110769"/>
              </a:lnSpc>
              <a:spcBef>
                <a:spcPts val="5"/>
              </a:spcBef>
              <a:buSzPct val="25000"/>
              <a:buNone/>
            </a:pP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GU </a:t>
            </a:r>
            <a:r>
              <a:rPr lang="en-US" sz="600">
                <a:solidFill>
                  <a:srgbClr val="313134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IENTO 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TIMPANOS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MAYORES A  </a:t>
            </a:r>
            <a:r>
              <a:rPr lang="en-US" sz="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10 MN FECHA 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 ANAUS</a:t>
            </a:r>
            <a:r>
              <a:rPr lang="en-US" sz="6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S: </a:t>
            </a:r>
            <a:r>
              <a:rPr lang="en-US" sz="6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r>
              <a:rPr lang="en-US" sz="65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6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r>
              <a:rPr lang="en-US" sz="65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6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650">
                <a:solidFill>
                  <a:srgbClr val="3131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r>
              <a:rPr lang="en-US" sz="650">
                <a:solidFill>
                  <a:srgbClr val="5757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5678321" y="4138135"/>
            <a:ext cx="177165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1050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rPr>
              <a:t>·"°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582671" y="4566300"/>
            <a:ext cx="10223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700">
                <a:solidFill>
                  <a:srgbClr val="6B9EC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061985" y="4758637"/>
            <a:ext cx="770254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634" lvl="0" marL="38735" marR="0" rtl="0" algn="ctr">
              <a:lnSpc>
                <a:spcPct val="93333"/>
              </a:lnSpc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D60F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  <a:p>
            <a:pPr indent="0" lvl="0" marL="0" marR="0" rtl="0" algn="ctr">
              <a:lnSpc>
                <a:spcPct val="72792"/>
              </a:lnSpc>
              <a:spcBef>
                <a:spcPts val="0"/>
              </a:spcBef>
              <a:buSzPct val="25000"/>
              <a:buNone/>
            </a:pPr>
            <a:r>
              <a:rPr baseline="-25000" lang="en-US" sz="5550">
                <a:solidFill>
                  <a:srgbClr val="3D953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550">
                <a:solidFill>
                  <a:srgbClr val="2A44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IS.</a:t>
            </a:r>
            <a:r>
              <a:rPr baseline="-25000" lang="en-US" sz="2325">
                <a:solidFill>
                  <a:srgbClr val="5683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GEORGlAS DE</a:t>
            </a:r>
            <a:r>
              <a:rPr lang="en-US" sz="550">
                <a:solidFill>
                  <a:srgbClr val="1A2A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lang="en-US" sz="550">
                <a:solidFill>
                  <a:srgbClr val="3B59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8775040" y="5394880"/>
            <a:ext cx="165735" cy="8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5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SO.D'S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8784175" y="6282723"/>
            <a:ext cx="170180" cy="2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r>
              <a:rPr lang="en-US" sz="1400">
                <a:solidFill>
                  <a:srgbClr val="AFAF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0" y="0"/>
            <a:ext cx="9134855" cy="13441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1" name="Shape 371"/>
          <p:cNvSpPr/>
          <p:nvPr/>
        </p:nvSpPr>
        <p:spPr>
          <a:xfrm>
            <a:off x="388619" y="2752343"/>
            <a:ext cx="5710427" cy="26243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2" name="Shape 372"/>
          <p:cNvSpPr/>
          <p:nvPr/>
        </p:nvSpPr>
        <p:spPr>
          <a:xfrm>
            <a:off x="4910328" y="5458967"/>
            <a:ext cx="589787" cy="914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3" name="Shape 373"/>
          <p:cNvSpPr/>
          <p:nvPr/>
        </p:nvSpPr>
        <p:spPr>
          <a:xfrm>
            <a:off x="2034539" y="6460235"/>
            <a:ext cx="516636" cy="10058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4" name="Shape 374"/>
          <p:cNvSpPr/>
          <p:nvPr/>
        </p:nvSpPr>
        <p:spPr>
          <a:xfrm>
            <a:off x="2852926" y="6533387"/>
            <a:ext cx="512062" cy="12344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5" name="Shape 375"/>
          <p:cNvSpPr/>
          <p:nvPr/>
        </p:nvSpPr>
        <p:spPr>
          <a:xfrm>
            <a:off x="7726679" y="1010411"/>
            <a:ext cx="589787" cy="24688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6" name="Shape 376"/>
          <p:cNvSpPr/>
          <p:nvPr/>
        </p:nvSpPr>
        <p:spPr>
          <a:xfrm>
            <a:off x="7360918" y="5312664"/>
            <a:ext cx="370330" cy="3931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7" name="Shape 377"/>
          <p:cNvSpPr/>
          <p:nvPr/>
        </p:nvSpPr>
        <p:spPr>
          <a:xfrm>
            <a:off x="310894" y="1565909"/>
            <a:ext cx="809752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2" y="0"/>
                </a:lnTo>
              </a:path>
            </a:pathLst>
          </a:custGeom>
          <a:noFill/>
          <a:ln cap="flat" cmpd="sng" w="54850">
            <a:solidFill>
              <a:srgbClr val="18181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8" name="Shape 378"/>
          <p:cNvSpPr/>
          <p:nvPr/>
        </p:nvSpPr>
        <p:spPr>
          <a:xfrm>
            <a:off x="8362188" y="1527046"/>
            <a:ext cx="0" cy="5217160"/>
          </a:xfrm>
          <a:custGeom>
            <a:pathLst>
              <a:path extrusionOk="0" h="120000" w="120000">
                <a:moveTo>
                  <a:pt x="0" y="119988"/>
                </a:moveTo>
                <a:lnTo>
                  <a:pt x="0" y="0"/>
                </a:lnTo>
              </a:path>
            </a:pathLst>
          </a:custGeom>
          <a:noFill/>
          <a:ln cap="flat" cmpd="sng" w="32000">
            <a:solidFill>
              <a:srgbClr val="1313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9" name="Shape 379"/>
          <p:cNvSpPr/>
          <p:nvPr/>
        </p:nvSpPr>
        <p:spPr>
          <a:xfrm>
            <a:off x="347471" y="1527046"/>
            <a:ext cx="0" cy="5217160"/>
          </a:xfrm>
          <a:custGeom>
            <a:pathLst>
              <a:path extrusionOk="0" h="120000" w="120000">
                <a:moveTo>
                  <a:pt x="0" y="119988"/>
                </a:moveTo>
                <a:lnTo>
                  <a:pt x="0" y="0"/>
                </a:lnTo>
              </a:path>
            </a:pathLst>
          </a:custGeom>
          <a:noFill/>
          <a:ln cap="flat" cmpd="sng" w="50275">
            <a:solidFill>
              <a:srgbClr val="0F131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80" name="Shape 380"/>
          <p:cNvSpPr/>
          <p:nvPr/>
        </p:nvSpPr>
        <p:spPr>
          <a:xfrm>
            <a:off x="310894" y="6707122"/>
            <a:ext cx="809752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2" y="0"/>
                </a:lnTo>
              </a:path>
            </a:pathLst>
          </a:custGeom>
          <a:noFill/>
          <a:ln cap="flat" cmpd="sng" w="45700">
            <a:solidFill>
              <a:srgbClr val="03030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81" name="Shape 381"/>
          <p:cNvSpPr txBox="1"/>
          <p:nvPr/>
        </p:nvSpPr>
        <p:spPr>
          <a:xfrm>
            <a:off x="2501900" y="627331"/>
            <a:ext cx="3341370" cy="543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520700" lvl="0" marL="12700" marR="5080" rtl="0" algn="l">
              <a:lnSpc>
                <a:spcPct val="116666"/>
              </a:lnSpc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DEPARTAMENTO METEOROLOGIA SEGUIMIENTO DE TEMPANOS  MAYORES A 10 MN</a:t>
            </a:r>
          </a:p>
          <a:p>
            <a:pPr indent="-5715" lvl="0" marL="551815" marR="0" rtl="0" algn="l">
              <a:lnSpc>
                <a:spcPct val="119583"/>
              </a:lnSpc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FECHA DE ANALISIS: 09</a:t>
            </a: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12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12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1134871" y="1405161"/>
            <a:ext cx="30988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80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80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0°0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2415032" y="1405161"/>
            <a:ext cx="31432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r>
              <a:rPr lang="en-US" sz="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.0</a:t>
            </a:r>
            <a:r>
              <a:rPr lang="en-US" sz="80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3708907" y="1405161"/>
            <a:ext cx="31368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35.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80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5043932" y="1405161"/>
            <a:ext cx="30988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30.0</a:t>
            </a:r>
            <a:r>
              <a:rPr lang="en-US" sz="80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7837422" y="1728052"/>
            <a:ext cx="306704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416997"/>
                </a:solidFill>
                <a:latin typeface="Arial"/>
                <a:ea typeface="Arial"/>
                <a:cs typeface="Arial"/>
                <a:sym typeface="Arial"/>
              </a:rPr>
              <a:t>··</a:t>
            </a:r>
            <a:r>
              <a:rPr lang="en-US" sz="900">
                <a:solidFill>
                  <a:srgbClr val="1C3F6D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5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en-US" sz="9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90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.. </a:t>
            </a:r>
            <a:r>
              <a:rPr lang="en-US" sz="50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•.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8427210" y="5745333"/>
            <a:ext cx="301624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ss.o</a:t>
            </a:r>
            <a:r>
              <a:rPr lang="en-US" sz="1100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•s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2913378" y="1531563"/>
            <a:ext cx="135255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5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.......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3516883" y="1585141"/>
            <a:ext cx="123188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4143246" y="1705750"/>
            <a:ext cx="118110" cy="184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12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467358" y="1695350"/>
            <a:ext cx="1076960" cy="209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REFERENCIAS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499362" y="1941164"/>
            <a:ext cx="1827530" cy="72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905" lvl="0" marL="40005" marR="0" rtl="0" algn="l">
              <a:lnSpc>
                <a:spcPct val="102580"/>
              </a:lnSpc>
              <a:spcBef>
                <a:spcPts val="0"/>
              </a:spcBef>
              <a:buSzPct val="25000"/>
              <a:buNone/>
            </a:pPr>
            <a:r>
              <a:rPr lang="en-US" sz="1550">
                <a:solidFill>
                  <a:srgbClr val="3B97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	</a:t>
            </a:r>
            <a:r>
              <a:rPr lang="en-US" sz="110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BlS</a:t>
            </a:r>
            <a:r>
              <a:rPr lang="en-US" sz="11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  <a:p>
            <a:pPr indent="-1905" lvl="0" marL="40005" marR="0" rtl="0" algn="l">
              <a:lnSpc>
                <a:spcPct val="101379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50">
                <a:solidFill>
                  <a:srgbClr val="E40A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  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  <a:p>
            <a:pPr indent="-250190" lvl="0" marL="25019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_,.   CORRIENTES M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RINAS</a:t>
            </a:r>
          </a:p>
          <a:p>
            <a:pPr indent="-8890" lvl="0" marL="250190" marR="0" rtl="0" algn="l">
              <a:lnSpc>
                <a:spcPct val="100000"/>
              </a:lnSpc>
              <a:spcBef>
                <a:spcPts val="310"/>
              </a:spcBef>
              <a:buSzPct val="25000"/>
              <a:buNone/>
            </a:pP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DIREC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/  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NTENSIDAD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5359400" y="2014958"/>
            <a:ext cx="81914" cy="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6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2383026" y="2099566"/>
            <a:ext cx="145986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''"·?·"····</a:t>
            </a:r>
            <a:r>
              <a:rPr lang="en-US" sz="850">
                <a:solidFill>
                  <a:srgbClr val="547C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··</a:t>
            </a:r>
            <a:r>
              <a:rPr lang="en-US" sz="8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···</a:t>
            </a:r>
            <a:r>
              <a:rPr lang="en-US" sz="850">
                <a:solidFill>
                  <a:srgbClr val="547C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850">
                <a:solidFill>
                  <a:srgbClr val="082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8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···</a:t>
            </a:r>
            <a:r>
              <a:rPr baseline="-25000" lang="en-US" sz="1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······ ······</a:t>
            </a:r>
            <a:r>
              <a:rPr baseline="-25000" lang="en-US" sz="10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aseline="-25000" lang="en-US" sz="105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aseline="-25000" lang="en-US" sz="1050">
                <a:solidFill>
                  <a:srgbClr val="1C3F6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aseline="-25000" lang="en-US" sz="1050">
                <a:solidFill>
                  <a:srgbClr val="41699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aseline="-25000" i="1" lang="en-US" sz="1275">
                <a:solidFill>
                  <a:srgbClr val="4169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r>
              <a:rPr baseline="-25000" i="1" lang="en-US" sz="1275">
                <a:solidFill>
                  <a:srgbClr val="082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aseline="-25000" i="1" lang="en-US" sz="1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: .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3919219" y="2251539"/>
            <a:ext cx="309244" cy="664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····</a:t>
            </a:r>
            <a:r>
              <a:rPr lang="en-US" sz="110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11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</a:p>
          <a:p>
            <a:pPr indent="-12064" lvl="0" marL="62864" marR="0" rtl="0" algn="l">
              <a:lnSpc>
                <a:spcPct val="100000"/>
              </a:lnSpc>
              <a:spcBef>
                <a:spcPts val="105"/>
              </a:spcBef>
              <a:buSzPct val="25000"/>
              <a:buNone/>
            </a:pPr>
            <a:r>
              <a:rPr lang="en-US" sz="32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3375151" y="2346739"/>
            <a:ext cx="1332865" cy="61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6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'	</a:t>
            </a:r>
            <a:r>
              <a:rPr lang="en-US" sz="465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4842764" y="2432141"/>
            <a:ext cx="200024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 </a:t>
            </a:r>
            <a:r>
              <a:rPr lang="en-US" sz="9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5537707" y="2589866"/>
            <a:ext cx="158115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782827" y="2714457"/>
            <a:ext cx="1061085" cy="15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htt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// 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hy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.o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rg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1985264" y="2802457"/>
            <a:ext cx="54229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rgbClr val="9AC4F4"/>
                </a:solidFill>
                <a:latin typeface="Arial"/>
                <a:ea typeface="Arial"/>
                <a:cs typeface="Arial"/>
                <a:sym typeface="Arial"/>
              </a:rPr>
              <a:t>-	I </a:t>
            </a:r>
            <a:r>
              <a:rPr lang="en-US" sz="13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554227" y="2734896"/>
            <a:ext cx="35687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5071364" y="4247223"/>
            <a:ext cx="145415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5281676" y="4290650"/>
            <a:ext cx="149860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0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5501132" y="4431016"/>
            <a:ext cx="125094" cy="8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··..;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5181091" y="4212114"/>
            <a:ext cx="153670" cy="61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65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4797044" y="5203314"/>
            <a:ext cx="1739263" cy="1009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8889" lvl="0" marL="135890" marR="0" rtl="0" algn="l">
              <a:lnSpc>
                <a:spcPct val="94545"/>
              </a:lnSpc>
              <a:spcBef>
                <a:spcPts val="0"/>
              </a:spcBef>
              <a:buSzPct val="25000"/>
              <a:buNone/>
            </a:pPr>
            <a:r>
              <a:rPr i="1" lang="en-US" sz="16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000">
                <a:solidFill>
                  <a:srgbClr val="1C3F6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SANDWICH DEL SdR</a:t>
            </a:r>
          </a:p>
          <a:p>
            <a:pPr indent="-11430" lvl="0" marL="1027430" marR="0" rtl="0" algn="l">
              <a:lnSpc>
                <a:spcPct val="106451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1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  <a:p>
            <a:pPr indent="0" lvl="0" marL="12700" marR="0" rtl="0" algn="l">
              <a:lnSpc>
                <a:spcPct val="100000"/>
              </a:lnSpc>
              <a:spcBef>
                <a:spcPts val="1405"/>
              </a:spcBef>
              <a:buSzPct val="25000"/>
              <a:buNone/>
            </a:pPr>
            <a:r>
              <a:rPr lang="en-US" sz="9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14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r>
              <a:rPr lang="en-US" sz="14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 </a:t>
            </a:r>
            <a:r>
              <a:rPr lang="en-US" sz="1450">
                <a:solidFill>
                  <a:srgbClr val="416997"/>
                </a:solidFill>
                <a:latin typeface="Arial"/>
                <a:ea typeface="Arial"/>
                <a:cs typeface="Arial"/>
                <a:sym typeface="Arial"/>
              </a:rPr>
              <a:t>:/·</a:t>
            </a:r>
            <a:r>
              <a:rPr lang="en-US" sz="1500">
                <a:solidFill>
                  <a:srgbClr val="1C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lang="en-US" sz="1500">
                <a:solidFill>
                  <a:srgbClr val="4169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 .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89636" y="5538264"/>
            <a:ext cx="2104390" cy="69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50">
                <a:solidFill>
                  <a:srgbClr val="001342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3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··•"'"</a:t>
            </a:r>
            <a:r>
              <a:rPr lang="en-US" sz="3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*"''''</a:t>
            </a:r>
            <a:r>
              <a:rPr lang="en-US" sz="350">
                <a:solidFill>
                  <a:srgbClr val="001342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en-US" sz="350">
                <a:solidFill>
                  <a:srgbClr val="416997"/>
                </a:solidFill>
                <a:latin typeface="Arial"/>
                <a:ea typeface="Arial"/>
                <a:cs typeface="Arial"/>
                <a:sym typeface="Arial"/>
              </a:rPr>
              <a:t>'''''     </a:t>
            </a:r>
            <a:r>
              <a:rPr lang="en-US" sz="35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•.     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3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·"':' </a:t>
            </a:r>
            <a:r>
              <a:rPr lang="en-US" sz="350">
                <a:solidFill>
                  <a:srgbClr val="001342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50">
                <a:solidFill>
                  <a:srgbClr val="001342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"'"''</a:t>
            </a:r>
            <a:r>
              <a:rPr lang="en-US" sz="3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"'.</a:t>
            </a:r>
            <a:r>
              <a:rPr lang="en-US" sz="35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  </a:t>
            </a:r>
            <a:r>
              <a:rPr lang="en-US" sz="35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r>
              <a:rPr lang="en-US" sz="3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......:......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2586828" y="5538264"/>
            <a:ext cx="462914" cy="69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50">
                <a:solidFill>
                  <a:srgbClr val="1C3F6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">
                <a:solidFill>
                  <a:srgbClr val="416997"/>
                </a:solidFill>
                <a:latin typeface="Arial"/>
                <a:ea typeface="Arial"/>
                <a:cs typeface="Arial"/>
                <a:sym typeface="Arial"/>
              </a:rPr>
              <a:t>...........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755395" y="5610253"/>
            <a:ext cx="984884" cy="133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,	</a:t>
            </a:r>
            <a:r>
              <a:rPr lang="en-US" sz="85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lang="en-US" sz="8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8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:	</a:t>
            </a:r>
            <a:r>
              <a:rPr lang="en-US" sz="8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094991" y="5594817"/>
            <a:ext cx="211454" cy="15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9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I   </a:t>
            </a:r>
            <a:r>
              <a:rPr i="1" lang="en-US" sz="10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2538475" y="5594817"/>
            <a:ext cx="129539" cy="15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,.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2977388" y="5594817"/>
            <a:ext cx="478154" cy="15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,.   </a:t>
            </a:r>
            <a:r>
              <a:rPr i="1" lang="en-US" sz="10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.·.</a:t>
            </a:r>
            <a:r>
              <a:rPr i="1" lang="en-US" sz="1000">
                <a:solidFill>
                  <a:srgbClr val="1C3F6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i="1" lang="en-US" sz="10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 </a:t>
            </a:r>
            <a:r>
              <a:rPr lang="en-US" sz="10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 ..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1034287" y="5704991"/>
            <a:ext cx="151129" cy="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1521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lang="en-US" sz="600">
                <a:solidFill>
                  <a:srgbClr val="4169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2511043" y="5462723"/>
            <a:ext cx="1066165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6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,	</a:t>
            </a:r>
            <a:r>
              <a:rPr lang="en-US" sz="15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,	</a:t>
            </a:r>
            <a:r>
              <a:rPr lang="en-US" sz="29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660972" y="5824548"/>
            <a:ext cx="1630680" cy="212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>
                <a:solidFill>
                  <a:srgbClr val="15213D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000">
                <a:solidFill>
                  <a:srgbClr val="3A466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ORCAD</a:t>
            </a:r>
            <a:r>
              <a:rPr lang="en-US" sz="1000">
                <a:solidFill>
                  <a:srgbClr val="15213D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10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DEL SUR </a:t>
            </a:r>
            <a:r>
              <a:rPr baseline="-25000" lang="en-US" sz="10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i="1" lang="en-US" sz="13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349754" y="5922871"/>
            <a:ext cx="6286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7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3590035" y="5691976"/>
            <a:ext cx="395604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aseline="30000" lang="en-US" sz="13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baseline="30000" lang="en-US" sz="1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··</a:t>
            </a:r>
            <a:r>
              <a:rPr baseline="30000" lang="en-US" sz="135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baseline="30000" lang="en-US" sz="1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··</a:t>
            </a:r>
            <a:r>
              <a:rPr baseline="30000" lang="en-US" sz="13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90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9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4637023" y="5557046"/>
            <a:ext cx="124459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>
                <a:solidFill>
                  <a:srgbClr val="15213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950">
                <a:solidFill>
                  <a:srgbClr val="15213D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3809491" y="5712510"/>
            <a:ext cx="457833" cy="266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90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_,, </a:t>
            </a:r>
            <a:r>
              <a:rPr lang="en-US" sz="130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r>
              <a:rPr lang="en-US" sz="17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/"·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4234687" y="5775187"/>
            <a:ext cx="289559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..........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4056378" y="5956005"/>
            <a:ext cx="55244" cy="15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100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4687314" y="5883410"/>
            <a:ext cx="132079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r>
              <a:rPr lang="en-US" sz="13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5043932" y="5929721"/>
            <a:ext cx="75564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41699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4943346" y="6184783"/>
            <a:ext cx="505458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10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	</a:t>
            </a:r>
            <a:r>
              <a:rPr lang="en-US" sz="10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1221738" y="6094971"/>
            <a:ext cx="544194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07080E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100">
                <a:solidFill>
                  <a:srgbClr val="2A508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430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417068" y="6440785"/>
            <a:ext cx="211454" cy="17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rgbClr val="07080E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1150">
                <a:solidFill>
                  <a:srgbClr val="2A5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6040628" y="2804730"/>
            <a:ext cx="199390" cy="12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7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1" lang="en-US" sz="7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·i..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6433819" y="1405161"/>
            <a:ext cx="30924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80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80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6516116" y="2234041"/>
            <a:ext cx="1244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95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6433819" y="2907628"/>
            <a:ext cx="134620" cy="1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700">
                <a:solidFill>
                  <a:srgbClr val="41699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9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237223" y="3103634"/>
            <a:ext cx="11176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150355" y="4556885"/>
            <a:ext cx="126363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6278371" y="4669553"/>
            <a:ext cx="136524" cy="17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rgbClr val="082B5B"/>
                </a:solidFill>
                <a:latin typeface="Arial"/>
                <a:ea typeface="Arial"/>
                <a:cs typeface="Arial"/>
                <a:sym typeface="Arial"/>
              </a:rPr>
              <a:t>··</a:t>
            </a:r>
            <a:r>
              <a:rPr lang="en-US" sz="9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6525258" y="4836439"/>
            <a:ext cx="283844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950">
                <a:solidFill>
                  <a:srgbClr val="1C3F6D"/>
                </a:solidFill>
                <a:latin typeface="Arial"/>
                <a:ea typeface="Arial"/>
                <a:cs typeface="Arial"/>
                <a:sym typeface="Arial"/>
              </a:rPr>
              <a:t>.:</a:t>
            </a:r>
            <a:r>
              <a:rPr lang="en-US" sz="95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9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9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r>
              <a:rPr lang="en-US" sz="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'•.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6790435" y="1591808"/>
            <a:ext cx="10668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\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6744715" y="2979617"/>
            <a:ext cx="104139" cy="2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1C3F6D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6717282" y="2924694"/>
            <a:ext cx="26352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90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7179056" y="3230466"/>
            <a:ext cx="260984" cy="22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i="1" lang="en-US" sz="1550">
                <a:solidFill>
                  <a:srgbClr val="082B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  <a:r>
              <a:rPr i="1" lang="en-US" sz="15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):"·</a:t>
            </a:r>
            <a:r>
              <a:rPr i="1" lang="en-US" sz="95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7101331" y="3295557"/>
            <a:ext cx="593724" cy="425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 </a:t>
            </a:r>
            <a:r>
              <a:rPr lang="en-US" sz="315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_. </a:t>
            </a:r>
            <a:r>
              <a:rPr baseline="30000" lang="en-US" sz="2475">
                <a:solidFill>
                  <a:srgbClr val="4169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baseline="30000" lang="en-US" sz="135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7032752" y="4973010"/>
            <a:ext cx="113029" cy="2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547CAC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r>
              <a:rPr lang="en-US" sz="1400">
                <a:solidFill>
                  <a:srgbClr val="2A5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6708139" y="5897289"/>
            <a:ext cx="124459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5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6831545" y="6534944"/>
            <a:ext cx="10604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rgbClr val="2A5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7960867" y="569631"/>
            <a:ext cx="810260" cy="331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6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65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5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istsrio </a:t>
            </a:r>
            <a:r>
              <a:rPr lang="en-US" sz="6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6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  <a:p>
            <a:pPr indent="-4445" lvl="0" marL="17145" marR="0" rtl="0" algn="l">
              <a:lnSpc>
                <a:spcPct val="104444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Defensa</a:t>
            </a:r>
          </a:p>
          <a:p>
            <a:pPr indent="-634" lvl="0" marL="26034" marR="0" rtl="0" algn="l">
              <a:lnSpc>
                <a:spcPct val="110625"/>
              </a:lnSpc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rosl</a:t>
            </a:r>
            <a:r>
              <a:rPr lang="en-US" sz="6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6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rPr>
              <a:t>cia </a:t>
            </a:r>
            <a:r>
              <a:rPr lang="en-US" sz="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6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e la </a:t>
            </a:r>
            <a:r>
              <a:rPr lang="en-US" sz="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6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ilden</a:t>
            </a:r>
            <a:r>
              <a:rPr lang="en-US" sz="8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8381492" y="1033125"/>
            <a:ext cx="57721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5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StCRETARIADE</a:t>
            </a:r>
          </a:p>
          <a:p>
            <a:pPr indent="0" lvl="0" marL="12700" marR="0" rtl="0" algn="l">
              <a:lnSpc>
                <a:spcPct val="96000"/>
              </a:lnSpc>
              <a:spcBef>
                <a:spcPts val="0"/>
              </a:spcBef>
              <a:buSzPct val="25000"/>
              <a:buNone/>
            </a:pPr>
            <a:r>
              <a:rPr lang="en-US" sz="50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CIEHC14. </a:t>
            </a:r>
            <a:r>
              <a:rPr lang="en-US" sz="500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rtCNOlOGI&gt;.</a:t>
            </a:r>
          </a:p>
          <a:p>
            <a:pPr indent="0" lvl="0" marL="12700" marR="0" rtl="0" algn="l">
              <a:lnSpc>
                <a:spcPct val="106363"/>
              </a:lnSpc>
              <a:spcBef>
                <a:spcPts val="0"/>
              </a:spcBef>
              <a:buSzPct val="25000"/>
              <a:buNone/>
            </a:pPr>
            <a:r>
              <a:rPr lang="en-US" sz="500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r>
              <a:rPr lang="en-US" sz="55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Pfl</a:t>
            </a:r>
            <a:r>
              <a:rPr lang="en-US" sz="55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OOUCCIOtl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7906003" y="1405161"/>
            <a:ext cx="31876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sz="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80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7384795" y="1590238"/>
            <a:ext cx="262254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9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8427210" y="1917225"/>
            <a:ext cx="30035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8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°s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7933435" y="1762780"/>
            <a:ext cx="254634" cy="5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2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7787131" y="3745864"/>
            <a:ext cx="336549" cy="628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750">
                <a:solidFill>
                  <a:srgbClr val="07080E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8427210" y="3761087"/>
            <a:ext cx="302259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so.</a:t>
            </a:r>
            <a:r>
              <a:rPr lang="en-US" sz="11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100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11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7457946" y="4293069"/>
            <a:ext cx="14605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200">
                <a:solidFill>
                  <a:srgbClr val="0708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0" y="347168"/>
            <a:ext cx="9144000" cy="6466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0" y="347168"/>
            <a:ext cx="9144000" cy="6466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/>
        </p:nvSpPr>
        <p:spPr>
          <a:xfrm>
            <a:off x="0" y="347168"/>
            <a:ext cx="9144000" cy="6466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/>
        </p:nvSpPr>
        <p:spPr>
          <a:xfrm>
            <a:off x="535939" y="575314"/>
            <a:ext cx="5535929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Analysis for Navy Ships</a:t>
            </a:r>
          </a:p>
        </p:txBody>
      </p:sp>
      <p:sp>
        <p:nvSpPr>
          <p:cNvPr id="472" name="Shape 472"/>
          <p:cNvSpPr/>
          <p:nvPr/>
        </p:nvSpPr>
        <p:spPr>
          <a:xfrm>
            <a:off x="0" y="1340776"/>
            <a:ext cx="6660259" cy="49951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73" name="Shape 473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  <p:sp>
        <p:nvSpPr>
          <p:cNvPr id="474" name="Shape 474"/>
          <p:cNvSpPr/>
          <p:nvPr/>
        </p:nvSpPr>
        <p:spPr>
          <a:xfrm>
            <a:off x="3203828" y="1305420"/>
            <a:ext cx="5940169" cy="44551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75" name="Shape 475"/>
          <p:cNvSpPr/>
          <p:nvPr/>
        </p:nvSpPr>
        <p:spPr>
          <a:xfrm>
            <a:off x="1469896" y="2177783"/>
            <a:ext cx="6204204" cy="46531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76" name="Shape 476"/>
          <p:cNvSpPr/>
          <p:nvPr/>
        </p:nvSpPr>
        <p:spPr>
          <a:xfrm>
            <a:off x="899591" y="1276958"/>
            <a:ext cx="7674101" cy="54268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86333" y="593214"/>
            <a:ext cx="8702675" cy="1639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63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Some interesting facts…</a:t>
            </a:r>
          </a:p>
          <a:p>
            <a:pPr indent="-182880" lvl="0" marL="195580" marR="5080" rtl="0" algn="just">
              <a:lnSpc>
                <a:spcPct val="107916"/>
              </a:lnSpc>
              <a:spcBef>
                <a:spcPts val="955"/>
              </a:spcBef>
              <a:buClr>
                <a:srgbClr val="5F76B4"/>
              </a:buClr>
              <a:buSzPct val="85416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 number  of  tourists  in  Antartica  has  grown  from  a  few hundred to more than 35000 each year (according with IAATO statistics), specially in Antartic Peninsula.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86333" y="2707042"/>
            <a:ext cx="5885179" cy="4062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82880" lvl="0" marL="195580" marR="0" rtl="0" algn="l">
              <a:lnSpc>
                <a:spcPct val="113958"/>
              </a:lnSpc>
              <a:spcBef>
                <a:spcPts val="0"/>
              </a:spcBef>
              <a:buClr>
                <a:srgbClr val="5F76B4"/>
              </a:buClr>
              <a:buSzPct val="85416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ANHS provides the Public Service of</a:t>
            </a:r>
          </a:p>
          <a:p>
            <a:pPr indent="-4445" lvl="0" marL="194945" marR="0" rtl="0" algn="l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NAVAREA VI, since 1911.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95580" marR="0" rtl="0" algn="l">
              <a:lnSpc>
                <a:spcPct val="113958"/>
              </a:lnSpc>
              <a:spcBef>
                <a:spcPts val="0"/>
              </a:spcBef>
              <a:buClr>
                <a:srgbClr val="5F76B4"/>
              </a:buClr>
              <a:buSzPct val="85416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Until 2015, the Sea Ice information was p</a:t>
            </a:r>
          </a:p>
          <a:p>
            <a:pPr indent="-4445" lvl="0" marL="194945" marR="0" rtl="0" algn="l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Argentine Navy Ships.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6"/>
              </a:spcBef>
              <a:buNone/>
            </a:pPr>
            <a:r>
              <a:t/>
            </a:r>
            <a:endParaRPr sz="3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95580" marR="89535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5F76B4"/>
              </a:buClr>
              <a:buSzPct val="85416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Argentina starts participating in the IICW its Charter in 2015.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6"/>
              </a:spcBef>
              <a:buClr>
                <a:srgbClr val="5F76B4"/>
              </a:buClr>
              <a:buFont typeface="Arial"/>
              <a:buNone/>
            </a:pPr>
            <a:r>
              <a:t/>
            </a:r>
            <a:endParaRPr sz="29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95580" marR="0" rtl="0" algn="l">
              <a:lnSpc>
                <a:spcPct val="113958"/>
              </a:lnSpc>
              <a:spcBef>
                <a:spcPts val="0"/>
              </a:spcBef>
              <a:buClr>
                <a:srgbClr val="5F76B4"/>
              </a:buClr>
              <a:buSzPct val="85416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 2014 ANHS started working to develop</a:t>
            </a:r>
          </a:p>
          <a:p>
            <a:pPr indent="-4445" lvl="0" marL="194945" marR="0" rtl="0" algn="l">
              <a:lnSpc>
                <a:spcPct val="1139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providing regular service since October 2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5927089" y="1791891"/>
            <a:ext cx="3131185" cy="5066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215900" lvl="0" marL="0" marR="174625" rtl="0" algn="just">
              <a:lnSpc>
                <a:spcPct val="3101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Safety at Sea in the rovided exclusively to G in 2014, and signs e its own Ice Charts,</a:t>
            </a:r>
          </a:p>
          <a:p>
            <a:pPr indent="0" lvl="0" marL="0" marR="0" rtl="0" algn="l">
              <a:lnSpc>
                <a:spcPct val="108124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015.</a:t>
            </a:r>
          </a:p>
        </p:txBody>
      </p:sp>
      <p:sp>
        <p:nvSpPr>
          <p:cNvPr id="80" name="Shape 80"/>
          <p:cNvSpPr/>
          <p:nvPr/>
        </p:nvSpPr>
        <p:spPr>
          <a:xfrm>
            <a:off x="6044564" y="1791891"/>
            <a:ext cx="3013329" cy="5066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81" name="Shape 81"/>
          <p:cNvSpPr txBox="1"/>
          <p:nvPr/>
        </p:nvSpPr>
        <p:spPr>
          <a:xfrm>
            <a:off x="3871085" y="42854"/>
            <a:ext cx="519937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535939" y="602364"/>
            <a:ext cx="3930014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Ice Observations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3871085" y="42854"/>
            <a:ext cx="519937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  <p:sp>
        <p:nvSpPr>
          <p:cNvPr id="483" name="Shape 483"/>
          <p:cNvSpPr/>
          <p:nvPr/>
        </p:nvSpPr>
        <p:spPr>
          <a:xfrm>
            <a:off x="0" y="1484757"/>
            <a:ext cx="4744593" cy="37843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84" name="Shape 484"/>
          <p:cNvSpPr/>
          <p:nvPr/>
        </p:nvSpPr>
        <p:spPr>
          <a:xfrm>
            <a:off x="4470653" y="3334003"/>
            <a:ext cx="2310256" cy="13361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85" name="Shape 485"/>
          <p:cNvSpPr/>
          <p:nvPr/>
        </p:nvSpPr>
        <p:spPr>
          <a:xfrm>
            <a:off x="4456176" y="1484757"/>
            <a:ext cx="4649469" cy="18492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86" name="Shape 486"/>
          <p:cNvSpPr/>
          <p:nvPr/>
        </p:nvSpPr>
        <p:spPr>
          <a:xfrm>
            <a:off x="6780910" y="3334003"/>
            <a:ext cx="2363088" cy="18522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87" name="Shape 487"/>
          <p:cNvSpPr/>
          <p:nvPr/>
        </p:nvSpPr>
        <p:spPr>
          <a:xfrm>
            <a:off x="4470653" y="4660987"/>
            <a:ext cx="2310256" cy="153288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88" name="Shape 488"/>
          <p:cNvSpPr/>
          <p:nvPr/>
        </p:nvSpPr>
        <p:spPr>
          <a:xfrm>
            <a:off x="6780910" y="5186257"/>
            <a:ext cx="2363089" cy="155816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89" name="Shape 489"/>
          <p:cNvSpPr txBox="1"/>
          <p:nvPr/>
        </p:nvSpPr>
        <p:spPr>
          <a:xfrm>
            <a:off x="78739" y="5411514"/>
            <a:ext cx="3401695" cy="80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Twice a week, and if</a:t>
            </a: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required.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4939664" y="622218"/>
            <a:ext cx="3702049" cy="80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Every six hour, coded information.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535939" y="602364"/>
            <a:ext cx="188150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SIGLAC</a:t>
            </a:r>
          </a:p>
        </p:txBody>
      </p:sp>
      <p:sp>
        <p:nvSpPr>
          <p:cNvPr id="496" name="Shape 496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  <p:sp>
        <p:nvSpPr>
          <p:cNvPr id="497" name="Shape 497"/>
          <p:cNvSpPr/>
          <p:nvPr/>
        </p:nvSpPr>
        <p:spPr>
          <a:xfrm>
            <a:off x="0" y="1196745"/>
            <a:ext cx="9142591" cy="48818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98" name="Shape 498"/>
          <p:cNvSpPr/>
          <p:nvPr/>
        </p:nvSpPr>
        <p:spPr>
          <a:xfrm>
            <a:off x="0" y="1290700"/>
            <a:ext cx="9143998" cy="42767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99" name="Shape 499"/>
          <p:cNvSpPr/>
          <p:nvPr/>
        </p:nvSpPr>
        <p:spPr>
          <a:xfrm>
            <a:off x="0" y="2390775"/>
            <a:ext cx="5174800" cy="4467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00" name="Shape 500"/>
          <p:cNvSpPr/>
          <p:nvPr/>
        </p:nvSpPr>
        <p:spPr>
          <a:xfrm>
            <a:off x="4139946" y="2405060"/>
            <a:ext cx="5004052" cy="44386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/>
        </p:nvSpPr>
        <p:spPr>
          <a:xfrm>
            <a:off x="535939" y="613025"/>
            <a:ext cx="3728084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Sea Ice Model…</a:t>
            </a:r>
          </a:p>
        </p:txBody>
      </p:sp>
      <p:sp>
        <p:nvSpPr>
          <p:cNvPr id="506" name="Shape 506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  <p:sp>
        <p:nvSpPr>
          <p:cNvPr id="507" name="Shape 507"/>
          <p:cNvSpPr/>
          <p:nvPr/>
        </p:nvSpPr>
        <p:spPr>
          <a:xfrm>
            <a:off x="1331594" y="1298828"/>
            <a:ext cx="6686804" cy="55591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08" name="Shape 508"/>
          <p:cNvSpPr txBox="1"/>
          <p:nvPr/>
        </p:nvSpPr>
        <p:spPr>
          <a:xfrm>
            <a:off x="1068729" y="4743955"/>
            <a:ext cx="718312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Next Wednesday… Stay tune!!!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535939" y="461775"/>
            <a:ext cx="6563994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19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Conclusions and challenges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186333" y="1144084"/>
            <a:ext cx="8702040" cy="5376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82880" lvl="0" marL="19558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6B4"/>
              </a:buClr>
              <a:buSzPct val="8409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Ice and Icebergs Charts have been of a great improvement in this last  summer  season  in  Antartica.  The  possiblity  of  deliver  these through our web page gave us a very good feedback with research and tourist vessels.</a:t>
            </a:r>
          </a:p>
          <a:p>
            <a:pPr indent="-182880" lvl="0" marL="195580" marR="5080" rtl="0" algn="just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5F76B4"/>
              </a:buClr>
              <a:buSzPct val="8409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By counting with our own Navy Ships and Bases, give us a lot of in site information about ice conditions and presence of growlers and small icebergs.</a:t>
            </a:r>
          </a:p>
          <a:p>
            <a:pPr indent="-182880" lvl="0" marL="195580" marR="5715" rtl="0" algn="just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5F76B4"/>
              </a:buClr>
              <a:buSzPct val="8409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Exploratory flights are very usefull, but we don’t have as many as we need or want.</a:t>
            </a:r>
          </a:p>
          <a:p>
            <a:pPr indent="-182880" lvl="0" marL="195580" marR="7620" rtl="0" algn="just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5F76B4"/>
              </a:buClr>
              <a:buSzPct val="8409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Having a forecast model for iceberg drift in Antartic will be of a great improvement.</a:t>
            </a:r>
          </a:p>
          <a:p>
            <a:pPr indent="-182880" lvl="0" marL="195580" marR="7620" rtl="0" algn="just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5F76B4"/>
              </a:buClr>
              <a:buSzPct val="8409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There is a huge limitation in the aquisition of SAR images (frequency and quantity). And it doesn’t look is getting any better…</a:t>
            </a:r>
          </a:p>
          <a:p>
            <a:pPr indent="-182880" lvl="0" marL="195580" marR="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5F76B4"/>
              </a:buClr>
              <a:buSzPct val="8409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SIGRID 3 code needs to be included in our Ice Charts.</a:t>
            </a:r>
          </a:p>
          <a:p>
            <a:pPr indent="-182880" lvl="0" marL="195580" marR="0" rtl="0" algn="l">
              <a:lnSpc>
                <a:spcPct val="118863"/>
              </a:lnSpc>
              <a:spcBef>
                <a:spcPts val="525"/>
              </a:spcBef>
              <a:buClr>
                <a:srgbClr val="5F76B4"/>
              </a:buClr>
              <a:buSzPct val="8409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We are still working in having the Ice Charts in the S-411 formats...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3871085" y="42854"/>
            <a:ext cx="519937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2286000" y="473962"/>
            <a:ext cx="4841748" cy="6384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21" name="Shape 521"/>
          <p:cNvSpPr/>
          <p:nvPr/>
        </p:nvSpPr>
        <p:spPr>
          <a:xfrm>
            <a:off x="2339719" y="476708"/>
            <a:ext cx="4734559" cy="63126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22" name="Shape 522"/>
          <p:cNvSpPr txBox="1"/>
          <p:nvPr/>
        </p:nvSpPr>
        <p:spPr>
          <a:xfrm>
            <a:off x="236931" y="629360"/>
            <a:ext cx="8849995" cy="124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52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Servicio de Hidrografía Naval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0"/>
              </a:spcBef>
              <a:buSzPct val="25000"/>
              <a:buNone/>
            </a:pPr>
            <a:r>
              <a:rPr b="1" i="1" lang="en-US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www.hidro.gob.ar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268630" y="2591530"/>
            <a:ext cx="8548369" cy="419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1879 – June, 6th – 2016</a:t>
            </a:r>
          </a:p>
          <a:p>
            <a:pPr indent="0" lvl="0" marL="12700" marR="5080" rtl="0" algn="ctr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ct val="25000"/>
              <a:buNone/>
            </a:pPr>
            <a:r>
              <a:rPr b="1" i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«137 years accomplishing the mission of providing the public service of Safety at Sea in the Argentine Sea»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"/>
              </a:spcBef>
              <a:buNone/>
            </a:pPr>
            <a:r>
              <a:t/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5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¡¡¡Thank you very much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5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for your atention!!!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3871085" y="42854"/>
            <a:ext cx="519937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535939" y="794000"/>
            <a:ext cx="72770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How do we make Ice Products?</a:t>
            </a:r>
          </a:p>
        </p:txBody>
      </p:sp>
      <p:sp>
        <p:nvSpPr>
          <p:cNvPr id="87" name="Shape 87"/>
          <p:cNvSpPr/>
          <p:nvPr/>
        </p:nvSpPr>
        <p:spPr>
          <a:xfrm>
            <a:off x="0" y="1739099"/>
            <a:ext cx="4681092" cy="46428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88" name="Shape 88"/>
          <p:cNvSpPr/>
          <p:nvPr/>
        </p:nvSpPr>
        <p:spPr>
          <a:xfrm>
            <a:off x="2423666" y="2060828"/>
            <a:ext cx="3642866" cy="29969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89" name="Shape 89"/>
          <p:cNvSpPr/>
          <p:nvPr/>
        </p:nvSpPr>
        <p:spPr>
          <a:xfrm>
            <a:off x="4421123" y="2051050"/>
            <a:ext cx="4525009" cy="44550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535939" y="794000"/>
            <a:ext cx="236855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2E5796"/>
                </a:solidFill>
                <a:latin typeface="Arial"/>
                <a:ea typeface="Arial"/>
                <a:cs typeface="Arial"/>
                <a:sym typeface="Arial"/>
              </a:rPr>
              <a:t>Ice Charts</a:t>
            </a:r>
          </a:p>
        </p:txBody>
      </p:sp>
      <p:sp>
        <p:nvSpPr>
          <p:cNvPr id="96" name="Shape 96"/>
          <p:cNvSpPr/>
          <p:nvPr/>
        </p:nvSpPr>
        <p:spPr>
          <a:xfrm>
            <a:off x="0" y="2204808"/>
            <a:ext cx="9144000" cy="37407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00062" y="409575"/>
            <a:ext cx="8143874" cy="60388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03" name="Shape 103"/>
          <p:cNvSpPr txBox="1"/>
          <p:nvPr/>
        </p:nvSpPr>
        <p:spPr>
          <a:xfrm>
            <a:off x="3067303" y="433241"/>
            <a:ext cx="300862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www.hidro.gob.ar</a:t>
            </a:r>
          </a:p>
        </p:txBody>
      </p:sp>
      <p:sp>
        <p:nvSpPr>
          <p:cNvPr id="104" name="Shape 104"/>
          <p:cNvSpPr/>
          <p:nvPr/>
        </p:nvSpPr>
        <p:spPr>
          <a:xfrm>
            <a:off x="2699766" y="5301233"/>
            <a:ext cx="2088514" cy="432434"/>
          </a:xfrm>
          <a:custGeom>
            <a:pathLst>
              <a:path extrusionOk="0" h="120000" w="120000">
                <a:moveTo>
                  <a:pt x="0" y="59946"/>
                </a:moveTo>
                <a:lnTo>
                  <a:pt x="1743" y="45534"/>
                </a:lnTo>
                <a:lnTo>
                  <a:pt x="4714" y="36604"/>
                </a:lnTo>
                <a:lnTo>
                  <a:pt x="8988" y="28360"/>
                </a:lnTo>
                <a:lnTo>
                  <a:pt x="11575" y="24534"/>
                </a:lnTo>
                <a:lnTo>
                  <a:pt x="14441" y="20925"/>
                </a:lnTo>
                <a:lnTo>
                  <a:pt x="17572" y="17550"/>
                </a:lnTo>
                <a:lnTo>
                  <a:pt x="20950" y="14423"/>
                </a:lnTo>
                <a:lnTo>
                  <a:pt x="24562" y="11560"/>
                </a:lnTo>
                <a:lnTo>
                  <a:pt x="28392" y="8976"/>
                </a:lnTo>
                <a:lnTo>
                  <a:pt x="32424" y="6687"/>
                </a:lnTo>
                <a:lnTo>
                  <a:pt x="36642" y="4708"/>
                </a:lnTo>
                <a:lnTo>
                  <a:pt x="41032" y="3054"/>
                </a:lnTo>
                <a:lnTo>
                  <a:pt x="45578" y="1741"/>
                </a:lnTo>
                <a:lnTo>
                  <a:pt x="50264" y="783"/>
                </a:lnTo>
                <a:lnTo>
                  <a:pt x="55075" y="198"/>
                </a:lnTo>
                <a:lnTo>
                  <a:pt x="59996" y="0"/>
                </a:lnTo>
                <a:lnTo>
                  <a:pt x="64916" y="198"/>
                </a:lnTo>
                <a:lnTo>
                  <a:pt x="69726" y="783"/>
                </a:lnTo>
                <a:lnTo>
                  <a:pt x="74411" y="1741"/>
                </a:lnTo>
                <a:lnTo>
                  <a:pt x="78956" y="3054"/>
                </a:lnTo>
                <a:lnTo>
                  <a:pt x="83345" y="4708"/>
                </a:lnTo>
                <a:lnTo>
                  <a:pt x="87563" y="6687"/>
                </a:lnTo>
                <a:lnTo>
                  <a:pt x="91594" y="8976"/>
                </a:lnTo>
                <a:lnTo>
                  <a:pt x="95424" y="11560"/>
                </a:lnTo>
                <a:lnTo>
                  <a:pt x="99035" y="14423"/>
                </a:lnTo>
                <a:lnTo>
                  <a:pt x="102414" y="17550"/>
                </a:lnTo>
                <a:lnTo>
                  <a:pt x="105544" y="20925"/>
                </a:lnTo>
                <a:lnTo>
                  <a:pt x="108410" y="24534"/>
                </a:lnTo>
                <a:lnTo>
                  <a:pt x="110997" y="28360"/>
                </a:lnTo>
                <a:lnTo>
                  <a:pt x="113289" y="32389"/>
                </a:lnTo>
                <a:lnTo>
                  <a:pt x="116926" y="40991"/>
                </a:lnTo>
                <a:lnTo>
                  <a:pt x="119200" y="50218"/>
                </a:lnTo>
                <a:lnTo>
                  <a:pt x="119985" y="59946"/>
                </a:lnTo>
                <a:lnTo>
                  <a:pt x="119786" y="64862"/>
                </a:lnTo>
                <a:lnTo>
                  <a:pt x="118241" y="74349"/>
                </a:lnTo>
                <a:lnTo>
                  <a:pt x="115270" y="83275"/>
                </a:lnTo>
                <a:lnTo>
                  <a:pt x="110997" y="91517"/>
                </a:lnTo>
                <a:lnTo>
                  <a:pt x="108410" y="95343"/>
                </a:lnTo>
                <a:lnTo>
                  <a:pt x="105544" y="98952"/>
                </a:lnTo>
                <a:lnTo>
                  <a:pt x="102414" y="102327"/>
                </a:lnTo>
                <a:lnTo>
                  <a:pt x="99035" y="105454"/>
                </a:lnTo>
                <a:lnTo>
                  <a:pt x="95424" y="108318"/>
                </a:lnTo>
                <a:lnTo>
                  <a:pt x="91594" y="110903"/>
                </a:lnTo>
                <a:lnTo>
                  <a:pt x="87563" y="113192"/>
                </a:lnTo>
                <a:lnTo>
                  <a:pt x="83345" y="115173"/>
                </a:lnTo>
                <a:lnTo>
                  <a:pt x="78956" y="116827"/>
                </a:lnTo>
                <a:lnTo>
                  <a:pt x="74411" y="118141"/>
                </a:lnTo>
                <a:lnTo>
                  <a:pt x="69726" y="119098"/>
                </a:lnTo>
                <a:lnTo>
                  <a:pt x="64916" y="119684"/>
                </a:lnTo>
                <a:lnTo>
                  <a:pt x="59996" y="119883"/>
                </a:lnTo>
                <a:lnTo>
                  <a:pt x="55075" y="119684"/>
                </a:lnTo>
                <a:lnTo>
                  <a:pt x="50264" y="119098"/>
                </a:lnTo>
                <a:lnTo>
                  <a:pt x="45578" y="118141"/>
                </a:lnTo>
                <a:lnTo>
                  <a:pt x="41032" y="116827"/>
                </a:lnTo>
                <a:lnTo>
                  <a:pt x="36642" y="115173"/>
                </a:lnTo>
                <a:lnTo>
                  <a:pt x="32424" y="113192"/>
                </a:lnTo>
                <a:lnTo>
                  <a:pt x="28392" y="110903"/>
                </a:lnTo>
                <a:lnTo>
                  <a:pt x="24562" y="108318"/>
                </a:lnTo>
                <a:lnTo>
                  <a:pt x="20950" y="105454"/>
                </a:lnTo>
                <a:lnTo>
                  <a:pt x="17572" y="102327"/>
                </a:lnTo>
                <a:lnTo>
                  <a:pt x="14441" y="98952"/>
                </a:lnTo>
                <a:lnTo>
                  <a:pt x="11575" y="95343"/>
                </a:lnTo>
                <a:lnTo>
                  <a:pt x="8988" y="91517"/>
                </a:lnTo>
                <a:lnTo>
                  <a:pt x="6696" y="87490"/>
                </a:lnTo>
                <a:lnTo>
                  <a:pt x="3058" y="78890"/>
                </a:lnTo>
                <a:lnTo>
                  <a:pt x="785" y="69668"/>
                </a:lnTo>
                <a:lnTo>
                  <a:pt x="0" y="59946"/>
                </a:lnTo>
                <a:close/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63436" y="381000"/>
            <a:ext cx="8601074" cy="6096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11" name="Shape 111"/>
          <p:cNvSpPr/>
          <p:nvPr/>
        </p:nvSpPr>
        <p:spPr>
          <a:xfrm>
            <a:off x="467537" y="3645026"/>
            <a:ext cx="2088514" cy="432434"/>
          </a:xfrm>
          <a:custGeom>
            <a:pathLst>
              <a:path extrusionOk="0" h="120000" w="120000">
                <a:moveTo>
                  <a:pt x="0" y="59947"/>
                </a:moveTo>
                <a:lnTo>
                  <a:pt x="1743" y="45546"/>
                </a:lnTo>
                <a:lnTo>
                  <a:pt x="4714" y="36619"/>
                </a:lnTo>
                <a:lnTo>
                  <a:pt x="8988" y="28376"/>
                </a:lnTo>
                <a:lnTo>
                  <a:pt x="11575" y="24549"/>
                </a:lnTo>
                <a:lnTo>
                  <a:pt x="14441" y="20940"/>
                </a:lnTo>
                <a:lnTo>
                  <a:pt x="17571" y="17563"/>
                </a:lnTo>
                <a:lnTo>
                  <a:pt x="20950" y="14435"/>
                </a:lnTo>
                <a:lnTo>
                  <a:pt x="24561" y="11570"/>
                </a:lnTo>
                <a:lnTo>
                  <a:pt x="28391" y="8985"/>
                </a:lnTo>
                <a:lnTo>
                  <a:pt x="32422" y="6694"/>
                </a:lnTo>
                <a:lnTo>
                  <a:pt x="36641" y="4713"/>
                </a:lnTo>
                <a:lnTo>
                  <a:pt x="41030" y="3057"/>
                </a:lnTo>
                <a:lnTo>
                  <a:pt x="45576" y="1742"/>
                </a:lnTo>
                <a:lnTo>
                  <a:pt x="50262" y="784"/>
                </a:lnTo>
                <a:lnTo>
                  <a:pt x="55072" y="198"/>
                </a:lnTo>
                <a:lnTo>
                  <a:pt x="59993" y="0"/>
                </a:lnTo>
                <a:lnTo>
                  <a:pt x="64913" y="198"/>
                </a:lnTo>
                <a:lnTo>
                  <a:pt x="69723" y="784"/>
                </a:lnTo>
                <a:lnTo>
                  <a:pt x="74408" y="1742"/>
                </a:lnTo>
                <a:lnTo>
                  <a:pt x="78953" y="3057"/>
                </a:lnTo>
                <a:lnTo>
                  <a:pt x="83342" y="4713"/>
                </a:lnTo>
                <a:lnTo>
                  <a:pt x="87560" y="6694"/>
                </a:lnTo>
                <a:lnTo>
                  <a:pt x="91592" y="8985"/>
                </a:lnTo>
                <a:lnTo>
                  <a:pt x="95421" y="11570"/>
                </a:lnTo>
                <a:lnTo>
                  <a:pt x="99032" y="14435"/>
                </a:lnTo>
                <a:lnTo>
                  <a:pt x="102411" y="17563"/>
                </a:lnTo>
                <a:lnTo>
                  <a:pt x="105541" y="20940"/>
                </a:lnTo>
                <a:lnTo>
                  <a:pt x="108407" y="24549"/>
                </a:lnTo>
                <a:lnTo>
                  <a:pt x="110994" y="28376"/>
                </a:lnTo>
                <a:lnTo>
                  <a:pt x="113286" y="32404"/>
                </a:lnTo>
                <a:lnTo>
                  <a:pt x="116923" y="41005"/>
                </a:lnTo>
                <a:lnTo>
                  <a:pt x="119197" y="50226"/>
                </a:lnTo>
                <a:lnTo>
                  <a:pt x="119982" y="59947"/>
                </a:lnTo>
                <a:lnTo>
                  <a:pt x="119783" y="64861"/>
                </a:lnTo>
                <a:lnTo>
                  <a:pt x="118238" y="74347"/>
                </a:lnTo>
                <a:lnTo>
                  <a:pt x="115267" y="83274"/>
                </a:lnTo>
                <a:lnTo>
                  <a:pt x="110994" y="91517"/>
                </a:lnTo>
                <a:lnTo>
                  <a:pt x="108407" y="95344"/>
                </a:lnTo>
                <a:lnTo>
                  <a:pt x="105541" y="98953"/>
                </a:lnTo>
                <a:lnTo>
                  <a:pt x="102411" y="102330"/>
                </a:lnTo>
                <a:lnTo>
                  <a:pt x="99032" y="105458"/>
                </a:lnTo>
                <a:lnTo>
                  <a:pt x="95421" y="108323"/>
                </a:lnTo>
                <a:lnTo>
                  <a:pt x="91592" y="110908"/>
                </a:lnTo>
                <a:lnTo>
                  <a:pt x="87560" y="113199"/>
                </a:lnTo>
                <a:lnTo>
                  <a:pt x="83342" y="115180"/>
                </a:lnTo>
                <a:lnTo>
                  <a:pt x="78953" y="116836"/>
                </a:lnTo>
                <a:lnTo>
                  <a:pt x="74408" y="118151"/>
                </a:lnTo>
                <a:lnTo>
                  <a:pt x="69723" y="119109"/>
                </a:lnTo>
                <a:lnTo>
                  <a:pt x="64913" y="119695"/>
                </a:lnTo>
                <a:lnTo>
                  <a:pt x="59993" y="119894"/>
                </a:lnTo>
                <a:lnTo>
                  <a:pt x="55072" y="119695"/>
                </a:lnTo>
                <a:lnTo>
                  <a:pt x="50262" y="119109"/>
                </a:lnTo>
                <a:lnTo>
                  <a:pt x="45576" y="118151"/>
                </a:lnTo>
                <a:lnTo>
                  <a:pt x="41030" y="116836"/>
                </a:lnTo>
                <a:lnTo>
                  <a:pt x="36641" y="115180"/>
                </a:lnTo>
                <a:lnTo>
                  <a:pt x="32422" y="113199"/>
                </a:lnTo>
                <a:lnTo>
                  <a:pt x="28391" y="110908"/>
                </a:lnTo>
                <a:lnTo>
                  <a:pt x="24561" y="108323"/>
                </a:lnTo>
                <a:lnTo>
                  <a:pt x="20950" y="105458"/>
                </a:lnTo>
                <a:lnTo>
                  <a:pt x="17571" y="102330"/>
                </a:lnTo>
                <a:lnTo>
                  <a:pt x="14441" y="98953"/>
                </a:lnTo>
                <a:lnTo>
                  <a:pt x="11575" y="95344"/>
                </a:lnTo>
                <a:lnTo>
                  <a:pt x="8988" y="91517"/>
                </a:lnTo>
                <a:lnTo>
                  <a:pt x="6696" y="87489"/>
                </a:lnTo>
                <a:lnTo>
                  <a:pt x="3058" y="78888"/>
                </a:lnTo>
                <a:lnTo>
                  <a:pt x="785" y="69667"/>
                </a:lnTo>
                <a:lnTo>
                  <a:pt x="0" y="59947"/>
                </a:lnTo>
                <a:close/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12" name="Shape 112"/>
          <p:cNvSpPr/>
          <p:nvPr/>
        </p:nvSpPr>
        <p:spPr>
          <a:xfrm>
            <a:off x="467537" y="4581144"/>
            <a:ext cx="3024505" cy="432434"/>
          </a:xfrm>
          <a:custGeom>
            <a:pathLst>
              <a:path extrusionOk="0" h="120000" w="120000">
                <a:moveTo>
                  <a:pt x="0" y="59946"/>
                </a:moveTo>
                <a:lnTo>
                  <a:pt x="785" y="50218"/>
                </a:lnTo>
                <a:lnTo>
                  <a:pt x="3058" y="40991"/>
                </a:lnTo>
                <a:lnTo>
                  <a:pt x="4714" y="36604"/>
                </a:lnTo>
                <a:lnTo>
                  <a:pt x="6696" y="32389"/>
                </a:lnTo>
                <a:lnTo>
                  <a:pt x="8988" y="28360"/>
                </a:lnTo>
                <a:lnTo>
                  <a:pt x="11575" y="24534"/>
                </a:lnTo>
                <a:lnTo>
                  <a:pt x="14442" y="20925"/>
                </a:lnTo>
                <a:lnTo>
                  <a:pt x="17572" y="17550"/>
                </a:lnTo>
                <a:lnTo>
                  <a:pt x="20951" y="14423"/>
                </a:lnTo>
                <a:lnTo>
                  <a:pt x="24563" y="11560"/>
                </a:lnTo>
                <a:lnTo>
                  <a:pt x="28392" y="8976"/>
                </a:lnTo>
                <a:lnTo>
                  <a:pt x="32424" y="6687"/>
                </a:lnTo>
                <a:lnTo>
                  <a:pt x="36642" y="4708"/>
                </a:lnTo>
                <a:lnTo>
                  <a:pt x="41032" y="3054"/>
                </a:lnTo>
                <a:lnTo>
                  <a:pt x="45578" y="1741"/>
                </a:lnTo>
                <a:lnTo>
                  <a:pt x="50264" y="783"/>
                </a:lnTo>
                <a:lnTo>
                  <a:pt x="55074" y="198"/>
                </a:lnTo>
                <a:lnTo>
                  <a:pt x="59995" y="0"/>
                </a:lnTo>
                <a:lnTo>
                  <a:pt x="64916" y="198"/>
                </a:lnTo>
                <a:lnTo>
                  <a:pt x="69727" y="783"/>
                </a:lnTo>
                <a:lnTo>
                  <a:pt x="74413" y="1741"/>
                </a:lnTo>
                <a:lnTo>
                  <a:pt x="78959" y="3054"/>
                </a:lnTo>
                <a:lnTo>
                  <a:pt x="83349" y="4708"/>
                </a:lnTo>
                <a:lnTo>
                  <a:pt x="87567" y="6687"/>
                </a:lnTo>
                <a:lnTo>
                  <a:pt x="91599" y="8976"/>
                </a:lnTo>
                <a:lnTo>
                  <a:pt x="95429" y="11560"/>
                </a:lnTo>
                <a:lnTo>
                  <a:pt x="99041" y="14423"/>
                </a:lnTo>
                <a:lnTo>
                  <a:pt x="102419" y="17550"/>
                </a:lnTo>
                <a:lnTo>
                  <a:pt x="105550" y="20925"/>
                </a:lnTo>
                <a:lnTo>
                  <a:pt x="108416" y="24534"/>
                </a:lnTo>
                <a:lnTo>
                  <a:pt x="111003" y="28360"/>
                </a:lnTo>
                <a:lnTo>
                  <a:pt x="113296" y="32389"/>
                </a:lnTo>
                <a:lnTo>
                  <a:pt x="115278" y="36604"/>
                </a:lnTo>
                <a:lnTo>
                  <a:pt x="116934" y="40991"/>
                </a:lnTo>
                <a:lnTo>
                  <a:pt x="119207" y="50218"/>
                </a:lnTo>
                <a:lnTo>
                  <a:pt x="119992" y="59946"/>
                </a:lnTo>
                <a:lnTo>
                  <a:pt x="119794" y="64861"/>
                </a:lnTo>
                <a:lnTo>
                  <a:pt x="118249" y="74347"/>
                </a:lnTo>
                <a:lnTo>
                  <a:pt x="115278" y="83274"/>
                </a:lnTo>
                <a:lnTo>
                  <a:pt x="113296" y="87489"/>
                </a:lnTo>
                <a:lnTo>
                  <a:pt x="111003" y="91517"/>
                </a:lnTo>
                <a:lnTo>
                  <a:pt x="108416" y="95344"/>
                </a:lnTo>
                <a:lnTo>
                  <a:pt x="105550" y="98953"/>
                </a:lnTo>
                <a:lnTo>
                  <a:pt x="102419" y="102330"/>
                </a:lnTo>
                <a:lnTo>
                  <a:pt x="99041" y="105458"/>
                </a:lnTo>
                <a:lnTo>
                  <a:pt x="95429" y="108323"/>
                </a:lnTo>
                <a:lnTo>
                  <a:pt x="91599" y="110908"/>
                </a:lnTo>
                <a:lnTo>
                  <a:pt x="87567" y="113199"/>
                </a:lnTo>
                <a:lnTo>
                  <a:pt x="83349" y="115180"/>
                </a:lnTo>
                <a:lnTo>
                  <a:pt x="78959" y="116836"/>
                </a:lnTo>
                <a:lnTo>
                  <a:pt x="74413" y="118151"/>
                </a:lnTo>
                <a:lnTo>
                  <a:pt x="69727" y="119109"/>
                </a:lnTo>
                <a:lnTo>
                  <a:pt x="64916" y="119695"/>
                </a:lnTo>
                <a:lnTo>
                  <a:pt x="59995" y="119893"/>
                </a:lnTo>
                <a:lnTo>
                  <a:pt x="55074" y="119695"/>
                </a:lnTo>
                <a:lnTo>
                  <a:pt x="50264" y="119109"/>
                </a:lnTo>
                <a:lnTo>
                  <a:pt x="45578" y="118151"/>
                </a:lnTo>
                <a:lnTo>
                  <a:pt x="41032" y="116836"/>
                </a:lnTo>
                <a:lnTo>
                  <a:pt x="36642" y="115180"/>
                </a:lnTo>
                <a:lnTo>
                  <a:pt x="32424" y="113199"/>
                </a:lnTo>
                <a:lnTo>
                  <a:pt x="28392" y="110908"/>
                </a:lnTo>
                <a:lnTo>
                  <a:pt x="24563" y="108323"/>
                </a:lnTo>
                <a:lnTo>
                  <a:pt x="20951" y="105458"/>
                </a:lnTo>
                <a:lnTo>
                  <a:pt x="17572" y="102330"/>
                </a:lnTo>
                <a:lnTo>
                  <a:pt x="14442" y="98953"/>
                </a:lnTo>
                <a:lnTo>
                  <a:pt x="11575" y="95344"/>
                </a:lnTo>
                <a:lnTo>
                  <a:pt x="8988" y="91517"/>
                </a:lnTo>
                <a:lnTo>
                  <a:pt x="6696" y="87489"/>
                </a:lnTo>
                <a:lnTo>
                  <a:pt x="4714" y="83274"/>
                </a:lnTo>
                <a:lnTo>
                  <a:pt x="3058" y="78888"/>
                </a:lnTo>
                <a:lnTo>
                  <a:pt x="785" y="69667"/>
                </a:lnTo>
                <a:lnTo>
                  <a:pt x="0" y="59946"/>
                </a:lnTo>
                <a:close/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13" name="Shape 113"/>
          <p:cNvSpPr/>
          <p:nvPr/>
        </p:nvSpPr>
        <p:spPr>
          <a:xfrm>
            <a:off x="431622" y="5769735"/>
            <a:ext cx="3708400" cy="432434"/>
          </a:xfrm>
          <a:custGeom>
            <a:pathLst>
              <a:path extrusionOk="0" h="120000" w="120000">
                <a:moveTo>
                  <a:pt x="0" y="59946"/>
                </a:moveTo>
                <a:lnTo>
                  <a:pt x="785" y="50223"/>
                </a:lnTo>
                <a:lnTo>
                  <a:pt x="3058" y="40999"/>
                </a:lnTo>
                <a:lnTo>
                  <a:pt x="4715" y="36613"/>
                </a:lnTo>
                <a:lnTo>
                  <a:pt x="6696" y="32398"/>
                </a:lnTo>
                <a:lnTo>
                  <a:pt x="8989" y="28370"/>
                </a:lnTo>
                <a:lnTo>
                  <a:pt x="11576" y="24543"/>
                </a:lnTo>
                <a:lnTo>
                  <a:pt x="14442" y="20934"/>
                </a:lnTo>
                <a:lnTo>
                  <a:pt x="17573" y="17558"/>
                </a:lnTo>
                <a:lnTo>
                  <a:pt x="20952" y="14430"/>
                </a:lnTo>
                <a:lnTo>
                  <a:pt x="24564" y="11566"/>
                </a:lnTo>
                <a:lnTo>
                  <a:pt x="28393" y="8981"/>
                </a:lnTo>
                <a:lnTo>
                  <a:pt x="32425" y="6691"/>
                </a:lnTo>
                <a:lnTo>
                  <a:pt x="36644" y="4711"/>
                </a:lnTo>
                <a:lnTo>
                  <a:pt x="41034" y="3056"/>
                </a:lnTo>
                <a:lnTo>
                  <a:pt x="45579" y="1742"/>
                </a:lnTo>
                <a:lnTo>
                  <a:pt x="50265" y="784"/>
                </a:lnTo>
                <a:lnTo>
                  <a:pt x="55076" y="198"/>
                </a:lnTo>
                <a:lnTo>
                  <a:pt x="59997" y="0"/>
                </a:lnTo>
                <a:lnTo>
                  <a:pt x="64918" y="198"/>
                </a:lnTo>
                <a:lnTo>
                  <a:pt x="69730" y="784"/>
                </a:lnTo>
                <a:lnTo>
                  <a:pt x="74417" y="1742"/>
                </a:lnTo>
                <a:lnTo>
                  <a:pt x="78963" y="3056"/>
                </a:lnTo>
                <a:lnTo>
                  <a:pt x="83353" y="4711"/>
                </a:lnTo>
                <a:lnTo>
                  <a:pt x="87572" y="6691"/>
                </a:lnTo>
                <a:lnTo>
                  <a:pt x="91604" y="8981"/>
                </a:lnTo>
                <a:lnTo>
                  <a:pt x="95433" y="11566"/>
                </a:lnTo>
                <a:lnTo>
                  <a:pt x="99045" y="14430"/>
                </a:lnTo>
                <a:lnTo>
                  <a:pt x="102424" y="17558"/>
                </a:lnTo>
                <a:lnTo>
                  <a:pt x="105555" y="20934"/>
                </a:lnTo>
                <a:lnTo>
                  <a:pt x="108421" y="24543"/>
                </a:lnTo>
                <a:lnTo>
                  <a:pt x="111008" y="28370"/>
                </a:lnTo>
                <a:lnTo>
                  <a:pt x="113300" y="32398"/>
                </a:lnTo>
                <a:lnTo>
                  <a:pt x="115282" y="36613"/>
                </a:lnTo>
                <a:lnTo>
                  <a:pt x="116938" y="40999"/>
                </a:lnTo>
                <a:lnTo>
                  <a:pt x="118253" y="45541"/>
                </a:lnTo>
                <a:lnTo>
                  <a:pt x="119798" y="55030"/>
                </a:lnTo>
                <a:lnTo>
                  <a:pt x="119997" y="59946"/>
                </a:lnTo>
                <a:lnTo>
                  <a:pt x="119798" y="64863"/>
                </a:lnTo>
                <a:lnTo>
                  <a:pt x="118253" y="74352"/>
                </a:lnTo>
                <a:lnTo>
                  <a:pt x="116938" y="78894"/>
                </a:lnTo>
                <a:lnTo>
                  <a:pt x="115282" y="83280"/>
                </a:lnTo>
                <a:lnTo>
                  <a:pt x="113300" y="87495"/>
                </a:lnTo>
                <a:lnTo>
                  <a:pt x="111008" y="91523"/>
                </a:lnTo>
                <a:lnTo>
                  <a:pt x="108421" y="95350"/>
                </a:lnTo>
                <a:lnTo>
                  <a:pt x="105555" y="98959"/>
                </a:lnTo>
                <a:lnTo>
                  <a:pt x="102424" y="102335"/>
                </a:lnTo>
                <a:lnTo>
                  <a:pt x="99045" y="105463"/>
                </a:lnTo>
                <a:lnTo>
                  <a:pt x="95433" y="108327"/>
                </a:lnTo>
                <a:lnTo>
                  <a:pt x="91604" y="110912"/>
                </a:lnTo>
                <a:lnTo>
                  <a:pt x="87572" y="113202"/>
                </a:lnTo>
                <a:lnTo>
                  <a:pt x="83353" y="115182"/>
                </a:lnTo>
                <a:lnTo>
                  <a:pt x="78963" y="116837"/>
                </a:lnTo>
                <a:lnTo>
                  <a:pt x="74417" y="118151"/>
                </a:lnTo>
                <a:lnTo>
                  <a:pt x="69730" y="119109"/>
                </a:lnTo>
                <a:lnTo>
                  <a:pt x="64918" y="119695"/>
                </a:lnTo>
                <a:lnTo>
                  <a:pt x="59997" y="119893"/>
                </a:lnTo>
                <a:lnTo>
                  <a:pt x="55076" y="119695"/>
                </a:lnTo>
                <a:lnTo>
                  <a:pt x="50265" y="119109"/>
                </a:lnTo>
                <a:lnTo>
                  <a:pt x="45579" y="118151"/>
                </a:lnTo>
                <a:lnTo>
                  <a:pt x="41034" y="116837"/>
                </a:lnTo>
                <a:lnTo>
                  <a:pt x="36644" y="115182"/>
                </a:lnTo>
                <a:lnTo>
                  <a:pt x="32425" y="113202"/>
                </a:lnTo>
                <a:lnTo>
                  <a:pt x="28393" y="110912"/>
                </a:lnTo>
                <a:lnTo>
                  <a:pt x="24564" y="108327"/>
                </a:lnTo>
                <a:lnTo>
                  <a:pt x="20952" y="105463"/>
                </a:lnTo>
                <a:lnTo>
                  <a:pt x="17573" y="102335"/>
                </a:lnTo>
                <a:lnTo>
                  <a:pt x="14442" y="98959"/>
                </a:lnTo>
                <a:lnTo>
                  <a:pt x="11576" y="95350"/>
                </a:lnTo>
                <a:lnTo>
                  <a:pt x="8989" y="91523"/>
                </a:lnTo>
                <a:lnTo>
                  <a:pt x="6696" y="87495"/>
                </a:lnTo>
                <a:lnTo>
                  <a:pt x="4715" y="83280"/>
                </a:lnTo>
                <a:lnTo>
                  <a:pt x="3058" y="78894"/>
                </a:lnTo>
                <a:lnTo>
                  <a:pt x="1743" y="74352"/>
                </a:lnTo>
                <a:lnTo>
                  <a:pt x="198" y="64863"/>
                </a:lnTo>
                <a:lnTo>
                  <a:pt x="0" y="59946"/>
                </a:lnTo>
                <a:close/>
              </a:path>
            </a:pathLst>
          </a:custGeom>
          <a:noFill/>
          <a:ln cap="flat" cmpd="sng" w="380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  <p:sp>
        <p:nvSpPr>
          <p:cNvPr id="115" name="Shape 115"/>
          <p:cNvSpPr/>
          <p:nvPr/>
        </p:nvSpPr>
        <p:spPr>
          <a:xfrm>
            <a:off x="408076" y="1556766"/>
            <a:ext cx="1044575" cy="432434"/>
          </a:xfrm>
          <a:custGeom>
            <a:pathLst>
              <a:path extrusionOk="0" h="120000" w="120000">
                <a:moveTo>
                  <a:pt x="0" y="59946"/>
                </a:moveTo>
                <a:lnTo>
                  <a:pt x="1742" y="45546"/>
                </a:lnTo>
                <a:lnTo>
                  <a:pt x="4712" y="36619"/>
                </a:lnTo>
                <a:lnTo>
                  <a:pt x="8985" y="28376"/>
                </a:lnTo>
                <a:lnTo>
                  <a:pt x="14436" y="20940"/>
                </a:lnTo>
                <a:lnTo>
                  <a:pt x="20943" y="14435"/>
                </a:lnTo>
                <a:lnTo>
                  <a:pt x="28381" y="8985"/>
                </a:lnTo>
                <a:lnTo>
                  <a:pt x="36629" y="4713"/>
                </a:lnTo>
                <a:lnTo>
                  <a:pt x="41017" y="3057"/>
                </a:lnTo>
                <a:lnTo>
                  <a:pt x="45561" y="1742"/>
                </a:lnTo>
                <a:lnTo>
                  <a:pt x="50245" y="784"/>
                </a:lnTo>
                <a:lnTo>
                  <a:pt x="55054" y="198"/>
                </a:lnTo>
                <a:lnTo>
                  <a:pt x="59973" y="0"/>
                </a:lnTo>
                <a:lnTo>
                  <a:pt x="64892" y="198"/>
                </a:lnTo>
                <a:lnTo>
                  <a:pt x="69701" y="784"/>
                </a:lnTo>
                <a:lnTo>
                  <a:pt x="74386" y="1742"/>
                </a:lnTo>
                <a:lnTo>
                  <a:pt x="78930" y="3057"/>
                </a:lnTo>
                <a:lnTo>
                  <a:pt x="83319" y="4713"/>
                </a:lnTo>
                <a:lnTo>
                  <a:pt x="91567" y="8985"/>
                </a:lnTo>
                <a:lnTo>
                  <a:pt x="99006" y="14435"/>
                </a:lnTo>
                <a:lnTo>
                  <a:pt x="105514" y="20940"/>
                </a:lnTo>
                <a:lnTo>
                  <a:pt x="110966" y="28376"/>
                </a:lnTo>
                <a:lnTo>
                  <a:pt x="115239" y="36619"/>
                </a:lnTo>
                <a:lnTo>
                  <a:pt x="118209" y="45546"/>
                </a:lnTo>
                <a:lnTo>
                  <a:pt x="119953" y="59946"/>
                </a:lnTo>
                <a:lnTo>
                  <a:pt x="119754" y="64866"/>
                </a:lnTo>
                <a:lnTo>
                  <a:pt x="116895" y="78902"/>
                </a:lnTo>
                <a:lnTo>
                  <a:pt x="113257" y="87504"/>
                </a:lnTo>
                <a:lnTo>
                  <a:pt x="108379" y="95359"/>
                </a:lnTo>
                <a:lnTo>
                  <a:pt x="102384" y="102343"/>
                </a:lnTo>
                <a:lnTo>
                  <a:pt x="95395" y="108333"/>
                </a:lnTo>
                <a:lnTo>
                  <a:pt x="87536" y="113206"/>
                </a:lnTo>
                <a:lnTo>
                  <a:pt x="78930" y="116839"/>
                </a:lnTo>
                <a:lnTo>
                  <a:pt x="74386" y="118152"/>
                </a:lnTo>
                <a:lnTo>
                  <a:pt x="69701" y="119110"/>
                </a:lnTo>
                <a:lnTo>
                  <a:pt x="64892" y="119695"/>
                </a:lnTo>
                <a:lnTo>
                  <a:pt x="59973" y="119894"/>
                </a:lnTo>
                <a:lnTo>
                  <a:pt x="55054" y="119695"/>
                </a:lnTo>
                <a:lnTo>
                  <a:pt x="50245" y="119110"/>
                </a:lnTo>
                <a:lnTo>
                  <a:pt x="45561" y="118152"/>
                </a:lnTo>
                <a:lnTo>
                  <a:pt x="41017" y="116839"/>
                </a:lnTo>
                <a:lnTo>
                  <a:pt x="36629" y="115185"/>
                </a:lnTo>
                <a:lnTo>
                  <a:pt x="28381" y="110917"/>
                </a:lnTo>
                <a:lnTo>
                  <a:pt x="20943" y="105470"/>
                </a:lnTo>
                <a:lnTo>
                  <a:pt x="14436" y="98968"/>
                </a:lnTo>
                <a:lnTo>
                  <a:pt x="8985" y="91533"/>
                </a:lnTo>
                <a:lnTo>
                  <a:pt x="4712" y="83289"/>
                </a:lnTo>
                <a:lnTo>
                  <a:pt x="1742" y="74359"/>
                </a:lnTo>
                <a:lnTo>
                  <a:pt x="0" y="59946"/>
                </a:lnTo>
                <a:close/>
              </a:path>
            </a:pathLst>
          </a:custGeom>
          <a:noFill/>
          <a:ln cap="flat" cmpd="sng" w="38100">
            <a:solidFill>
              <a:srgbClr val="00AF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419177"/>
            <a:ext cx="9144000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419177"/>
            <a:ext cx="9144000" cy="64388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73533" y="42854"/>
            <a:ext cx="8996932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381000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 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ORKSHOP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