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1.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3.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724" r:id="rId2"/>
    <p:sldMasterId id="2147483737" r:id="rId3"/>
    <p:sldMasterId id="2147484054" r:id="rId4"/>
    <p:sldMasterId id="2147484091" r:id="rId5"/>
    <p:sldMasterId id="2147486804" r:id="rId6"/>
    <p:sldMasterId id="2147486806" r:id="rId7"/>
    <p:sldMasterId id="2147486814" r:id="rId8"/>
    <p:sldMasterId id="2147486823" r:id="rId9"/>
    <p:sldMasterId id="2147488240" r:id="rId10"/>
    <p:sldMasterId id="2147488265" r:id="rId11"/>
    <p:sldMasterId id="2147488334" r:id="rId12"/>
    <p:sldMasterId id="2147488460" r:id="rId13"/>
    <p:sldMasterId id="2147488468" r:id="rId14"/>
    <p:sldMasterId id="2147488481" r:id="rId15"/>
  </p:sldMasterIdLst>
  <p:notesMasterIdLst>
    <p:notesMasterId r:id="rId31"/>
  </p:notesMasterIdLst>
  <p:sldIdLst>
    <p:sldId id="395" r:id="rId16"/>
    <p:sldId id="465" r:id="rId17"/>
    <p:sldId id="478" r:id="rId18"/>
    <p:sldId id="475" r:id="rId19"/>
    <p:sldId id="466" r:id="rId20"/>
    <p:sldId id="476" r:id="rId21"/>
    <p:sldId id="467" r:id="rId22"/>
    <p:sldId id="470" r:id="rId23"/>
    <p:sldId id="473" r:id="rId24"/>
    <p:sldId id="477" r:id="rId25"/>
    <p:sldId id="471" r:id="rId26"/>
    <p:sldId id="472" r:id="rId27"/>
    <p:sldId id="474" r:id="rId28"/>
    <p:sldId id="452" r:id="rId29"/>
    <p:sldId id="405"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285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8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5.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6675368-1D0A-064E-9714-0143E5B1D911}" type="datetime1">
              <a:rPr lang="en-US"/>
              <a:pPr/>
              <a:t>2/11/15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D4AA4B-00ED-934D-80C3-1FB72AE6857F}" type="slidenum">
              <a:rPr lang="en-CA"/>
              <a:pPr/>
              <a:t>‹#›</a:t>
            </a:fld>
            <a:endParaRPr lang="en-CA"/>
          </a:p>
        </p:txBody>
      </p:sp>
    </p:spTree>
    <p:extLst>
      <p:ext uri="{BB962C8B-B14F-4D97-AF65-F5344CB8AC3E}">
        <p14:creationId xmlns:p14="http://schemas.microsoft.com/office/powerpoint/2010/main" val="930061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523C0D-992D-8F43-8F77-BE67702C95CF}" type="slidenum">
              <a:rPr lang="en-US" sz="1200">
                <a:solidFill>
                  <a:srgbClr val="000000"/>
                </a:solidFill>
              </a:rPr>
              <a:pPr eaLnBrk="1" hangingPunct="1"/>
              <a:t>1</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1026"/>
          <p:cNvSpPr>
            <a:spLocks noGrp="1" noRot="1" noChangeAspect="1" noChangeArrowheads="1" noTextEdit="1"/>
          </p:cNvSpPr>
          <p:nvPr>
            <p:ph type="sldImg"/>
          </p:nvPr>
        </p:nvSpPr>
        <p:spPr>
          <a:ln/>
        </p:spPr>
      </p:sp>
      <p:sp>
        <p:nvSpPr>
          <p:cNvPr id="173059" name="Text Box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
        <p:nvSpPr>
          <p:cNvPr id="4" name="Slide Number Placeholder 3"/>
          <p:cNvSpPr txBox="1">
            <a:spLocks noGrp="1"/>
          </p:cNvSpPr>
          <p:nvPr/>
        </p:nvSpPr>
        <p:spPr>
          <a:xfrm>
            <a:off x="3884613" y="8685213"/>
            <a:ext cx="2971800" cy="457200"/>
          </a:xfrm>
          <a:prstGeom prst="rect">
            <a:avLst/>
          </a:prstGeom>
          <a:noFill/>
        </p:spPr>
        <p:txBody>
          <a:bodyPr anchor="b"/>
          <a:lstStyle>
            <a:lvl1pPr>
              <a:spcBef>
                <a:spcPct val="0"/>
              </a:spcBef>
              <a:defRPr sz="2400">
                <a:solidFill>
                  <a:schemeClr val="tx1"/>
                </a:solidFill>
                <a:latin typeface="Times" charset="0"/>
                <a:ea typeface="ＭＳ Ｐゴシック" charset="0"/>
              </a:defRPr>
            </a:lvl1pPr>
            <a:lvl2pPr marL="742950" indent="-285750">
              <a:spcBef>
                <a:spcPct val="0"/>
              </a:spcBef>
              <a:defRPr sz="2400">
                <a:solidFill>
                  <a:schemeClr val="tx1"/>
                </a:solidFill>
                <a:latin typeface="Times" charset="0"/>
                <a:ea typeface="ＭＳ Ｐゴシック" charset="0"/>
              </a:defRPr>
            </a:lvl2pPr>
            <a:lvl3pPr marL="1143000" indent="-228600">
              <a:spcBef>
                <a:spcPct val="0"/>
              </a:spcBef>
              <a:defRPr sz="2400">
                <a:solidFill>
                  <a:schemeClr val="tx1"/>
                </a:solidFill>
                <a:latin typeface="Times" charset="0"/>
                <a:ea typeface="ＭＳ Ｐゴシック" charset="0"/>
              </a:defRPr>
            </a:lvl3pPr>
            <a:lvl4pPr marL="1600200" indent="-228600">
              <a:spcBef>
                <a:spcPct val="0"/>
              </a:spcBef>
              <a:defRPr sz="2400">
                <a:solidFill>
                  <a:schemeClr val="tx1"/>
                </a:solidFill>
                <a:latin typeface="Times" charset="0"/>
                <a:ea typeface="ＭＳ Ｐゴシック" charset="0"/>
              </a:defRPr>
            </a:lvl4pPr>
            <a:lvl5pPr marL="2057400" indent="-228600">
              <a:spcBef>
                <a:spcPct val="0"/>
              </a:spcBef>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eaLnBrk="1" hangingPunct="1"/>
            <a:fld id="{6283EBE5-AB3B-3D42-B232-760965AF21EA}" type="slidenum">
              <a:rPr lang="en-CA" sz="1200" smtClean="0">
                <a:solidFill>
                  <a:prstClr val="black"/>
                </a:solidFill>
                <a:latin typeface="Calibri" charset="0"/>
                <a:cs typeface="Arial" charset="0"/>
              </a:rPr>
              <a:pPr algn="r" eaLnBrk="1" hangingPunct="1"/>
              <a:t>7</a:t>
            </a:fld>
            <a:endParaRPr lang="en-CA" sz="1200" smtClean="0">
              <a:solidFill>
                <a:prstClr val="black"/>
              </a:solidFill>
              <a:latin typeface="Calibri"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xfrm>
            <a:off x="1144588" y="687388"/>
            <a:ext cx="4568825" cy="3427412"/>
          </a:xfrm>
          <a:noFill/>
          <a:ln w="12700">
            <a:solidFill>
              <a:srgbClr val="000000"/>
            </a:solidFill>
            <a:miter lim="800000"/>
          </a:ln>
        </p:spPr>
      </p:sp>
      <p:sp>
        <p:nvSpPr>
          <p:cNvPr id="33795" name="Notes Placeholder 2"/>
          <p:cNvSpPr>
            <a:spLocks noGrp="1"/>
          </p:cNvSpPr>
          <p:nvPr>
            <p:ph type="body" idx="1"/>
          </p:nvPr>
        </p:nvSpPr>
        <p:spPr>
          <a:noFill/>
          <a:ln/>
        </p:spPr>
        <p:txBody>
          <a:bodyPr/>
          <a:lstStyle/>
          <a:p>
            <a:endParaRPr lang="en-US" dirty="0">
              <a:latin typeface="Times New Roman" pitchFamily="-1" charset="0"/>
              <a:ea typeface="ＭＳ Ｐゴシック" pitchFamily="-1" charset="-128"/>
              <a:cs typeface="ＭＳ Ｐゴシック" pitchFamily="-1" charset="-128"/>
            </a:endParaRPr>
          </a:p>
        </p:txBody>
      </p:sp>
      <p:sp>
        <p:nvSpPr>
          <p:cNvPr id="33796" name="Slide Number Placeholder 3"/>
          <p:cNvSpPr>
            <a:spLocks noGrp="1"/>
          </p:cNvSpPr>
          <p:nvPr>
            <p:ph type="sldNum" sz="quarter"/>
          </p:nvPr>
        </p:nvSpPr>
        <p:spPr>
          <a:noFill/>
        </p:spPr>
        <p:txBody>
          <a:bodyPr/>
          <a:lstStyle/>
          <a:p>
            <a:fld id="{1EB1735D-2BD0-5740-B8EB-4CAFD7B5320E}" type="slidenum">
              <a:rPr lang="en-US">
                <a:solidFill>
                  <a:prstClr val="white"/>
                </a:solidFill>
                <a:latin typeface="Times New Roman" pitchFamily="-1" charset="0"/>
              </a:rPr>
              <a:pPr/>
              <a:t>14</a:t>
            </a:fld>
            <a:endParaRPr lang="en-US">
              <a:solidFill>
                <a:prstClr val="white"/>
              </a:solidFill>
              <a:latin typeface="Times New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446619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2644417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1689610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2579608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5628217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4921290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3234013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8308790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4147470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153A431-FA72-B84E-B73D-41462B7A24F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2169153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7834351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33519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8B43DBD-92B3-3142-AB74-0CB1B8D70DC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931927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963" indent="0" algn="ctr">
              <a:buNone/>
              <a:defRPr>
                <a:solidFill>
                  <a:schemeClr val="tx1">
                    <a:tint val="75000"/>
                  </a:schemeClr>
                </a:solidFill>
              </a:defRPr>
            </a:lvl2pPr>
            <a:lvl3pPr marL="913926" indent="0" algn="ctr">
              <a:buNone/>
              <a:defRPr>
                <a:solidFill>
                  <a:schemeClr val="tx1">
                    <a:tint val="75000"/>
                  </a:schemeClr>
                </a:solidFill>
              </a:defRPr>
            </a:lvl3pPr>
            <a:lvl4pPr marL="1370890" indent="0" algn="ctr">
              <a:buNone/>
              <a:defRPr>
                <a:solidFill>
                  <a:schemeClr val="tx1">
                    <a:tint val="75000"/>
                  </a:schemeClr>
                </a:solidFill>
              </a:defRPr>
            </a:lvl4pPr>
            <a:lvl5pPr marL="1827852" indent="0" algn="ctr">
              <a:buNone/>
              <a:defRPr>
                <a:solidFill>
                  <a:schemeClr val="tx1">
                    <a:tint val="75000"/>
                  </a:schemeClr>
                </a:solidFill>
              </a:defRPr>
            </a:lvl5pPr>
            <a:lvl6pPr marL="2284815" indent="0" algn="ctr">
              <a:buNone/>
              <a:defRPr>
                <a:solidFill>
                  <a:schemeClr val="tx1">
                    <a:tint val="75000"/>
                  </a:schemeClr>
                </a:solidFill>
              </a:defRPr>
            </a:lvl6pPr>
            <a:lvl7pPr marL="2741778" indent="0" algn="ctr">
              <a:buNone/>
              <a:defRPr>
                <a:solidFill>
                  <a:schemeClr val="tx1">
                    <a:tint val="75000"/>
                  </a:schemeClr>
                </a:solidFill>
              </a:defRPr>
            </a:lvl7pPr>
            <a:lvl8pPr marL="3198740" indent="0" algn="ctr">
              <a:buNone/>
              <a:defRPr>
                <a:solidFill>
                  <a:schemeClr val="tx1">
                    <a:tint val="75000"/>
                  </a:schemeClr>
                </a:solidFill>
              </a:defRPr>
            </a:lvl8pPr>
            <a:lvl9pPr marL="36557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5"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6"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2A12DF98-F2BF-3743-AA72-C54D1B90F26B}" type="slidenum">
              <a:rPr lang="en-US"/>
              <a:pPr>
                <a:defRPr/>
              </a:pPr>
              <a:t>‹#›</a:t>
            </a:fld>
            <a:endParaRPr lang="en-US"/>
          </a:p>
        </p:txBody>
      </p:sp>
    </p:spTree>
    <p:extLst>
      <p:ext uri="{BB962C8B-B14F-4D97-AF65-F5344CB8AC3E}">
        <p14:creationId xmlns:p14="http://schemas.microsoft.com/office/powerpoint/2010/main" val="32190436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5"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6"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D1ED1205-353A-A040-9BD1-299F4870EF0C}" type="slidenum">
              <a:rPr lang="en-US"/>
              <a:pPr>
                <a:defRPr/>
              </a:pPr>
              <a:t>‹#›</a:t>
            </a:fld>
            <a:endParaRPr lang="en-US"/>
          </a:p>
        </p:txBody>
      </p:sp>
    </p:spTree>
    <p:extLst>
      <p:ext uri="{BB962C8B-B14F-4D97-AF65-F5344CB8AC3E}">
        <p14:creationId xmlns:p14="http://schemas.microsoft.com/office/powerpoint/2010/main" val="34032599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6963" indent="0">
              <a:buNone/>
              <a:defRPr sz="1800">
                <a:solidFill>
                  <a:schemeClr val="tx1">
                    <a:tint val="75000"/>
                  </a:schemeClr>
                </a:solidFill>
              </a:defRPr>
            </a:lvl2pPr>
            <a:lvl3pPr marL="913926" indent="0">
              <a:buNone/>
              <a:defRPr sz="1600">
                <a:solidFill>
                  <a:schemeClr val="tx1">
                    <a:tint val="75000"/>
                  </a:schemeClr>
                </a:solidFill>
              </a:defRPr>
            </a:lvl3pPr>
            <a:lvl4pPr marL="1370890" indent="0">
              <a:buNone/>
              <a:defRPr sz="1400">
                <a:solidFill>
                  <a:schemeClr val="tx1">
                    <a:tint val="75000"/>
                  </a:schemeClr>
                </a:solidFill>
              </a:defRPr>
            </a:lvl4pPr>
            <a:lvl5pPr marL="1827852" indent="0">
              <a:buNone/>
              <a:defRPr sz="1400">
                <a:solidFill>
                  <a:schemeClr val="tx1">
                    <a:tint val="75000"/>
                  </a:schemeClr>
                </a:solidFill>
              </a:defRPr>
            </a:lvl5pPr>
            <a:lvl6pPr marL="2284815" indent="0">
              <a:buNone/>
              <a:defRPr sz="1400">
                <a:solidFill>
                  <a:schemeClr val="tx1">
                    <a:tint val="75000"/>
                  </a:schemeClr>
                </a:solidFill>
              </a:defRPr>
            </a:lvl6pPr>
            <a:lvl7pPr marL="2741778" indent="0">
              <a:buNone/>
              <a:defRPr sz="1400">
                <a:solidFill>
                  <a:schemeClr val="tx1">
                    <a:tint val="75000"/>
                  </a:schemeClr>
                </a:solidFill>
              </a:defRPr>
            </a:lvl7pPr>
            <a:lvl8pPr marL="3198740" indent="0">
              <a:buNone/>
              <a:defRPr sz="1400">
                <a:solidFill>
                  <a:schemeClr val="tx1">
                    <a:tint val="75000"/>
                  </a:schemeClr>
                </a:solidFill>
              </a:defRPr>
            </a:lvl8pPr>
            <a:lvl9pPr marL="36557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5"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6"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30A438A0-39FA-3E44-B443-5658A6EAE493}" type="slidenum">
              <a:rPr lang="en-US"/>
              <a:pPr>
                <a:defRPr/>
              </a:pPr>
              <a:t>‹#›</a:t>
            </a:fld>
            <a:endParaRPr lang="en-US"/>
          </a:p>
        </p:txBody>
      </p:sp>
    </p:spTree>
    <p:extLst>
      <p:ext uri="{BB962C8B-B14F-4D97-AF65-F5344CB8AC3E}">
        <p14:creationId xmlns:p14="http://schemas.microsoft.com/office/powerpoint/2010/main" val="33717745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6"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7"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A496E785-39FA-CE47-B2A6-4C3EC7A28E09}" type="slidenum">
              <a:rPr lang="en-US"/>
              <a:pPr>
                <a:defRPr/>
              </a:pPr>
              <a:t>‹#›</a:t>
            </a:fld>
            <a:endParaRPr lang="en-US"/>
          </a:p>
        </p:txBody>
      </p:sp>
    </p:spTree>
    <p:extLst>
      <p:ext uri="{BB962C8B-B14F-4D97-AF65-F5344CB8AC3E}">
        <p14:creationId xmlns:p14="http://schemas.microsoft.com/office/powerpoint/2010/main" val="24463817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6963" indent="0">
              <a:buNone/>
              <a:defRPr sz="2000" b="1"/>
            </a:lvl2pPr>
            <a:lvl3pPr marL="913926" indent="0">
              <a:buNone/>
              <a:defRPr sz="1800" b="1"/>
            </a:lvl3pPr>
            <a:lvl4pPr marL="1370890" indent="0">
              <a:buNone/>
              <a:defRPr sz="1600" b="1"/>
            </a:lvl4pPr>
            <a:lvl5pPr marL="1827852" indent="0">
              <a:buNone/>
              <a:defRPr sz="1600" b="1"/>
            </a:lvl5pPr>
            <a:lvl6pPr marL="2284815" indent="0">
              <a:buNone/>
              <a:defRPr sz="1600" b="1"/>
            </a:lvl6pPr>
            <a:lvl7pPr marL="2741778" indent="0">
              <a:buNone/>
              <a:defRPr sz="1600" b="1"/>
            </a:lvl7pPr>
            <a:lvl8pPr marL="3198740" indent="0">
              <a:buNone/>
              <a:defRPr sz="1600" b="1"/>
            </a:lvl8pPr>
            <a:lvl9pPr marL="36557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8"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9"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4DF4BBC6-4D56-664D-885D-038D2ED0A88C}" type="slidenum">
              <a:rPr lang="en-US"/>
              <a:pPr>
                <a:defRPr/>
              </a:pPr>
              <a:t>‹#›</a:t>
            </a:fld>
            <a:endParaRPr lang="en-US"/>
          </a:p>
        </p:txBody>
      </p:sp>
    </p:spTree>
    <p:extLst>
      <p:ext uri="{BB962C8B-B14F-4D97-AF65-F5344CB8AC3E}">
        <p14:creationId xmlns:p14="http://schemas.microsoft.com/office/powerpoint/2010/main" val="34318881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4"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5"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69E79660-468E-3444-BCFA-B8158060A65D}" type="slidenum">
              <a:rPr lang="en-US"/>
              <a:pPr>
                <a:defRPr/>
              </a:pPr>
              <a:t>‹#›</a:t>
            </a:fld>
            <a:endParaRPr lang="en-US"/>
          </a:p>
        </p:txBody>
      </p:sp>
    </p:spTree>
    <p:extLst>
      <p:ext uri="{BB962C8B-B14F-4D97-AF65-F5344CB8AC3E}">
        <p14:creationId xmlns:p14="http://schemas.microsoft.com/office/powerpoint/2010/main" val="12074794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3"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4"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0B0E88BF-0B2C-DE4E-8902-773A9D749A11}" type="slidenum">
              <a:rPr lang="en-US"/>
              <a:pPr>
                <a:defRPr/>
              </a:pPr>
              <a:t>‹#›</a:t>
            </a:fld>
            <a:endParaRPr lang="en-US"/>
          </a:p>
        </p:txBody>
      </p:sp>
    </p:spTree>
    <p:extLst>
      <p:ext uri="{BB962C8B-B14F-4D97-AF65-F5344CB8AC3E}">
        <p14:creationId xmlns:p14="http://schemas.microsoft.com/office/powerpoint/2010/main" val="8754327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6"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7"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34E1BC86-1D84-FE4B-B756-0A128588DA3F}" type="slidenum">
              <a:rPr lang="en-US"/>
              <a:pPr>
                <a:defRPr/>
              </a:pPr>
              <a:t>‹#›</a:t>
            </a:fld>
            <a:endParaRPr lang="en-US"/>
          </a:p>
        </p:txBody>
      </p:sp>
    </p:spTree>
    <p:extLst>
      <p:ext uri="{BB962C8B-B14F-4D97-AF65-F5344CB8AC3E}">
        <p14:creationId xmlns:p14="http://schemas.microsoft.com/office/powerpoint/2010/main" val="11385897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963" indent="0">
              <a:buNone/>
              <a:defRPr sz="2800"/>
            </a:lvl2pPr>
            <a:lvl3pPr marL="913926" indent="0">
              <a:buNone/>
              <a:defRPr sz="2400"/>
            </a:lvl3pPr>
            <a:lvl4pPr marL="1370890" indent="0">
              <a:buNone/>
              <a:defRPr sz="2000"/>
            </a:lvl4pPr>
            <a:lvl5pPr marL="1827852" indent="0">
              <a:buNone/>
              <a:defRPr sz="2000"/>
            </a:lvl5pPr>
            <a:lvl6pPr marL="2284815" indent="0">
              <a:buNone/>
              <a:defRPr sz="2000"/>
            </a:lvl6pPr>
            <a:lvl7pPr marL="2741778" indent="0">
              <a:buNone/>
              <a:defRPr sz="2000"/>
            </a:lvl7pPr>
            <a:lvl8pPr marL="3198740" indent="0">
              <a:buNone/>
              <a:defRPr sz="2000"/>
            </a:lvl8pPr>
            <a:lvl9pPr marL="3655704"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63" indent="0">
              <a:buNone/>
              <a:defRPr sz="1200"/>
            </a:lvl2pPr>
            <a:lvl3pPr marL="913926" indent="0">
              <a:buNone/>
              <a:defRPr sz="1000"/>
            </a:lvl3pPr>
            <a:lvl4pPr marL="1370890" indent="0">
              <a:buNone/>
              <a:defRPr sz="900"/>
            </a:lvl4pPr>
            <a:lvl5pPr marL="1827852" indent="0">
              <a:buNone/>
              <a:defRPr sz="900"/>
            </a:lvl5pPr>
            <a:lvl6pPr marL="2284815" indent="0">
              <a:buNone/>
              <a:defRPr sz="900"/>
            </a:lvl6pPr>
            <a:lvl7pPr marL="2741778" indent="0">
              <a:buNone/>
              <a:defRPr sz="900"/>
            </a:lvl7pPr>
            <a:lvl8pPr marL="3198740" indent="0">
              <a:buNone/>
              <a:defRPr sz="900"/>
            </a:lvl8pPr>
            <a:lvl9pPr marL="365570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6"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7"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30D5E235-7A42-B249-B66B-212C8CA2A504}" type="slidenum">
              <a:rPr lang="en-US"/>
              <a:pPr>
                <a:defRPr/>
              </a:pPr>
              <a:t>‹#›</a:t>
            </a:fld>
            <a:endParaRPr lang="en-US"/>
          </a:p>
        </p:txBody>
      </p:sp>
    </p:spTree>
    <p:extLst>
      <p:ext uri="{BB962C8B-B14F-4D97-AF65-F5344CB8AC3E}">
        <p14:creationId xmlns:p14="http://schemas.microsoft.com/office/powerpoint/2010/main" val="25198218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5"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6"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E5ACF6C9-653F-7F46-A6CA-E6AD3EB368C6}" type="slidenum">
              <a:rPr lang="en-US"/>
              <a:pPr>
                <a:defRPr/>
              </a:pPr>
              <a:t>‹#›</a:t>
            </a:fld>
            <a:endParaRPr lang="en-US"/>
          </a:p>
        </p:txBody>
      </p:sp>
    </p:spTree>
    <p:extLst>
      <p:ext uri="{BB962C8B-B14F-4D97-AF65-F5344CB8AC3E}">
        <p14:creationId xmlns:p14="http://schemas.microsoft.com/office/powerpoint/2010/main" val="137123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2018BBC8-D79F-9644-9C34-7F30926F09C8}"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4548044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7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lnSpc>
                <a:spcPct val="120000"/>
              </a:lnSpc>
              <a:spcBef>
                <a:spcPct val="50000"/>
              </a:spcBef>
              <a:buClr>
                <a:srgbClr val="6600CC"/>
              </a:buClr>
              <a:buFont typeface="Wingdings" charset="0"/>
              <a:buNone/>
              <a:defRPr b="1"/>
            </a:lvl1pPr>
          </a:lstStyle>
          <a:p>
            <a:pPr>
              <a:defRPr/>
            </a:pPr>
            <a:endParaRPr lang="en-US"/>
          </a:p>
        </p:txBody>
      </p:sp>
      <p:sp>
        <p:nvSpPr>
          <p:cNvPr id="5" name="Footer Placeholder 4"/>
          <p:cNvSpPr>
            <a:spLocks noGrp="1"/>
          </p:cNvSpPr>
          <p:nvPr>
            <p:ph type="ftr" sz="quarter" idx="11"/>
          </p:nvPr>
        </p:nvSpPr>
        <p:spPr/>
        <p:txBody>
          <a:bodyPr/>
          <a:lstStyle>
            <a:lvl1pPr defTabSz="914400">
              <a:lnSpc>
                <a:spcPct val="120000"/>
              </a:lnSpc>
              <a:spcBef>
                <a:spcPct val="50000"/>
              </a:spcBef>
              <a:buClr>
                <a:srgbClr val="6600CC"/>
              </a:buClr>
              <a:buFont typeface="Wingdings" charset="0"/>
              <a:buNone/>
              <a:defRPr b="1" smtClean="0"/>
            </a:lvl1pPr>
          </a:lstStyle>
          <a:p>
            <a:pPr>
              <a:defRPr/>
            </a:pPr>
            <a:r>
              <a:rPr lang="en-US"/>
              <a:t>World Meteorological Organization</a:t>
            </a:r>
          </a:p>
        </p:txBody>
      </p:sp>
      <p:sp>
        <p:nvSpPr>
          <p:cNvPr id="6" name="Slide Number Placeholder 5"/>
          <p:cNvSpPr>
            <a:spLocks noGrp="1"/>
          </p:cNvSpPr>
          <p:nvPr>
            <p:ph type="sldNum" sz="quarter" idx="12"/>
          </p:nvPr>
        </p:nvSpPr>
        <p:spPr/>
        <p:txBody>
          <a:bodyPr/>
          <a:lstStyle>
            <a:lvl1pPr defTabSz="914400">
              <a:lnSpc>
                <a:spcPct val="120000"/>
              </a:lnSpc>
              <a:spcBef>
                <a:spcPct val="50000"/>
              </a:spcBef>
              <a:buClr>
                <a:srgbClr val="6600CC"/>
              </a:buClr>
              <a:buFont typeface="Wingdings" charset="0"/>
              <a:buNone/>
              <a:defRPr b="1"/>
            </a:lvl1pPr>
          </a:lstStyle>
          <a:p>
            <a:pPr>
              <a:defRPr/>
            </a:pPr>
            <a:fld id="{B306B398-79FC-BF48-B4FA-749708041822}" type="slidenum">
              <a:rPr lang="en-US"/>
              <a:pPr>
                <a:defRPr/>
              </a:pPr>
              <a:t>‹#›</a:t>
            </a:fld>
            <a:endParaRPr lang="en-US"/>
          </a:p>
        </p:txBody>
      </p:sp>
    </p:spTree>
    <p:extLst>
      <p:ext uri="{BB962C8B-B14F-4D97-AF65-F5344CB8AC3E}">
        <p14:creationId xmlns:p14="http://schemas.microsoft.com/office/powerpoint/2010/main" val="2087229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C8982DEB-2508-BF4B-A61D-AC48B8766589}"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3531148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48D9A1FF-3D13-D447-A94C-2EFDC2A23EAD}"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1035953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eaLnBrk="0" hangingPunct="0">
              <a:defRPr/>
            </a:lvl1pPr>
          </a:lstStyle>
          <a:p>
            <a:fld id="{EFBA4D76-4E9E-8440-A6BD-72B3525BE3E8}"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296638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eaLnBrk="0" hangingPunct="0">
              <a:defRPr/>
            </a:lvl1pPr>
          </a:lstStyle>
          <a:p>
            <a:fld id="{D6C0A821-AB85-A143-8ED5-F247F2B1FB6D}" type="slidenum">
              <a:rPr lang="en-GB"/>
              <a:pPr/>
              <a:t>‹#›</a:t>
            </a:fld>
            <a:endParaRPr lang="en-GB"/>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2063493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eaLnBrk="0" hangingPunct="0">
              <a:defRPr/>
            </a:lvl1pPr>
          </a:lstStyle>
          <a:p>
            <a:fld id="{68973E83-ADA6-BC4D-A94E-99F0F12CB0D8}" type="slidenum">
              <a:rPr lang="en-GB"/>
              <a:pPr/>
              <a:t>‹#›</a:t>
            </a:fld>
            <a:endParaRPr lang="en-GB"/>
          </a:p>
        </p:txBody>
      </p:sp>
      <p:sp>
        <p:nvSpPr>
          <p:cNvPr id="8"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534240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32E48875-61E8-404C-9A00-1335D3AFEE4E}" type="slidenum">
              <a:rPr lang="en-GB"/>
              <a:pPr/>
              <a:t>‹#›</a:t>
            </a:fld>
            <a:endParaRPr lang="en-GB"/>
          </a:p>
        </p:txBody>
      </p:sp>
      <p:sp>
        <p:nvSpPr>
          <p:cNvPr id="4"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3247933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0" hangingPunct="0">
              <a:defRPr/>
            </a:lvl1pPr>
          </a:lstStyle>
          <a:p>
            <a:fld id="{12197C49-131F-C248-89FB-703A974CC0C2}" type="slidenum">
              <a:rPr lang="en-GB"/>
              <a:pPr/>
              <a:t>‹#›</a:t>
            </a:fld>
            <a:endParaRPr lang="en-GB"/>
          </a:p>
        </p:txBody>
      </p:sp>
      <p:sp>
        <p:nvSpPr>
          <p:cNvPr id="3"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318783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159510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14111C25-006A-6C48-8F29-39E859D9D314}" type="slidenum">
              <a:rPr lang="en-GB"/>
              <a:pPr/>
              <a:t>‹#›</a:t>
            </a:fld>
            <a:endParaRPr lang="en-GB"/>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2306151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AB77FA1C-018F-D341-9758-810C3F77525B}" type="slidenum">
              <a:rPr lang="en-GB"/>
              <a:pPr/>
              <a:t>‹#›</a:t>
            </a:fld>
            <a:endParaRPr lang="en-GB"/>
          </a:p>
        </p:txBody>
      </p:sp>
      <p:sp>
        <p:nvSpPr>
          <p:cNvPr id="6"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234945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8A78180E-911F-2249-BFD7-C2D878886F05}"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324040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99B56BB6-3532-B14A-8E12-750FAA2E33D2}" type="slidenum">
              <a:rPr lang="en-GB"/>
              <a:pPr/>
              <a:t>‹#›</a:t>
            </a:fld>
            <a:endParaRPr lang="en-GB"/>
          </a:p>
        </p:txBody>
      </p:sp>
      <p:sp>
        <p:nvSpPr>
          <p:cNvPr id="5"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780642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C6DC5877-5636-684F-9975-A200DED2C04D}" type="slidenum">
              <a:rPr lang="en-GB"/>
              <a:pPr/>
              <a:t>‹#›</a:t>
            </a:fld>
            <a:endParaRPr lang="en-GB"/>
          </a:p>
        </p:txBody>
      </p:sp>
      <p:sp>
        <p:nvSpPr>
          <p:cNvPr id="4" name="Rectangle 6"/>
          <p:cNvSpPr>
            <a:spLocks noGrp="1" noChangeArrowheads="1"/>
          </p:cNvSpPr>
          <p:nvPr>
            <p:ph type="ftr" sz="quarter" idx="11"/>
          </p:nvPr>
        </p:nvSpPr>
        <p:spPr/>
        <p:txBody>
          <a:bodyPr/>
          <a:lstStyle>
            <a:lvl1pPr eaLnBrk="0" fontAlgn="auto" hangingPunct="0">
              <a:spcBef>
                <a:spcPts val="0"/>
              </a:spcBef>
              <a:spcAft>
                <a:spcPts val="0"/>
              </a:spcAft>
              <a:defRPr>
                <a:latin typeface="Arial" charset="0"/>
                <a:cs typeface="+mn-cs"/>
              </a:defRPr>
            </a:lvl1pPr>
          </a:lstStyle>
          <a:p>
            <a:pPr>
              <a:defRPr/>
            </a:pPr>
            <a:r>
              <a:rPr lang="en-GB"/>
              <a:t>World Meteorological Organization</a:t>
            </a:r>
          </a:p>
        </p:txBody>
      </p:sp>
    </p:spTree>
    <p:extLst>
      <p:ext uri="{BB962C8B-B14F-4D97-AF65-F5344CB8AC3E}">
        <p14:creationId xmlns:p14="http://schemas.microsoft.com/office/powerpoint/2010/main" val="856527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AABF35A7-5271-1E4C-A722-0133846B5AAD}"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1928120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D15104FB-41FA-A943-91B3-0631B7CE91F2}"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657923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210CB1AD-5D60-F244-B934-9E123F9EF552}"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759615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F9C55C7F-F49F-7647-8455-3F7C07A8809A}" type="slidenum">
              <a:rPr lang="en-GB"/>
              <a:pPr/>
              <a:t>‹#›</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987304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205C04FC-A3EE-A546-8595-F3AD66B64B49}" type="slidenum">
              <a:rPr lang="en-GB"/>
              <a:pPr/>
              <a:t>‹#›</a:t>
            </a:fld>
            <a:endParaRPr lang="en-GB"/>
          </a:p>
        </p:txBody>
      </p:sp>
      <p:sp>
        <p:nvSpPr>
          <p:cNvPr id="8" name="Rectangle 7"/>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10368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lvl1pPr>
          </a:lstStyle>
          <a:p>
            <a:fld id="{B7CF64B2-6338-4E45-AAE6-74C6B13B87C1}"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060119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FE39C7FB-5984-3E4A-A3BE-DC5ED1D52079}" type="slidenum">
              <a:rPr lang="en-GB"/>
              <a:pPr/>
              <a:t>‹#›</a:t>
            </a:fld>
            <a:endParaRPr lang="en-GB"/>
          </a:p>
        </p:txBody>
      </p:sp>
      <p:sp>
        <p:nvSpPr>
          <p:cNvPr id="4" name="Rectangle 3"/>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196623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57193EFE-2C15-9A4A-97D6-EABA4BB62C8D}" type="slidenum">
              <a:rPr lang="en-GB"/>
              <a:pPr/>
              <a:t>‹#›</a:t>
            </a:fld>
            <a:endParaRPr lang="en-GB"/>
          </a:p>
        </p:txBody>
      </p:sp>
      <p:sp>
        <p:nvSpPr>
          <p:cNvPr id="3" name="Rectangle 2"/>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350752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885E02C6-B560-6849-AC2D-D0F14E8DB2E4}" type="slidenum">
              <a:rPr lang="en-GB"/>
              <a:pPr/>
              <a:t>‹#›</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13154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D330FF28-6317-4F4B-BF54-8F922690F032}" type="slidenum">
              <a:rPr lang="en-GB"/>
              <a:pPr/>
              <a:t>‹#›</a:t>
            </a:fld>
            <a:endParaRPr lang="en-GB"/>
          </a:p>
        </p:txBody>
      </p:sp>
      <p:sp>
        <p:nvSpPr>
          <p:cNvPr id="6" name="Rectangle 5"/>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42296340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662780BC-C041-744D-A8DC-DAA4EC2D1DF7}"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632012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EFECDA8-DD2A-2044-A45A-C5AC2763D68C}" type="slidenum">
              <a:rPr lang="en-GB"/>
              <a:pPr/>
              <a:t>‹#›</a:t>
            </a:fld>
            <a:endParaRPr lang="en-GB"/>
          </a:p>
        </p:txBody>
      </p:sp>
      <p:sp>
        <p:nvSpPr>
          <p:cNvPr id="5" name="Rectangle 4"/>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979784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D90E85B9-107C-5F41-93BB-731FB477BFFF}" type="slidenum">
              <a:rPr lang="en-GB"/>
              <a:pPr/>
              <a:t>‹#›</a:t>
            </a:fld>
            <a:endParaRPr lang="en-GB"/>
          </a:p>
        </p:txBody>
      </p:sp>
      <p:sp>
        <p:nvSpPr>
          <p:cNvPr id="4" name="Rectangle 3"/>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1403094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E99D88E5-E9F4-D54C-9A03-A0FE6923269A}"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449520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13D4E63E-B034-B446-8D77-91D02A8159D8}"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514948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eaLnBrk="0" hangingPunct="0">
              <a:defRPr/>
            </a:lvl1pPr>
          </a:lstStyle>
          <a:p>
            <a:fld id="{CF7F5465-17EE-DA4C-9B0E-599C05CC5B04}"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2272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lvl1pPr>
          </a:lstStyle>
          <a:p>
            <a:fld id="{5D0F10E5-3F0B-BD4D-9190-189D1218DF55}"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919017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eaLnBrk="0" hangingPunct="0">
              <a:defRPr/>
            </a:lvl1pPr>
          </a:lstStyle>
          <a:p>
            <a:fld id="{81B4B615-77FD-214E-AB43-96C355DB325C}"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4127432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eaLnBrk="0" hangingPunct="0">
              <a:defRPr/>
            </a:lvl1pPr>
          </a:lstStyle>
          <a:p>
            <a:fld id="{61DA3D7A-0AE2-7A41-8324-32A85DE06918}" type="slidenum">
              <a:rPr lang="en-GB"/>
              <a:pPr/>
              <a:t>‹#›</a:t>
            </a:fld>
            <a:endParaRPr lang="en-GB"/>
          </a:p>
        </p:txBody>
      </p:sp>
      <p:sp>
        <p:nvSpPr>
          <p:cNvPr id="8"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24606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1BA20174-2C94-1742-882E-6D8AD7547E36}" type="slidenum">
              <a:rPr lang="en-GB"/>
              <a:pPr/>
              <a:t>‹#›</a:t>
            </a:fld>
            <a:endParaRPr lang="en-GB"/>
          </a:p>
        </p:txBody>
      </p:sp>
      <p:sp>
        <p:nvSpPr>
          <p:cNvPr id="4"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570407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0" hangingPunct="0">
              <a:defRPr/>
            </a:lvl1pPr>
          </a:lstStyle>
          <a:p>
            <a:fld id="{B0F6329D-2B33-3D46-88BE-2B8930136D4F}" type="slidenum">
              <a:rPr lang="en-GB"/>
              <a:pPr/>
              <a:t>‹#›</a:t>
            </a:fld>
            <a:endParaRPr lang="en-GB"/>
          </a:p>
        </p:txBody>
      </p:sp>
      <p:sp>
        <p:nvSpPr>
          <p:cNvPr id="3"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13697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BC08CA2E-1427-164C-B564-117180AF9BB6}"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839448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A7E17EA0-4C77-0E44-A2AE-04699FD0C61F}"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612035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8187A2C8-D3CC-D642-9C9E-D3B75EFF1B0E}"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920175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59169BE0-C91F-0447-A886-4B28E98E8592}"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819541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8AB77630-7AD9-764F-B3EB-ECBB0671F1DF}" type="slidenum">
              <a:rPr lang="en-GB"/>
              <a:pPr/>
              <a:t>‹#›</a:t>
            </a:fld>
            <a:endParaRPr lang="en-GB"/>
          </a:p>
        </p:txBody>
      </p:sp>
      <p:sp>
        <p:nvSpPr>
          <p:cNvPr id="4"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3104250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E3EE9A54-FC2F-4749-A705-26AF497348DB}"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976126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lvl1pPr>
          </a:lstStyle>
          <a:p>
            <a:fld id="{3B452C06-EBD9-374E-9BB6-6BD28A9EC7FE}" type="slidenum">
              <a:rPr lang="en-GB"/>
              <a:pPr/>
              <a:t>‹#›</a:t>
            </a:fld>
            <a:endParaRPr lang="en-GB"/>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6747946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BBA0E8D9-9452-154D-BBCB-8345BE7C91C8}"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372546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eaLnBrk="0" hangingPunct="0">
              <a:defRPr/>
            </a:lvl1pPr>
          </a:lstStyle>
          <a:p>
            <a:fld id="{60BD6E50-4E57-0646-A311-35F80AF549D2}"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150068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eaLnBrk="0" hangingPunct="0">
              <a:defRPr/>
            </a:lvl1pPr>
          </a:lstStyle>
          <a:p>
            <a:fld id="{2BD9B8A7-C722-9E4C-B1B6-1492563620B9}"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435613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eaLnBrk="0" hangingPunct="0">
              <a:defRPr/>
            </a:lvl1pPr>
          </a:lstStyle>
          <a:p>
            <a:fld id="{A2231D73-50A0-D645-95EA-DDC166556183}" type="slidenum">
              <a:rPr lang="en-GB"/>
              <a:pPr/>
              <a:t>‹#›</a:t>
            </a:fld>
            <a:endParaRPr lang="en-GB"/>
          </a:p>
        </p:txBody>
      </p:sp>
      <p:sp>
        <p:nvSpPr>
          <p:cNvPr id="8"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246823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E8123101-2328-9A4C-BB92-256802714AC3}" type="slidenum">
              <a:rPr lang="en-GB"/>
              <a:pPr/>
              <a:t>‹#›</a:t>
            </a:fld>
            <a:endParaRPr lang="en-GB"/>
          </a:p>
        </p:txBody>
      </p:sp>
      <p:sp>
        <p:nvSpPr>
          <p:cNvPr id="4"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4829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eaLnBrk="0" hangingPunct="0">
              <a:defRPr/>
            </a:lvl1pPr>
          </a:lstStyle>
          <a:p>
            <a:fld id="{7BFED5D3-5EFF-BB43-9419-101CA5FE62D1}" type="slidenum">
              <a:rPr lang="en-GB"/>
              <a:pPr/>
              <a:t>‹#›</a:t>
            </a:fld>
            <a:endParaRPr lang="en-GB"/>
          </a:p>
        </p:txBody>
      </p:sp>
      <p:sp>
        <p:nvSpPr>
          <p:cNvPr id="3"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469092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E6E9145A-B8FE-B741-BC21-5FF6059A9EBA}"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956203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eaLnBrk="0" hangingPunct="0">
              <a:defRPr/>
            </a:lvl1pPr>
          </a:lstStyle>
          <a:p>
            <a:fld id="{B80248EA-D181-5449-873B-8A2BB8E67BEE}" type="slidenum">
              <a:rPr lang="en-GB"/>
              <a:pPr/>
              <a:t>‹#›</a:t>
            </a:fld>
            <a:endParaRPr lang="en-GB"/>
          </a:p>
        </p:txBody>
      </p:sp>
      <p:sp>
        <p:nvSpPr>
          <p:cNvPr id="6"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3530456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FC9991FF-5E75-2142-AAF6-A8CA6366A99A}"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240869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eaLnBrk="0" hangingPunct="0">
              <a:defRPr/>
            </a:lvl1pPr>
          </a:lstStyle>
          <a:p>
            <a:fld id="{3A6C8088-013B-D84F-98F9-E2E654A4AD89}" type="slidenum">
              <a:rPr lang="en-GB"/>
              <a:pPr/>
              <a:t>‹#›</a:t>
            </a:fld>
            <a:endParaRPr lang="en-GB"/>
          </a:p>
        </p:txBody>
      </p:sp>
      <p:sp>
        <p:nvSpPr>
          <p:cNvPr id="5"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17034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lvl1pPr>
          </a:lstStyle>
          <a:p>
            <a:fld id="{4DEA6482-1968-0940-96B2-3BD98F9418F7}" type="slidenum">
              <a:rPr lang="en-GB"/>
              <a:pPr/>
              <a:t>‹#›</a:t>
            </a:fld>
            <a:endParaRPr lang="en-GB"/>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883802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sldNum" sz="quarter" idx="10"/>
          </p:nvPr>
        </p:nvSpPr>
        <p:spPr/>
        <p:txBody>
          <a:bodyPr/>
          <a:lstStyle>
            <a:lvl1pPr eaLnBrk="0" hangingPunct="0">
              <a:defRPr/>
            </a:lvl1pPr>
          </a:lstStyle>
          <a:p>
            <a:fld id="{46F0ED61-144D-0047-B678-5D50FC5D2F06}" type="slidenum">
              <a:rPr lang="en-GB"/>
              <a:pPr/>
              <a:t>‹#›</a:t>
            </a:fld>
            <a:endParaRPr lang="en-GB"/>
          </a:p>
        </p:txBody>
      </p:sp>
      <p:sp>
        <p:nvSpPr>
          <p:cNvPr id="4" name="Rectangle 6"/>
          <p:cNvSpPr>
            <a:spLocks noGrp="1" noChangeArrowheads="1"/>
          </p:cNvSpPr>
          <p:nvPr>
            <p:ph type="ftr" sz="quarter" idx="11"/>
          </p:nvPr>
        </p:nvSpPr>
        <p:spPr/>
        <p:txBody>
          <a:bodyPr/>
          <a:lstStyle>
            <a:lvl1pPr eaLnBrk="0" hangingPunct="0">
              <a:defRPr/>
            </a:lvl1pPr>
          </a:lstStyle>
          <a:p>
            <a:pPr>
              <a:defRPr/>
            </a:pPr>
            <a:r>
              <a:rPr lang="en-GB"/>
              <a:t>World Meteorological Organization</a:t>
            </a:r>
          </a:p>
        </p:txBody>
      </p:sp>
    </p:spTree>
    <p:extLst>
      <p:ext uri="{BB962C8B-B14F-4D97-AF65-F5344CB8AC3E}">
        <p14:creationId xmlns:p14="http://schemas.microsoft.com/office/powerpoint/2010/main" val="10306854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7010400" y="6492876"/>
            <a:ext cx="1905000" cy="365125"/>
          </a:xfrm>
        </p:spPr>
        <p:txBody>
          <a:bodyPr/>
          <a:lstStyle>
            <a:lvl1pPr algn="r" defTabSz="457153">
              <a:defRPr sz="1200">
                <a:solidFill>
                  <a:prstClr val="black">
                    <a:tint val="75000"/>
                  </a:prstClr>
                </a:solidFill>
                <a:latin typeface="TradeGothicBoldCondTwenty"/>
                <a:ea typeface="ＭＳ Ｐゴシック" pitchFamily="-106" charset="-128"/>
                <a:cs typeface="+mn-cs"/>
              </a:defRPr>
            </a:lvl1pPr>
          </a:lstStyle>
          <a:p>
            <a:pPr>
              <a:defRPr/>
            </a:pPr>
            <a:fld id="{A6BD7A91-4DC4-4E49-B787-D734AB5C66D4}" type="slidenum">
              <a:rPr lang="en-US"/>
              <a:pPr>
                <a:defRPr/>
              </a:pPr>
              <a:t>‹#›</a:t>
            </a:fld>
            <a:endParaRPr lang="en-US" dirty="0"/>
          </a:p>
        </p:txBody>
      </p:sp>
    </p:spTree>
    <p:extLst>
      <p:ext uri="{BB962C8B-B14F-4D97-AF65-F5344CB8AC3E}">
        <p14:creationId xmlns:p14="http://schemas.microsoft.com/office/powerpoint/2010/main" val="19685625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r>
              <a:rPr lang="en-US"/>
              <a:t>October 27, 2010</a:t>
            </a:r>
          </a:p>
        </p:txBody>
      </p:sp>
      <p:sp>
        <p:nvSpPr>
          <p:cNvPr id="5" name="Slide Number Placeholder 5"/>
          <p:cNvSpPr>
            <a:spLocks noGrp="1"/>
          </p:cNvSpPr>
          <p:nvPr>
            <p:ph type="sldNum" sz="quarter" idx="11"/>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FAF4B2DB-FF6A-AF41-92CF-8DE54F06AAE1}" type="slidenum">
              <a:rPr lang="en-US"/>
              <a:pPr>
                <a:defRPr/>
              </a:pPr>
              <a:t>‹#›</a:t>
            </a:fld>
            <a:endParaRPr lang="en-US"/>
          </a:p>
        </p:txBody>
      </p:sp>
    </p:spTree>
    <p:extLst>
      <p:ext uri="{BB962C8B-B14F-4D97-AF65-F5344CB8AC3E}">
        <p14:creationId xmlns:p14="http://schemas.microsoft.com/office/powerpoint/2010/main" val="2566280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r>
              <a:rPr lang="en-US"/>
              <a:t>October 27, 2010</a:t>
            </a:r>
          </a:p>
        </p:txBody>
      </p:sp>
      <p:sp>
        <p:nvSpPr>
          <p:cNvPr id="6" name="Slide Number Placeholder 5"/>
          <p:cNvSpPr>
            <a:spLocks noGrp="1"/>
          </p:cNvSpPr>
          <p:nvPr>
            <p:ph type="sldNum" sz="quarter" idx="11"/>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8FA8646E-0EEC-6140-A43C-1EC6718A32C7}" type="slidenum">
              <a:rPr lang="en-US"/>
              <a:pPr>
                <a:defRPr/>
              </a:pPr>
              <a:t>‹#›</a:t>
            </a:fld>
            <a:endParaRPr lang="en-US"/>
          </a:p>
        </p:txBody>
      </p:sp>
    </p:spTree>
    <p:extLst>
      <p:ext uri="{BB962C8B-B14F-4D97-AF65-F5344CB8AC3E}">
        <p14:creationId xmlns:p14="http://schemas.microsoft.com/office/powerpoint/2010/main" val="28958267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r>
              <a:rPr lang="en-US" sz="1800"/>
              <a:t>October 27, 2010</a:t>
            </a:r>
          </a:p>
        </p:txBody>
      </p:sp>
      <p:sp>
        <p:nvSpPr>
          <p:cNvPr id="8" name="Slide Number Placeholder 5"/>
          <p:cNvSpPr>
            <a:spLocks noGrp="1"/>
          </p:cNvSpPr>
          <p:nvPr>
            <p:ph type="sldNum" sz="quarter" idx="11"/>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9F5B0F4C-ADE2-A948-B19D-22A1156D709D}" type="slidenum">
              <a:rPr lang="en-US"/>
              <a:pPr>
                <a:defRPr/>
              </a:pPr>
              <a:t>‹#›</a:t>
            </a:fld>
            <a:endParaRPr lang="en-US"/>
          </a:p>
        </p:txBody>
      </p:sp>
    </p:spTree>
    <p:extLst>
      <p:ext uri="{BB962C8B-B14F-4D97-AF65-F5344CB8AC3E}">
        <p14:creationId xmlns:p14="http://schemas.microsoft.com/office/powerpoint/2010/main" val="2848603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1"/>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7200" y="6356351"/>
            <a:ext cx="5562600" cy="365125"/>
          </a:xfrm>
          <a:prstGeom prst="rect">
            <a:avLst/>
          </a:prstGeom>
        </p:spPr>
        <p:txBody>
          <a:bodyPr lIns="91430" tIns="45715" rIns="91430" bIns="45715"/>
          <a:lstStyle>
            <a:lvl1pP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r>
              <a:rPr lang="en-US"/>
              <a:t>October 27, 2010</a:t>
            </a:r>
          </a:p>
        </p:txBody>
      </p:sp>
      <p:sp>
        <p:nvSpPr>
          <p:cNvPr id="6" name="Slide Number Placeholder 2"/>
          <p:cNvSpPr>
            <a:spLocks noGrp="1"/>
          </p:cNvSpPr>
          <p:nvPr userDrawn="1">
            <p:ph type="sldNum" sz="quarter" idx="11"/>
          </p:nvPr>
        </p:nvSpPr>
        <p:spPr>
          <a:xfrm>
            <a:off x="7010400" y="6356351"/>
            <a:ext cx="1905000" cy="365125"/>
          </a:xfrm>
        </p:spPr>
        <p:txBody>
          <a:bodyPr/>
          <a:lstStyle>
            <a:lvl1pPr algn="r" defTabSz="457153">
              <a:defRPr sz="1100">
                <a:solidFill>
                  <a:prstClr val="black">
                    <a:lumMod val="75000"/>
                    <a:lumOff val="25000"/>
                  </a:prstClr>
                </a:solidFill>
                <a:latin typeface="Arial" charset="0"/>
                <a:ea typeface="ＭＳ Ｐゴシック"/>
                <a:cs typeface="ＭＳ Ｐゴシック"/>
              </a:defRPr>
            </a:lvl1pPr>
          </a:lstStyle>
          <a:p>
            <a:pPr>
              <a:defRPr/>
            </a:pPr>
            <a:fld id="{B69AE378-9966-0B4B-9C53-B0CF4B23BEF6}" type="slidenum">
              <a:rPr lang="en-US"/>
              <a:pPr>
                <a:defRPr/>
              </a:pPr>
              <a:t>‹#›</a:t>
            </a:fld>
            <a:endParaRPr lang="en-US" dirty="0"/>
          </a:p>
        </p:txBody>
      </p:sp>
    </p:spTree>
    <p:extLst>
      <p:ext uri="{BB962C8B-B14F-4D97-AF65-F5344CB8AC3E}">
        <p14:creationId xmlns:p14="http://schemas.microsoft.com/office/powerpoint/2010/main" val="14887395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userDrawn="1">
            <p:ph type="sldNum" sz="quarter" idx="10"/>
          </p:nvPr>
        </p:nvSpPr>
        <p:spPr/>
        <p:txBody>
          <a:bodyPr/>
          <a:lstStyle>
            <a:lvl1pPr defTabSz="457153">
              <a:defRPr>
                <a:latin typeface="Arial" charset="0"/>
                <a:ea typeface="ＭＳ Ｐゴシック" charset="0"/>
                <a:cs typeface="ＭＳ Ｐゴシック" charset="0"/>
              </a:defRPr>
            </a:lvl1pPr>
          </a:lstStyle>
          <a:p>
            <a:pPr>
              <a:defRPr/>
            </a:pPr>
            <a:fld id="{E03025B0-C645-2A44-8F19-D43688122AAA}" type="slidenum">
              <a:rPr lang="en-US"/>
              <a:pPr>
                <a:defRPr/>
              </a:pPr>
              <a:t>‹#›</a:t>
            </a:fld>
            <a:endParaRPr lang="en-US" dirty="0"/>
          </a:p>
        </p:txBody>
      </p:sp>
    </p:spTree>
    <p:extLst>
      <p:ext uri="{BB962C8B-B14F-4D97-AF65-F5344CB8AC3E}">
        <p14:creationId xmlns:p14="http://schemas.microsoft.com/office/powerpoint/2010/main" val="35097245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b"/>
          <a:lstStyle>
            <a:lvl1pPr algn="l">
              <a:defRPr sz="24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792288" y="5900738"/>
            <a:ext cx="5486400" cy="804862"/>
          </a:xfrm>
        </p:spPr>
        <p:txBody>
          <a:bodyPr>
            <a:normAutofit/>
          </a:bodyPr>
          <a:lstStyle>
            <a:lvl1pPr marL="0" indent="0">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9" name="Media Placeholder 8"/>
          <p:cNvSpPr>
            <a:spLocks noGrp="1"/>
          </p:cNvSpPr>
          <p:nvPr>
            <p:ph type="media" sz="quarter" idx="13"/>
          </p:nvPr>
        </p:nvSpPr>
        <p:spPr>
          <a:xfrm>
            <a:off x="1790700" y="1155700"/>
            <a:ext cx="5486400" cy="4114800"/>
          </a:xfrm>
        </p:spPr>
        <p:txBody>
          <a:bodyPr rtlCol="0">
            <a:normAutofit/>
          </a:bodyPr>
          <a:lstStyle/>
          <a:p>
            <a:pPr lvl="0"/>
            <a:r>
              <a:rPr lang="en-US" noProof="0" smtClean="0"/>
              <a:t>Click icon to add media</a:t>
            </a:r>
            <a:endParaRPr lang="en-US" noProof="0"/>
          </a:p>
        </p:txBody>
      </p:sp>
      <p:sp>
        <p:nvSpPr>
          <p:cNvPr id="5" name="Footer Placeholder 4"/>
          <p:cNvSpPr>
            <a:spLocks noGrp="1"/>
          </p:cNvSpPr>
          <p:nvPr>
            <p:ph type="ftr" sz="quarter" idx="14"/>
          </p:nvPr>
        </p:nvSpPr>
        <p:spPr>
          <a:xfrm>
            <a:off x="457200" y="6356351"/>
            <a:ext cx="5562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r>
              <a:rPr lang="en-US" sz="1800"/>
              <a:t>October 27, 2010</a:t>
            </a:r>
          </a:p>
        </p:txBody>
      </p:sp>
      <p:sp>
        <p:nvSpPr>
          <p:cNvPr id="6" name="Slide Number Placeholder 5"/>
          <p:cNvSpPr>
            <a:spLocks noGrp="1"/>
          </p:cNvSpPr>
          <p:nvPr>
            <p:ph type="sldNum" sz="quarter" idx="15"/>
          </p:nvPr>
        </p:nvSpPr>
        <p:spPr>
          <a:xfrm>
            <a:off x="7010400" y="6356351"/>
            <a:ext cx="1905000" cy="365125"/>
          </a:xfrm>
        </p:spPr>
        <p:txBody>
          <a:bodyPr/>
          <a:lstStyle>
            <a:lvl1pPr defTabSz="457153">
              <a:defRPr>
                <a:latin typeface="Arial" charset="0"/>
                <a:ea typeface="ＭＳ Ｐゴシック"/>
                <a:cs typeface="ＭＳ Ｐゴシック"/>
              </a:defRPr>
            </a:lvl1pPr>
          </a:lstStyle>
          <a:p>
            <a:pPr>
              <a:defRPr/>
            </a:pPr>
            <a:fld id="{30E3DDE2-37F5-8447-87F5-9426048F50AC}" type="slidenum">
              <a:rPr lang="en-US"/>
              <a:pPr>
                <a:defRPr/>
              </a:pPr>
              <a:t>‹#›</a:t>
            </a:fld>
            <a:endParaRPr lang="en-US"/>
          </a:p>
        </p:txBody>
      </p:sp>
    </p:spTree>
    <p:extLst>
      <p:ext uri="{BB962C8B-B14F-4D97-AF65-F5344CB8AC3E}">
        <p14:creationId xmlns:p14="http://schemas.microsoft.com/office/powerpoint/2010/main" val="3241980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16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71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lvl1pPr>
          </a:lstStyle>
          <a:p>
            <a:fld id="{B19F6A6C-F3D9-194B-AC13-C9B747A17D42}" type="slidenum">
              <a:rPr lang="en-GB"/>
              <a:pPr/>
              <a:t>‹#›</a:t>
            </a:fld>
            <a:endParaRPr lang="en-GB"/>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2981427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4369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fld id="{FF2F2761-EF84-AB48-AE26-4BF9B00E73CF}" type="datetime1">
              <a:rPr lang="en-US" sz="1800"/>
              <a:pPr eaLnBrk="1" hangingPunct="1">
                <a:defRPr/>
              </a:pPr>
              <a:t>2/11/15</a:t>
            </a:fld>
            <a:endParaRPr lang="en-US" sz="1800"/>
          </a:p>
        </p:txBody>
      </p:sp>
      <p:sp>
        <p:nvSpPr>
          <p:cNvPr id="5" name="Footer Placeholder 4"/>
          <p:cNvSpPr>
            <a:spLocks noGrp="1"/>
          </p:cNvSpPr>
          <p:nvPr>
            <p:ph type="ftr" sz="quarter" idx="11"/>
          </p:nvPr>
        </p:nvSpPr>
        <p:spPr>
          <a:xfrm>
            <a:off x="3124200" y="6356351"/>
            <a:ext cx="2895600" cy="365125"/>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endParaRPr lang="en-US" sz="1800"/>
          </a:p>
        </p:txBody>
      </p:sp>
      <p:sp>
        <p:nvSpPr>
          <p:cNvPr id="6" name="Slide Number Placeholder 5"/>
          <p:cNvSpPr>
            <a:spLocks noGrp="1"/>
          </p:cNvSpPr>
          <p:nvPr>
            <p:ph type="sldNum" sz="quarter" idx="12"/>
          </p:nvPr>
        </p:nvSpPr>
        <p:spPr/>
        <p:txBody>
          <a:bodyPr/>
          <a:lstStyle>
            <a:lvl1pPr defTabSz="457153">
              <a:defRPr>
                <a:latin typeface="Arial" charset="0"/>
                <a:ea typeface="ＭＳ Ｐゴシック" charset="0"/>
                <a:cs typeface="ＭＳ Ｐゴシック" charset="0"/>
              </a:defRPr>
            </a:lvl1pPr>
          </a:lstStyle>
          <a:p>
            <a:pPr>
              <a:defRPr/>
            </a:pPr>
            <a:fld id="{4E73EE0C-63F2-E244-8372-DAAF3DBA66EA}" type="slidenum">
              <a:rPr lang="en-US"/>
              <a:pPr>
                <a:defRPr/>
              </a:pPr>
              <a:t>‹#›</a:t>
            </a:fld>
            <a:endParaRPr lang="en-US"/>
          </a:p>
        </p:txBody>
      </p:sp>
    </p:spTree>
    <p:extLst>
      <p:ext uri="{BB962C8B-B14F-4D97-AF65-F5344CB8AC3E}">
        <p14:creationId xmlns:p14="http://schemas.microsoft.com/office/powerpoint/2010/main" val="1937781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5800" y="6248400"/>
            <a:ext cx="1905000" cy="457200"/>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endParaRPr lang="en-US" sz="1800"/>
          </a:p>
        </p:txBody>
      </p:sp>
      <p:sp>
        <p:nvSpPr>
          <p:cNvPr id="4" name="Footer Placeholder 3"/>
          <p:cNvSpPr>
            <a:spLocks noGrp="1"/>
          </p:cNvSpPr>
          <p:nvPr>
            <p:ph type="ftr" sz="quarter" idx="11"/>
          </p:nvPr>
        </p:nvSpPr>
        <p:spPr>
          <a:xfrm>
            <a:off x="3124200" y="6248400"/>
            <a:ext cx="2895600" cy="457200"/>
          </a:xfrm>
          <a:prstGeom prst="rect">
            <a:avLst/>
          </a:prstGeom>
        </p:spPr>
        <p:txBody>
          <a:bodyPr lIns="91430" tIns="45715" rIns="91430" bIns="45715"/>
          <a:lstStyle>
            <a:lvl1pPr defTabSz="914305">
              <a:defRPr>
                <a:solidFill>
                  <a:prstClr val="black"/>
                </a:solidFill>
                <a:latin typeface="Arial" pitchFamily="34" charset="0"/>
                <a:ea typeface="ＭＳ Ｐゴシック"/>
                <a:cs typeface="ＭＳ Ｐゴシック"/>
              </a:defRPr>
            </a:lvl1pPr>
          </a:lstStyle>
          <a:p>
            <a:pPr eaLnBrk="1" hangingPunct="1">
              <a:defRPr/>
            </a:pPr>
            <a:endParaRPr lang="en-US" sz="1800"/>
          </a:p>
        </p:txBody>
      </p:sp>
      <p:sp>
        <p:nvSpPr>
          <p:cNvPr id="5" name="Slide Number Placeholder 4"/>
          <p:cNvSpPr>
            <a:spLocks noGrp="1"/>
          </p:cNvSpPr>
          <p:nvPr>
            <p:ph type="sldNum" sz="quarter" idx="12"/>
          </p:nvPr>
        </p:nvSpPr>
        <p:spPr/>
        <p:txBody>
          <a:bodyPr/>
          <a:lstStyle>
            <a:lvl1pPr defTabSz="457153">
              <a:defRPr>
                <a:latin typeface="Arial" charset="0"/>
                <a:ea typeface="ＭＳ Ｐゴシック" charset="0"/>
                <a:cs typeface="ＭＳ Ｐゴシック" charset="0"/>
              </a:defRPr>
            </a:lvl1pPr>
          </a:lstStyle>
          <a:p>
            <a:pPr>
              <a:defRPr/>
            </a:pPr>
            <a:fld id="{F47F26AA-E20D-7F4F-BC3D-6B3C902DCD12}" type="slidenum">
              <a:rPr lang="en-US"/>
              <a:pPr>
                <a:defRPr/>
              </a:pPr>
              <a:t>‹#›</a:t>
            </a:fld>
            <a:endParaRPr lang="en-US"/>
          </a:p>
        </p:txBody>
      </p:sp>
    </p:spTree>
    <p:extLst>
      <p:ext uri="{BB962C8B-B14F-4D97-AF65-F5344CB8AC3E}">
        <p14:creationId xmlns:p14="http://schemas.microsoft.com/office/powerpoint/2010/main" val="42591060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B9E520A-2FF3-B64A-ABA0-C8B8C10E8A8D}" type="datetime1">
              <a:rPr lang="en-US"/>
              <a:pPr>
                <a:defRPr/>
              </a:pPr>
              <a:t>2/11/15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4F5486-809F-5344-9BD5-C69FAFFDA0B8}" type="slidenum">
              <a:rPr lang="en-US"/>
              <a:pPr>
                <a:defRPr/>
              </a:pPr>
              <a:t>‹#›</a:t>
            </a:fld>
            <a:endParaRPr lang="en-US"/>
          </a:p>
        </p:txBody>
      </p:sp>
    </p:spTree>
    <p:extLst>
      <p:ext uri="{BB962C8B-B14F-4D97-AF65-F5344CB8AC3E}">
        <p14:creationId xmlns:p14="http://schemas.microsoft.com/office/powerpoint/2010/main" val="15782053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6DCEC0-EE0C-1E4E-B381-CAC1B209DD6E}" type="datetime1">
              <a:rPr lang="en-US"/>
              <a:pPr>
                <a:defRPr/>
              </a:pPr>
              <a:t>2/11/15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608D4D-4F2D-9E46-9281-E2A12B07D89D}" type="slidenum">
              <a:rPr lang="en-US"/>
              <a:pPr>
                <a:defRPr/>
              </a:pPr>
              <a:t>‹#›</a:t>
            </a:fld>
            <a:endParaRPr lang="en-US"/>
          </a:p>
        </p:txBody>
      </p:sp>
    </p:spTree>
    <p:extLst>
      <p:ext uri="{BB962C8B-B14F-4D97-AF65-F5344CB8AC3E}">
        <p14:creationId xmlns:p14="http://schemas.microsoft.com/office/powerpoint/2010/main" val="24323254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3FDCBC-BC7A-4B44-BEFC-A6C07E2108B4}" type="datetime1">
              <a:rPr lang="en-US"/>
              <a:pPr>
                <a:defRPr/>
              </a:pPr>
              <a:t>2/11/15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38636A-AAAE-D94E-A47C-E69F086E2B8D}" type="slidenum">
              <a:rPr lang="en-US"/>
              <a:pPr>
                <a:defRPr/>
              </a:pPr>
              <a:t>‹#›</a:t>
            </a:fld>
            <a:endParaRPr lang="en-US"/>
          </a:p>
        </p:txBody>
      </p:sp>
    </p:spTree>
    <p:extLst>
      <p:ext uri="{BB962C8B-B14F-4D97-AF65-F5344CB8AC3E}">
        <p14:creationId xmlns:p14="http://schemas.microsoft.com/office/powerpoint/2010/main" val="42312132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5B4B4A-BB09-3845-A33C-2A4205A01301}" type="datetime1">
              <a:rPr lang="en-US"/>
              <a:pPr>
                <a:defRPr/>
              </a:pPr>
              <a:t>2/11/15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B60DBA-A47F-AD4A-8D43-18AA58C18912}" type="slidenum">
              <a:rPr lang="en-US"/>
              <a:pPr>
                <a:defRPr/>
              </a:pPr>
              <a:t>‹#›</a:t>
            </a:fld>
            <a:endParaRPr lang="en-US"/>
          </a:p>
        </p:txBody>
      </p:sp>
    </p:spTree>
    <p:extLst>
      <p:ext uri="{BB962C8B-B14F-4D97-AF65-F5344CB8AC3E}">
        <p14:creationId xmlns:p14="http://schemas.microsoft.com/office/powerpoint/2010/main" val="4159904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3B4E7D-1E12-E843-8AAE-2D10DEED93D0}" type="datetime1">
              <a:rPr lang="en-US"/>
              <a:pPr>
                <a:defRPr/>
              </a:pPr>
              <a:t>2/11/15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083905A-EA8B-634E-9FFE-EB9BB4A63BEE}" type="slidenum">
              <a:rPr lang="en-US"/>
              <a:pPr>
                <a:defRPr/>
              </a:pPr>
              <a:t>‹#›</a:t>
            </a:fld>
            <a:endParaRPr lang="en-US"/>
          </a:p>
        </p:txBody>
      </p:sp>
    </p:spTree>
    <p:extLst>
      <p:ext uri="{BB962C8B-B14F-4D97-AF65-F5344CB8AC3E}">
        <p14:creationId xmlns:p14="http://schemas.microsoft.com/office/powerpoint/2010/main" val="3247432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7245B9-ADF5-B94E-979F-F396C786D0C5}" type="datetime1">
              <a:rPr lang="en-US"/>
              <a:pPr>
                <a:defRPr/>
              </a:pPr>
              <a:t>2/11/15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0835CB-5DD3-B04B-8C6A-A3B542F0959A}" type="slidenum">
              <a:rPr lang="en-US"/>
              <a:pPr>
                <a:defRPr/>
              </a:pPr>
              <a:t>‹#›</a:t>
            </a:fld>
            <a:endParaRPr lang="en-US"/>
          </a:p>
        </p:txBody>
      </p:sp>
    </p:spTree>
    <p:extLst>
      <p:ext uri="{BB962C8B-B14F-4D97-AF65-F5344CB8AC3E}">
        <p14:creationId xmlns:p14="http://schemas.microsoft.com/office/powerpoint/2010/main" val="228017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38BFED-647C-FE46-92CA-52EB566DC3AD}" type="datetime1">
              <a:rPr lang="en-US"/>
              <a:pPr>
                <a:defRPr/>
              </a:pPr>
              <a:t>2/11/15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0DAEB9-FC2B-404A-AA6F-BBE1252DF886}" type="slidenum">
              <a:rPr lang="en-US"/>
              <a:pPr>
                <a:defRPr/>
              </a:pPr>
              <a:t>‹#›</a:t>
            </a:fld>
            <a:endParaRPr lang="en-US"/>
          </a:p>
        </p:txBody>
      </p:sp>
    </p:spTree>
    <p:extLst>
      <p:ext uri="{BB962C8B-B14F-4D97-AF65-F5344CB8AC3E}">
        <p14:creationId xmlns:p14="http://schemas.microsoft.com/office/powerpoint/2010/main" val="344654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91E387F9-A615-8F42-8472-FBF75AA34D4A}"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39325974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49D3F8F-3CE9-A346-A8C4-FD9C884FED31}" type="datetime1">
              <a:rPr lang="en-US"/>
              <a:pPr>
                <a:defRPr/>
              </a:pPr>
              <a:t>2/11/15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D567C7-7924-EA47-96E6-EBA5A67CAF3E}" type="slidenum">
              <a:rPr lang="en-US"/>
              <a:pPr>
                <a:defRPr/>
              </a:pPr>
              <a:t>‹#›</a:t>
            </a:fld>
            <a:endParaRPr lang="en-US"/>
          </a:p>
        </p:txBody>
      </p:sp>
    </p:spTree>
    <p:extLst>
      <p:ext uri="{BB962C8B-B14F-4D97-AF65-F5344CB8AC3E}">
        <p14:creationId xmlns:p14="http://schemas.microsoft.com/office/powerpoint/2010/main" val="12279574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1500B3-D440-9345-9D5B-0BA9BDE169A2}" type="datetime1">
              <a:rPr lang="en-US"/>
              <a:pPr>
                <a:defRPr/>
              </a:pPr>
              <a:t>2/11/15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136841-AD9A-FD43-81C7-6262BFF6A1C9}" type="slidenum">
              <a:rPr lang="en-US"/>
              <a:pPr>
                <a:defRPr/>
              </a:pPr>
              <a:t>‹#›</a:t>
            </a:fld>
            <a:endParaRPr lang="en-US"/>
          </a:p>
        </p:txBody>
      </p:sp>
    </p:spTree>
    <p:extLst>
      <p:ext uri="{BB962C8B-B14F-4D97-AF65-F5344CB8AC3E}">
        <p14:creationId xmlns:p14="http://schemas.microsoft.com/office/powerpoint/2010/main" val="34947908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6AE875D-6A5E-4C40-AB6F-C6B427C6163F}" type="datetime1">
              <a:rPr lang="en-US"/>
              <a:pPr>
                <a:defRPr/>
              </a:pPr>
              <a:t>2/11/15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8EA7E-7369-284E-A6FA-8E7E8C3E3138}" type="slidenum">
              <a:rPr lang="en-US"/>
              <a:pPr>
                <a:defRPr/>
              </a:pPr>
              <a:t>‹#›</a:t>
            </a:fld>
            <a:endParaRPr lang="en-US"/>
          </a:p>
        </p:txBody>
      </p:sp>
    </p:spTree>
    <p:extLst>
      <p:ext uri="{BB962C8B-B14F-4D97-AF65-F5344CB8AC3E}">
        <p14:creationId xmlns:p14="http://schemas.microsoft.com/office/powerpoint/2010/main" val="19067400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945D7F-5424-9A43-8B9B-1AD786A44504}" type="datetime1">
              <a:rPr lang="en-US"/>
              <a:pPr>
                <a:defRPr/>
              </a:pPr>
              <a:t>2/11/15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D13B1F-3B2D-6E4D-9D72-D410C7EE9FE3}" type="slidenum">
              <a:rPr lang="en-US"/>
              <a:pPr>
                <a:defRPr/>
              </a:pPr>
              <a:t>‹#›</a:t>
            </a:fld>
            <a:endParaRPr lang="en-US"/>
          </a:p>
        </p:txBody>
      </p:sp>
    </p:spTree>
    <p:extLst>
      <p:ext uri="{BB962C8B-B14F-4D97-AF65-F5344CB8AC3E}">
        <p14:creationId xmlns:p14="http://schemas.microsoft.com/office/powerpoint/2010/main" val="33872971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9C13EB32-4087-40C5-9416-B5B77E977700}"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596628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09BDFA89-216E-4B32-88CB-3AD1CE159C9B}"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102435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1EBEDB1B-3C8C-4E4C-8960-15F2D705F04F}"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0425915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4478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eaLnBrk="0" hangingPunct="0">
              <a:defRPr>
                <a:ea typeface="+mn-ea"/>
              </a:defRPr>
            </a:lvl1pPr>
          </a:lstStyle>
          <a:p>
            <a:pPr>
              <a:defRPr/>
            </a:pPr>
            <a:fld id="{684390EB-2B64-4A4D-80F4-1F66B26ADF7F}" type="slidenum">
              <a:rPr lang="en-GB">
                <a:cs typeface="Arial"/>
              </a:rPr>
              <a:pPr>
                <a:defRPr/>
              </a:pPr>
              <a:t>‹#›</a:t>
            </a:fld>
            <a:endParaRPr lang="en-GB">
              <a:cs typeface="Arial"/>
            </a:endParaRPr>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3132557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eaLnBrk="0" hangingPunct="0">
              <a:defRPr>
                <a:ea typeface="+mn-ea"/>
              </a:defRPr>
            </a:lvl1pPr>
          </a:lstStyle>
          <a:p>
            <a:pPr>
              <a:defRPr/>
            </a:pPr>
            <a:fld id="{6C62B1F3-AFC8-4F33-82F6-40FD5DF4CC1B}" type="slidenum">
              <a:rPr lang="en-GB">
                <a:cs typeface="Arial"/>
              </a:rPr>
              <a:pPr>
                <a:defRPr/>
              </a:pPr>
              <a:t>‹#›</a:t>
            </a:fld>
            <a:endParaRPr lang="en-GB">
              <a:cs typeface="Arial"/>
            </a:endParaRPr>
          </a:p>
        </p:txBody>
      </p:sp>
      <p:sp>
        <p:nvSpPr>
          <p:cNvPr id="8" name="Rectangle 7"/>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4637757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eaLnBrk="0" hangingPunct="0">
              <a:defRPr>
                <a:ea typeface="+mn-ea"/>
              </a:defRPr>
            </a:lvl1pPr>
          </a:lstStyle>
          <a:p>
            <a:pPr>
              <a:defRPr/>
            </a:pPr>
            <a:fld id="{D7925899-894C-468C-A609-6F0FEFCA3674}" type="slidenum">
              <a:rPr lang="en-GB">
                <a:cs typeface="Arial"/>
              </a:rPr>
              <a:pPr>
                <a:defRPr/>
              </a:pPr>
              <a:t>‹#›</a:t>
            </a:fld>
            <a:endParaRPr lang="en-GB">
              <a:cs typeface="Arial"/>
            </a:endParaRPr>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5207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lvl1pPr>
          </a:lstStyle>
          <a:p>
            <a:fld id="{4CF270CC-036C-FB49-9510-D7F8C4A0E154}" type="slidenum">
              <a:rPr lang="en-GB"/>
              <a:pPr/>
              <a:t>‹#›</a:t>
            </a:fld>
            <a:endParaRPr lang="en-GB"/>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t>World Meteorological Organization</a:t>
            </a:r>
          </a:p>
        </p:txBody>
      </p:sp>
    </p:spTree>
    <p:extLst>
      <p:ext uri="{BB962C8B-B14F-4D97-AF65-F5344CB8AC3E}">
        <p14:creationId xmlns:p14="http://schemas.microsoft.com/office/powerpoint/2010/main" val="12654324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0" hangingPunct="0">
              <a:defRPr>
                <a:ea typeface="+mn-ea"/>
              </a:defRPr>
            </a:lvl1pPr>
          </a:lstStyle>
          <a:p>
            <a:pPr>
              <a:defRPr/>
            </a:pPr>
            <a:fld id="{4C27BAB7-C002-4DD2-B36F-F3CA30C87ADF}" type="slidenum">
              <a:rPr lang="en-GB">
                <a:cs typeface="Arial"/>
              </a:rPr>
              <a:pPr>
                <a:defRPr/>
              </a:pPr>
              <a:t>‹#›</a:t>
            </a:fld>
            <a:endParaRPr lang="en-GB">
              <a:cs typeface="Arial"/>
            </a:endParaRPr>
          </a:p>
        </p:txBody>
      </p:sp>
      <p:sp>
        <p:nvSpPr>
          <p:cNvPr id="3" name="Rectangle 2"/>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1857058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ea typeface="+mn-ea"/>
              </a:defRPr>
            </a:lvl1pPr>
          </a:lstStyle>
          <a:p>
            <a:pPr>
              <a:defRPr/>
            </a:pPr>
            <a:fld id="{8CC16367-B268-408E-B765-25281F920A61}" type="slidenum">
              <a:rPr lang="en-GB">
                <a:cs typeface="Arial"/>
              </a:rPr>
              <a:pPr>
                <a:defRPr/>
              </a:pPr>
              <a:t>‹#›</a:t>
            </a:fld>
            <a:endParaRPr lang="en-GB">
              <a:cs typeface="Arial"/>
            </a:endParaRPr>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42122308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0" hangingPunct="0">
              <a:defRPr>
                <a:ea typeface="+mn-ea"/>
              </a:defRPr>
            </a:lvl1pPr>
          </a:lstStyle>
          <a:p>
            <a:pPr>
              <a:defRPr/>
            </a:pPr>
            <a:fld id="{292BED07-3B9C-42A5-B414-6CB7085C8A69}" type="slidenum">
              <a:rPr lang="en-GB">
                <a:cs typeface="Arial"/>
              </a:rPr>
              <a:pPr>
                <a:defRPr/>
              </a:pPr>
              <a:t>‹#›</a:t>
            </a:fld>
            <a:endParaRPr lang="en-GB">
              <a:cs typeface="Arial"/>
            </a:endParaRPr>
          </a:p>
        </p:txBody>
      </p:sp>
      <p:sp>
        <p:nvSpPr>
          <p:cNvPr id="6" name="Rectangle 5"/>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14027329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E7177D6A-4C0A-47A4-93E2-C0D712C35549}"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1852686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19812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52400"/>
            <a:ext cx="5791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ea typeface="+mn-ea"/>
              </a:defRPr>
            </a:lvl1pPr>
          </a:lstStyle>
          <a:p>
            <a:pPr>
              <a:defRPr/>
            </a:pPr>
            <a:fld id="{D8BA7B74-4965-4DC4-B408-6B14C9EAC20E}" type="slidenum">
              <a:rPr lang="en-GB">
                <a:cs typeface="Arial"/>
              </a:rPr>
              <a:pPr>
                <a:defRPr/>
              </a:pPr>
              <a:t>‹#›</a:t>
            </a:fld>
            <a:endParaRPr lang="en-GB">
              <a:cs typeface="Arial"/>
            </a:endParaRPr>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8550863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7924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p:txBody>
          <a:bodyPr/>
          <a:lstStyle>
            <a:lvl1pPr eaLnBrk="0" hangingPunct="0">
              <a:defRPr>
                <a:ea typeface="+mn-ea"/>
              </a:defRPr>
            </a:lvl1pPr>
          </a:lstStyle>
          <a:p>
            <a:pPr>
              <a:defRPr/>
            </a:pPr>
            <a:fld id="{E2694142-1B85-4EB8-8B83-4CA3779EDDFF}" type="slidenum">
              <a:rPr lang="en-GB">
                <a:cs typeface="Arial"/>
              </a:rPr>
              <a:pPr>
                <a:defRPr/>
              </a:pPr>
              <a:t>‹#›</a:t>
            </a:fld>
            <a:endParaRPr lang="en-GB">
              <a:cs typeface="Arial"/>
            </a:endParaRPr>
          </a:p>
        </p:txBody>
      </p:sp>
      <p:sp>
        <p:nvSpPr>
          <p:cNvPr id="4" name="Rectangle 3"/>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40699878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userDrawn="1">
            <p:ph type="sldNum" sz="quarter" idx="10"/>
          </p:nvPr>
        </p:nvSpPr>
        <p:spPr/>
        <p:txBody>
          <a:bodyPr/>
          <a:lstStyle>
            <a:lvl1pPr hangingPunct="0">
              <a:lnSpc>
                <a:spcPct val="93000"/>
              </a:lnSpc>
              <a:buClr>
                <a:srgbClr val="000000"/>
              </a:buClr>
              <a:buSzPct val="100000"/>
              <a:buFont typeface="Times New Roman" charset="0"/>
              <a:buNone/>
              <a:defRPr>
                <a:solidFill>
                  <a:prstClr val="white">
                    <a:lumMod val="50000"/>
                  </a:prstClr>
                </a:solidFill>
                <a:ea typeface="+mn-ea"/>
                <a:cs typeface="+mn-cs"/>
              </a:defRPr>
            </a:lvl1pPr>
          </a:lstStyle>
          <a:p>
            <a:pPr>
              <a:defRPr/>
            </a:pPr>
            <a:fld id="{97DB8BE6-BAFD-BC4C-954D-FABAAB92F482}" type="slidenum">
              <a:rPr lang="en-US"/>
              <a:pPr>
                <a:defRPr/>
              </a:pPr>
              <a:t>‹#›</a:t>
            </a:fld>
            <a:endParaRPr lang="en-US" dirty="0"/>
          </a:p>
        </p:txBody>
      </p:sp>
    </p:spTree>
    <p:extLst>
      <p:ext uri="{BB962C8B-B14F-4D97-AF65-F5344CB8AC3E}">
        <p14:creationId xmlns:p14="http://schemas.microsoft.com/office/powerpoint/2010/main" val="10587006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eaLnBrk="1">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24251073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0990C475-5B37-EB4F-A9F9-218C362BC2BA}"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2559889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eaLnBrk="0" hangingPunct="0">
              <a:defRPr/>
            </a:lvl1pPr>
          </a:lstStyle>
          <a:p>
            <a:fld id="{36B53A51-E253-704D-AFF9-C6EA6BBA5262}" type="slidenum">
              <a:rPr lang="en-GB"/>
              <a:pPr/>
              <a:t>‹#›</a:t>
            </a:fld>
            <a:endParaRPr lang="en-GB"/>
          </a:p>
        </p:txBody>
      </p:sp>
      <p:sp>
        <p:nvSpPr>
          <p:cNvPr id="5" name="Rectangle 4"/>
          <p:cNvSpPr>
            <a:spLocks noGrp="1" noChangeArrowheads="1"/>
          </p:cNvSpPr>
          <p:nvPr>
            <p:ph type="ftr" sz="quarter" idx="11"/>
          </p:nvPr>
        </p:nvSpPr>
        <p:spPr/>
        <p:txBody>
          <a:bodyPr/>
          <a:lstStyle>
            <a:lvl1pPr eaLnBrk="0" fontAlgn="auto" hangingPunct="0">
              <a:spcBef>
                <a:spcPts val="0"/>
              </a:spcBef>
              <a:spcAft>
                <a:spcPts val="0"/>
              </a:spcAft>
              <a:defRPr>
                <a:latin typeface="Arial" pitchFamily="34" charset="0"/>
                <a:cs typeface="+mn-cs"/>
              </a:defRPr>
            </a:lvl1pPr>
          </a:lstStyle>
          <a:p>
            <a:pPr>
              <a:defRPr/>
            </a:pPr>
            <a:r>
              <a:rPr lang="en-GB">
                <a:cs typeface="Arial"/>
              </a:rPr>
              <a:t>World Meteorological Organization</a:t>
            </a:r>
          </a:p>
        </p:txBody>
      </p:sp>
    </p:spTree>
    <p:extLst>
      <p:ext uri="{BB962C8B-B14F-4D97-AF65-F5344CB8AC3E}">
        <p14:creationId xmlns:p14="http://schemas.microsoft.com/office/powerpoint/2010/main" val="33474986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10.xml"/><Relationship Id="rId14" Type="http://schemas.openxmlformats.org/officeDocument/2006/relationships/image" Target="../media/image3.pn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theme" Target="../theme/theme11.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theme" Target="../theme/theme12.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96.xml"/><Relationship Id="rId2" Type="http://schemas.openxmlformats.org/officeDocument/2006/relationships/slideLayout" Target="../slideLayouts/slideLayout97.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08.xml"/><Relationship Id="rId12" Type="http://schemas.openxmlformats.org/officeDocument/2006/relationships/slideLayout" Target="../slideLayouts/slideLayout109.xml"/><Relationship Id="rId13" Type="http://schemas.openxmlformats.org/officeDocument/2006/relationships/theme" Target="../theme/theme14.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 Id="rId9" Type="http://schemas.openxmlformats.org/officeDocument/2006/relationships/slideLayout" Target="../slideLayouts/slideLayout106.xml"/><Relationship Id="rId10" Type="http://schemas.openxmlformats.org/officeDocument/2006/relationships/slideLayout" Target="../slideLayouts/slideLayout107.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theme" Target="../theme/theme15.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4" Type="http://schemas.openxmlformats.org/officeDocument/2006/relationships/image" Target="../media/image1.pn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8168" r:id="rId1"/>
    <p:sldLayoutId id="2147488169" r:id="rId2"/>
    <p:sldLayoutId id="2147488170" r:id="rId3"/>
    <p:sldLayoutId id="2147488171" r:id="rId4"/>
    <p:sldLayoutId id="2147488172" r:id="rId5"/>
    <p:sldLayoutId id="2147488173" r:id="rId6"/>
    <p:sldLayoutId id="2147488174" r:id="rId7"/>
    <p:sldLayoutId id="2147488175" r:id="rId8"/>
    <p:sldLayoutId id="2147488176" r:id="rId9"/>
    <p:sldLayoutId id="2147488177" r:id="rId10"/>
    <p:sldLayoutId id="2147488178" r:id="rId11"/>
    <p:sldLayoutId id="2147488179"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Title Placeholder 1"/>
          <p:cNvSpPr>
            <a:spLocks noGrp="1"/>
          </p:cNvSpPr>
          <p:nvPr>
            <p:ph type="title"/>
          </p:nvPr>
        </p:nvSpPr>
        <p:spPr bwMode="auto">
          <a:xfrm>
            <a:off x="2133601" y="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32771" name="Text Placeholder 2"/>
          <p:cNvSpPr>
            <a:spLocks noGrp="1"/>
          </p:cNvSpPr>
          <p:nvPr>
            <p:ph type="body" idx="1"/>
          </p:nvPr>
        </p:nvSpPr>
        <p:spPr bwMode="auto">
          <a:xfrm>
            <a:off x="457200" y="1600201"/>
            <a:ext cx="8458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userDrawn="1">
            <p:ph type="sldNum" sz="quarter" idx="4"/>
          </p:nvPr>
        </p:nvSpPr>
        <p:spPr>
          <a:xfrm>
            <a:off x="7239000" y="6492876"/>
            <a:ext cx="1905000" cy="365125"/>
          </a:xfrm>
          <a:prstGeom prst="rect">
            <a:avLst/>
          </a:prstGeom>
        </p:spPr>
        <p:txBody>
          <a:bodyPr lIns="91430" tIns="45715" rIns="91430" bIns="45715"/>
          <a:lstStyle>
            <a:lvl1pPr algn="r" defTabSz="914305">
              <a:defRPr sz="1200">
                <a:solidFill>
                  <a:prstClr val="white">
                    <a:lumMod val="50000"/>
                  </a:prstClr>
                </a:solidFill>
                <a:latin typeface="Arial" pitchFamily="34" charset="0"/>
                <a:ea typeface="ＭＳ Ｐゴシック"/>
                <a:cs typeface="ＭＳ Ｐゴシック"/>
              </a:defRPr>
            </a:lvl1pPr>
          </a:lstStyle>
          <a:p>
            <a:pPr eaLnBrk="1" hangingPunct="1">
              <a:defRPr/>
            </a:pPr>
            <a:fld id="{2204AFD7-EB1A-0647-8154-2990155EA146}" type="slidenum">
              <a:rPr lang="en-US"/>
              <a:pPr eaLnBrk="1" hangingPunct="1">
                <a:defRPr/>
              </a:pPr>
              <a:t>‹#›</a:t>
            </a:fld>
            <a:endParaRPr lang="en-US" dirty="0"/>
          </a:p>
        </p:txBody>
      </p:sp>
    </p:spTree>
    <p:extLst>
      <p:ext uri="{BB962C8B-B14F-4D97-AF65-F5344CB8AC3E}">
        <p14:creationId xmlns:p14="http://schemas.microsoft.com/office/powerpoint/2010/main" val="2762928197"/>
      </p:ext>
    </p:extLst>
  </p:cSld>
  <p:clrMap bg1="lt1" tx1="dk1" bg2="lt2" tx2="dk2" accent1="accent1" accent2="accent2" accent3="accent3" accent4="accent4" accent5="accent5" accent6="accent6" hlink="hlink" folHlink="folHlink"/>
  <p:sldLayoutIdLst>
    <p:sldLayoutId id="2147488241" r:id="rId1"/>
    <p:sldLayoutId id="2147488242" r:id="rId2"/>
    <p:sldLayoutId id="2147488243" r:id="rId3"/>
    <p:sldLayoutId id="2147488244" r:id="rId4"/>
    <p:sldLayoutId id="2147488245" r:id="rId5"/>
    <p:sldLayoutId id="2147488246" r:id="rId6"/>
    <p:sldLayoutId id="2147488247" r:id="rId7"/>
    <p:sldLayoutId id="2147488248" r:id="rId8"/>
    <p:sldLayoutId id="2147488249" r:id="rId9"/>
    <p:sldLayoutId id="2147488250" r:id="rId10"/>
    <p:sldLayoutId id="2147488251" r:id="rId11"/>
    <p:sldLayoutId id="2147488252" r:id="rId1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4800" kern="1200">
          <a:solidFill>
            <a:srgbClr val="1D314E"/>
          </a:solidFill>
          <a:latin typeface="+mj-lt"/>
          <a:ea typeface="ＭＳ Ｐゴシック" charset="0"/>
          <a:cs typeface="ＭＳ Ｐゴシック" charset="0"/>
        </a:defRPr>
      </a:lvl1pPr>
      <a:lvl2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2pPr>
      <a:lvl3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3pPr>
      <a:lvl4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4pPr>
      <a:lvl5pPr algn="l" rtl="0" eaLnBrk="0" fontAlgn="base" hangingPunct="0">
        <a:spcBef>
          <a:spcPct val="0"/>
        </a:spcBef>
        <a:spcAft>
          <a:spcPct val="0"/>
        </a:spcAft>
        <a:defRPr sz="4800">
          <a:solidFill>
            <a:srgbClr val="1D314E"/>
          </a:solidFill>
          <a:latin typeface="TradeGothicBoldCondTwenty"/>
          <a:ea typeface="ＭＳ Ｐゴシック" charset="0"/>
          <a:cs typeface="ＭＳ Ｐゴシック" charset="0"/>
        </a:defRPr>
      </a:lvl5pPr>
      <a:lvl6pPr marL="457153" algn="l" rtl="0" eaLnBrk="1" fontAlgn="base" hangingPunct="1">
        <a:spcBef>
          <a:spcPct val="0"/>
        </a:spcBef>
        <a:spcAft>
          <a:spcPct val="0"/>
        </a:spcAft>
        <a:defRPr sz="4800">
          <a:solidFill>
            <a:srgbClr val="1D314E"/>
          </a:solidFill>
          <a:latin typeface="TradeGothicBoldCondTwenty"/>
        </a:defRPr>
      </a:lvl6pPr>
      <a:lvl7pPr marL="914305" algn="l" rtl="0" eaLnBrk="1" fontAlgn="base" hangingPunct="1">
        <a:spcBef>
          <a:spcPct val="0"/>
        </a:spcBef>
        <a:spcAft>
          <a:spcPct val="0"/>
        </a:spcAft>
        <a:defRPr sz="4800">
          <a:solidFill>
            <a:srgbClr val="1D314E"/>
          </a:solidFill>
          <a:latin typeface="TradeGothicBoldCondTwenty"/>
        </a:defRPr>
      </a:lvl7pPr>
      <a:lvl8pPr marL="1371458" algn="l" rtl="0" eaLnBrk="1" fontAlgn="base" hangingPunct="1">
        <a:spcBef>
          <a:spcPct val="0"/>
        </a:spcBef>
        <a:spcAft>
          <a:spcPct val="0"/>
        </a:spcAft>
        <a:defRPr sz="4800">
          <a:solidFill>
            <a:srgbClr val="1D314E"/>
          </a:solidFill>
          <a:latin typeface="TradeGothicBoldCondTwenty"/>
        </a:defRPr>
      </a:lvl8pPr>
      <a:lvl9pPr marL="1828610" algn="l" rtl="0" eaLnBrk="1" fontAlgn="base" hangingPunct="1">
        <a:spcBef>
          <a:spcPct val="0"/>
        </a:spcBef>
        <a:spcAft>
          <a:spcPct val="0"/>
        </a:spcAft>
        <a:defRPr sz="4800">
          <a:solidFill>
            <a:srgbClr val="1D314E"/>
          </a:solidFill>
          <a:latin typeface="TradeGothicBoldCondTwenty"/>
        </a:defRPr>
      </a:lvl9pPr>
    </p:titleStyle>
    <p:bodyStyle>
      <a:lvl1pPr marL="342865" indent="-342865" algn="l" rtl="0" eaLnBrk="0" fontAlgn="base" hangingPunct="0">
        <a:spcBef>
          <a:spcPct val="20000"/>
        </a:spcBef>
        <a:spcAft>
          <a:spcPct val="0"/>
        </a:spcAft>
        <a:buFont typeface="Arial" charset="0"/>
        <a:defRPr sz="3200" kern="1200">
          <a:solidFill>
            <a:schemeClr val="tx1"/>
          </a:solidFill>
          <a:latin typeface="+mn-lt"/>
          <a:ea typeface="ＭＳ Ｐゴシック" charset="0"/>
          <a:cs typeface="ＭＳ Ｐゴシック" charset="0"/>
        </a:defRPr>
      </a:lvl1pPr>
      <a:lvl2pPr marL="742873" indent="-285720" algn="l" rtl="0" eaLnBrk="0" fontAlgn="base" hangingPunct="0">
        <a:spcBef>
          <a:spcPct val="20000"/>
        </a:spcBef>
        <a:spcAft>
          <a:spcPct val="0"/>
        </a:spcAft>
        <a:buSzPct val="85000"/>
        <a:buBlip>
          <a:blip r:embed="rId14"/>
        </a:buBlip>
        <a:defRPr sz="2800" kern="1200">
          <a:solidFill>
            <a:schemeClr val="tx1"/>
          </a:solidFill>
          <a:latin typeface="TradeGothicCondEighteen" pitchFamily="2" charset="0"/>
          <a:ea typeface="ＭＳ Ｐゴシック" charset="0"/>
          <a:cs typeface="+mn-cs"/>
        </a:defRPr>
      </a:lvl2pPr>
      <a:lvl3pPr marL="1142882" indent="-228577" algn="l" rtl="0" eaLnBrk="0" fontAlgn="base" hangingPunct="0">
        <a:spcBef>
          <a:spcPct val="20000"/>
        </a:spcBef>
        <a:spcAft>
          <a:spcPct val="0"/>
        </a:spcAft>
        <a:buSzPct val="85000"/>
        <a:buBlip>
          <a:blip r:embed="rId15"/>
        </a:buBlip>
        <a:defRPr sz="2400" kern="1200">
          <a:solidFill>
            <a:schemeClr val="tx1"/>
          </a:solidFill>
          <a:latin typeface="TradeGothicCondEighteen" pitchFamily="2" charset="0"/>
          <a:ea typeface="ＭＳ Ｐゴシック" charset="0"/>
          <a:cs typeface="+mn-cs"/>
        </a:defRPr>
      </a:lvl3pPr>
      <a:lvl4pPr marL="1600034" indent="-228577" algn="l" rtl="0" eaLnBrk="0" fontAlgn="base" hangingPunct="0">
        <a:spcBef>
          <a:spcPct val="20000"/>
        </a:spcBef>
        <a:spcAft>
          <a:spcPct val="0"/>
        </a:spcAft>
        <a:buSzPct val="85000"/>
        <a:buBlip>
          <a:blip r:embed="rId16"/>
        </a:buBlip>
        <a:defRPr sz="2000" kern="1200">
          <a:solidFill>
            <a:schemeClr val="tx1"/>
          </a:solidFill>
          <a:latin typeface="TradeGothicCondEighteen" pitchFamily="2" charset="0"/>
          <a:ea typeface="ＭＳ Ｐゴシック" charset="0"/>
          <a:cs typeface="+mn-cs"/>
        </a:defRPr>
      </a:lvl4pPr>
      <a:lvl5pPr marL="2057187" indent="-228577" algn="l" rtl="0" eaLnBrk="0" fontAlgn="base" hangingPunct="0">
        <a:spcBef>
          <a:spcPct val="20000"/>
        </a:spcBef>
        <a:spcAft>
          <a:spcPct val="0"/>
        </a:spcAft>
        <a:buFont typeface="Arial" charset="0"/>
        <a:buChar char="»"/>
        <a:defRPr sz="2000" kern="1200">
          <a:solidFill>
            <a:schemeClr val="tx1"/>
          </a:solidFill>
          <a:latin typeface="TradeGothicCondEighteen" pitchFamily="2" charset="0"/>
          <a:ea typeface="ＭＳ Ｐゴシック" charset="0"/>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30" tIns="45715" rIns="91430" bIns="45715" numCol="1" anchor="ctr" anchorCtr="0" compatLnSpc="1">
            <a:prstTxWarp prst="textNoShape">
              <a:avLst/>
            </a:prstTxWarp>
          </a:bodyPr>
          <a:lstStyle>
            <a:lvl1pPr>
              <a:defRPr sz="1200" smtClean="0">
                <a:solidFill>
                  <a:srgbClr val="898989"/>
                </a:solidFill>
                <a:latin typeface="Calibri" charset="0"/>
              </a:defRPr>
            </a:lvl1pPr>
          </a:lstStyle>
          <a:p>
            <a:pPr defTabSz="457153" eaLnBrk="1" hangingPunct="1">
              <a:defRPr/>
            </a:pPr>
            <a:fld id="{5B565FDD-02D8-1F4E-BBD5-0DEAC878E8F0}" type="datetime1">
              <a:rPr lang="en-US"/>
              <a:pPr defTabSz="457153" eaLnBrk="1" hangingPunct="1">
                <a:defRPr/>
              </a:pPr>
              <a:t>2/11/15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30" tIns="45715" rIns="91430" bIns="45715" numCol="1" anchor="ctr" anchorCtr="0" compatLnSpc="1">
            <a:prstTxWarp prst="textNoShape">
              <a:avLst/>
            </a:prstTxWarp>
          </a:bodyPr>
          <a:lstStyle>
            <a:lvl1pPr algn="ctr">
              <a:defRPr sz="1200" smtClean="0">
                <a:solidFill>
                  <a:srgbClr val="898989"/>
                </a:solidFill>
                <a:latin typeface="Calibri" charset="0"/>
              </a:defRPr>
            </a:lvl1pPr>
          </a:lstStyle>
          <a:p>
            <a:pPr defTabSz="457153" eaLnBrk="1" hangingPunct="1">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30" tIns="45715" rIns="91430" bIns="45715" numCol="1" anchor="ctr" anchorCtr="0" compatLnSpc="1">
            <a:prstTxWarp prst="textNoShape">
              <a:avLst/>
            </a:prstTxWarp>
          </a:bodyPr>
          <a:lstStyle>
            <a:lvl1pPr algn="r">
              <a:defRPr sz="1200" smtClean="0">
                <a:solidFill>
                  <a:srgbClr val="898989"/>
                </a:solidFill>
                <a:latin typeface="Calibri" charset="0"/>
              </a:defRPr>
            </a:lvl1pPr>
          </a:lstStyle>
          <a:p>
            <a:pPr defTabSz="457153" eaLnBrk="1" hangingPunct="1">
              <a:defRPr/>
            </a:pPr>
            <a:fld id="{EE5782EF-C63B-4D41-BF06-5F202CB23087}" type="slidenum">
              <a:rPr lang="en-US"/>
              <a:pPr defTabSz="457153" eaLnBrk="1" hangingPunct="1">
                <a:defRPr/>
              </a:pPr>
              <a:t>‹#›</a:t>
            </a:fld>
            <a:endParaRPr lang="en-US"/>
          </a:p>
        </p:txBody>
      </p:sp>
    </p:spTree>
    <p:extLst>
      <p:ext uri="{BB962C8B-B14F-4D97-AF65-F5344CB8AC3E}">
        <p14:creationId xmlns:p14="http://schemas.microsoft.com/office/powerpoint/2010/main" val="1080122786"/>
      </p:ext>
    </p:extLst>
  </p:cSld>
  <p:clrMap bg1="lt1" tx1="dk1" bg2="lt2" tx2="dk2" accent1="accent1" accent2="accent2" accent3="accent3" accent4="accent4" accent5="accent5" accent6="accent6" hlink="hlink" folHlink="folHlink"/>
  <p:sldLayoutIdLst>
    <p:sldLayoutId id="2147488266" r:id="rId1"/>
    <p:sldLayoutId id="2147488267" r:id="rId2"/>
    <p:sldLayoutId id="2147488268" r:id="rId3"/>
    <p:sldLayoutId id="2147488269" r:id="rId4"/>
    <p:sldLayoutId id="2147488270" r:id="rId5"/>
    <p:sldLayoutId id="2147488271" r:id="rId6"/>
    <p:sldLayoutId id="2147488272" r:id="rId7"/>
    <p:sldLayoutId id="2147488273" r:id="rId8"/>
    <p:sldLayoutId id="2147488274" r:id="rId9"/>
    <p:sldLayoutId id="2147488275" r:id="rId10"/>
    <p:sldLayoutId id="2147488276" r:id="rId11"/>
  </p:sldLayoutIdLst>
  <p:txStyles>
    <p:titleStyle>
      <a:lvl1pPr algn="ctr" defTabSz="45715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15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15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15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15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153" algn="ctr" defTabSz="45715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305" algn="ctr" defTabSz="45715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458" algn="ctr" defTabSz="45715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610" algn="ctr" defTabSz="45715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865" indent="-342865" algn="l" defTabSz="45715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873" indent="-285720" algn="l" defTabSz="45715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882" indent="-228577" algn="l" defTabSz="45715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034" indent="-228577" algn="l" defTabSz="45715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187" indent="-228577" algn="l" defTabSz="45715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40" indent="-228577" algn="l" defTabSz="457153" rtl="0" eaLnBrk="1" latinLnBrk="0" hangingPunct="1">
        <a:spcBef>
          <a:spcPct val="20000"/>
        </a:spcBef>
        <a:buFont typeface="Arial"/>
        <a:buChar char="•"/>
        <a:defRPr sz="2000" kern="1200">
          <a:solidFill>
            <a:schemeClr val="tx1"/>
          </a:solidFill>
          <a:latin typeface="+mn-lt"/>
          <a:ea typeface="+mn-ea"/>
          <a:cs typeface="+mn-cs"/>
        </a:defRPr>
      </a:lvl6pPr>
      <a:lvl7pPr marL="2971492" indent="-228577" algn="l" defTabSz="457153" rtl="0" eaLnBrk="1" latinLnBrk="0" hangingPunct="1">
        <a:spcBef>
          <a:spcPct val="20000"/>
        </a:spcBef>
        <a:buFont typeface="Arial"/>
        <a:buChar char="•"/>
        <a:defRPr sz="2000" kern="1200">
          <a:solidFill>
            <a:schemeClr val="tx1"/>
          </a:solidFill>
          <a:latin typeface="+mn-lt"/>
          <a:ea typeface="+mn-ea"/>
          <a:cs typeface="+mn-cs"/>
        </a:defRPr>
      </a:lvl7pPr>
      <a:lvl8pPr marL="3428645" indent="-228577" algn="l" defTabSz="457153" rtl="0" eaLnBrk="1" latinLnBrk="0" hangingPunct="1">
        <a:spcBef>
          <a:spcPct val="20000"/>
        </a:spcBef>
        <a:buFont typeface="Arial"/>
        <a:buChar char="•"/>
        <a:defRPr sz="2000" kern="1200">
          <a:solidFill>
            <a:schemeClr val="tx1"/>
          </a:solidFill>
          <a:latin typeface="+mn-lt"/>
          <a:ea typeface="+mn-ea"/>
          <a:cs typeface="+mn-cs"/>
        </a:defRPr>
      </a:lvl8pPr>
      <a:lvl9pPr marL="3885797" indent="-228577" algn="l" defTabSz="45715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title"/>
          </p:nvPr>
        </p:nvSpPr>
        <p:spPr bwMode="auto">
          <a:xfrm>
            <a:off x="914400" y="152400"/>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4"/>
          <p:cNvSpPr>
            <a:spLocks noGrp="1" noChangeArrowheads="1"/>
          </p:cNvSpPr>
          <p:nvPr>
            <p:ph type="body" idx="1"/>
          </p:nvPr>
        </p:nvSpPr>
        <p:spPr bwMode="auto">
          <a:xfrm>
            <a:off x="914400" y="1447800"/>
            <a:ext cx="79248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pitchFamily="34" charset="0"/>
                <a:ea typeface="ＭＳ Ｐゴシック" pitchFamily="34" charset="-128"/>
              </a:defRPr>
            </a:lvl1pPr>
          </a:lstStyle>
          <a:p>
            <a:pPr>
              <a:defRPr/>
            </a:pPr>
            <a:fld id="{1C8101CA-F1D9-4126-BF7D-4467ECCE0ECB}" type="slidenum">
              <a:rPr lang="en-GB">
                <a:cs typeface="Arial"/>
              </a:rPr>
              <a:pPr>
                <a:defRPr/>
              </a:pPr>
              <a:t>‹#›</a:t>
            </a:fld>
            <a:endParaRPr lang="en-GB">
              <a:cs typeface="Arial"/>
            </a:endParaRPr>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defRPr>
            </a:lvl1pPr>
          </a:lstStyle>
          <a:p>
            <a:pPr>
              <a:defRPr/>
            </a:pPr>
            <a:endParaRPr lang="en-GB">
              <a:cs typeface="Arial"/>
            </a:endParaRPr>
          </a:p>
        </p:txBody>
      </p:sp>
    </p:spTree>
    <p:extLst>
      <p:ext uri="{BB962C8B-B14F-4D97-AF65-F5344CB8AC3E}">
        <p14:creationId xmlns:p14="http://schemas.microsoft.com/office/powerpoint/2010/main" val="856167269"/>
      </p:ext>
    </p:extLst>
  </p:cSld>
  <p:clrMap bg1="lt1" tx1="dk1" bg2="lt2" tx2="dk2" accent1="accent1" accent2="accent2" accent3="accent3" accent4="accent4" accent5="accent5" accent6="accent6" hlink="hlink" folHlink="folHlink"/>
  <p:sldLayoutIdLst>
    <p:sldLayoutId id="2147488335" r:id="rId1"/>
    <p:sldLayoutId id="2147488336" r:id="rId2"/>
    <p:sldLayoutId id="2147488337" r:id="rId3"/>
    <p:sldLayoutId id="2147488338" r:id="rId4"/>
    <p:sldLayoutId id="2147488339" r:id="rId5"/>
    <p:sldLayoutId id="2147488340" r:id="rId6"/>
    <p:sldLayoutId id="2147488341" r:id="rId7"/>
    <p:sldLayoutId id="2147488342" r:id="rId8"/>
    <p:sldLayoutId id="2147488343" r:id="rId9"/>
    <p:sldLayoutId id="2147488344" r:id="rId10"/>
    <p:sldLayoutId id="2147488345" r:id="rId11"/>
    <p:sldLayoutId id="2147488346" r:id="rId12"/>
  </p:sldLayoutIdLst>
  <p:hf sldNum="0" hdr="0" ftr="0" dt="0"/>
  <p:txStyles>
    <p:titleStyle>
      <a:lvl1pPr algn="l" rtl="0" eaLnBrk="0" fontAlgn="base" hangingPunct="0">
        <a:spcBef>
          <a:spcPct val="0"/>
        </a:spcBef>
        <a:spcAft>
          <a:spcPct val="0"/>
        </a:spcAft>
        <a:defRPr sz="3600" b="1">
          <a:solidFill>
            <a:schemeClr val="tx2"/>
          </a:solidFill>
          <a:latin typeface="+mj-lt"/>
          <a:ea typeface="Arial" charset="0"/>
          <a:cs typeface="+mj-cs"/>
        </a:defRPr>
      </a:lvl1pPr>
      <a:lvl2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Arial"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2134080" y="0"/>
            <a:ext cx="7009920" cy="114348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6481" y="1600008"/>
            <a:ext cx="8458560" cy="4526395"/>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userDrawn="1">
            <p:ph type="sldNum" sz="quarter" idx="4"/>
          </p:nvPr>
        </p:nvSpPr>
        <p:spPr>
          <a:xfrm>
            <a:off x="7238880" y="6492202"/>
            <a:ext cx="1905120" cy="365798"/>
          </a:xfrm>
          <a:prstGeom prst="rect">
            <a:avLst/>
          </a:prstGeom>
        </p:spPr>
        <p:txBody>
          <a:bodyPr vert="horz" wrap="square" lIns="91430" tIns="45715" rIns="91430" bIns="45715" numCol="1" anchor="t" anchorCtr="0" compatLnSpc="1">
            <a:prstTxWarp prst="textNoShape">
              <a:avLst/>
            </a:prstTxWarp>
          </a:bodyPr>
          <a:lstStyle>
            <a:lvl1pPr algn="r" hangingPunct="1">
              <a:lnSpc>
                <a:spcPct val="100000"/>
              </a:lnSpc>
              <a:buClrTx/>
              <a:buSzTx/>
              <a:buFontTx/>
              <a:buNone/>
              <a:defRPr sz="1200">
                <a:solidFill>
                  <a:srgbClr val="7F7F7F"/>
                </a:solidFill>
                <a:latin typeface="Arial" charset="0"/>
                <a:ea typeface="ＭＳ Ｐゴシック" charset="-128"/>
                <a:cs typeface="ＭＳ Ｐゴシック" charset="-128"/>
              </a:defRPr>
            </a:lvl1pPr>
          </a:lstStyle>
          <a:p>
            <a:pPr defTabSz="407526" eaLnBrk="1">
              <a:defRPr/>
            </a:pPr>
            <a:fld id="{B4C6224A-7252-8F44-8FF3-EE91D62D3C56}" type="slidenum">
              <a:rPr lang="en-US"/>
              <a:pPr defTabSz="407526" eaLnBrk="1">
                <a:defRPr/>
              </a:pPr>
              <a:t>‹#›</a:t>
            </a:fld>
            <a:endParaRPr lang="en-US"/>
          </a:p>
        </p:txBody>
      </p:sp>
    </p:spTree>
    <p:extLst>
      <p:ext uri="{BB962C8B-B14F-4D97-AF65-F5344CB8AC3E}">
        <p14:creationId xmlns:p14="http://schemas.microsoft.com/office/powerpoint/2010/main" val="139466143"/>
      </p:ext>
    </p:extLst>
  </p:cSld>
  <p:clrMap bg1="lt1" tx1="dk1" bg2="lt2" tx2="dk2" accent1="accent1" accent2="accent2" accent3="accent3" accent4="accent4" accent5="accent5" accent6="accent6" hlink="hlink" folHlink="folHlink"/>
  <p:sldLayoutIdLst>
    <p:sldLayoutId id="2147488461" r:id="rId1"/>
    <p:sldLayoutId id="2147488462" r:id="rId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4800" kern="1200">
          <a:solidFill>
            <a:srgbClr val="1D314E"/>
          </a:solidFill>
          <a:latin typeface="+mj-lt"/>
          <a:ea typeface="ＭＳ Ｐゴシック" charset="-128"/>
          <a:cs typeface="ＭＳ Ｐゴシック" charset="-128"/>
        </a:defRPr>
      </a:lvl1pPr>
      <a:lvl2pPr algn="l" rtl="0" eaLnBrk="0" fontAlgn="base" hangingPunct="0">
        <a:spcBef>
          <a:spcPct val="0"/>
        </a:spcBef>
        <a:spcAft>
          <a:spcPct val="0"/>
        </a:spcAft>
        <a:defRPr sz="4800">
          <a:solidFill>
            <a:srgbClr val="1D314E"/>
          </a:solidFill>
          <a:latin typeface="TradeGothicBoldCondTwenty"/>
          <a:ea typeface="ＭＳ Ｐゴシック" charset="-128"/>
          <a:cs typeface="ＭＳ Ｐゴシック" charset="-128"/>
        </a:defRPr>
      </a:lvl2pPr>
      <a:lvl3pPr algn="l" rtl="0" eaLnBrk="0" fontAlgn="base" hangingPunct="0">
        <a:spcBef>
          <a:spcPct val="0"/>
        </a:spcBef>
        <a:spcAft>
          <a:spcPct val="0"/>
        </a:spcAft>
        <a:defRPr sz="4800">
          <a:solidFill>
            <a:srgbClr val="1D314E"/>
          </a:solidFill>
          <a:latin typeface="TradeGothicBoldCondTwenty"/>
          <a:ea typeface="ＭＳ Ｐゴシック" charset="-128"/>
          <a:cs typeface="ＭＳ Ｐゴシック" charset="-128"/>
        </a:defRPr>
      </a:lvl3pPr>
      <a:lvl4pPr algn="l" rtl="0" eaLnBrk="0" fontAlgn="base" hangingPunct="0">
        <a:spcBef>
          <a:spcPct val="0"/>
        </a:spcBef>
        <a:spcAft>
          <a:spcPct val="0"/>
        </a:spcAft>
        <a:defRPr sz="4800">
          <a:solidFill>
            <a:srgbClr val="1D314E"/>
          </a:solidFill>
          <a:latin typeface="TradeGothicBoldCondTwenty"/>
          <a:ea typeface="ＭＳ Ｐゴシック" charset="-128"/>
          <a:cs typeface="ＭＳ Ｐゴシック" charset="-128"/>
        </a:defRPr>
      </a:lvl4pPr>
      <a:lvl5pPr algn="l" rtl="0" eaLnBrk="0" fontAlgn="base" hangingPunct="0">
        <a:spcBef>
          <a:spcPct val="0"/>
        </a:spcBef>
        <a:spcAft>
          <a:spcPct val="0"/>
        </a:spcAft>
        <a:defRPr sz="4800">
          <a:solidFill>
            <a:srgbClr val="1D314E"/>
          </a:solidFill>
          <a:latin typeface="TradeGothicBoldCondTwenty"/>
          <a:ea typeface="ＭＳ Ｐゴシック" charset="-128"/>
          <a:cs typeface="ＭＳ Ｐゴシック" charset="-128"/>
        </a:defRPr>
      </a:lvl5pPr>
      <a:lvl6pPr marL="457153" algn="l" rtl="0" eaLnBrk="1" fontAlgn="base" hangingPunct="1">
        <a:spcBef>
          <a:spcPct val="0"/>
        </a:spcBef>
        <a:spcAft>
          <a:spcPct val="0"/>
        </a:spcAft>
        <a:defRPr sz="4800">
          <a:solidFill>
            <a:srgbClr val="1D314E"/>
          </a:solidFill>
          <a:latin typeface="TradeGothicBoldCondTwenty"/>
        </a:defRPr>
      </a:lvl6pPr>
      <a:lvl7pPr marL="914305" algn="l" rtl="0" eaLnBrk="1" fontAlgn="base" hangingPunct="1">
        <a:spcBef>
          <a:spcPct val="0"/>
        </a:spcBef>
        <a:spcAft>
          <a:spcPct val="0"/>
        </a:spcAft>
        <a:defRPr sz="4800">
          <a:solidFill>
            <a:srgbClr val="1D314E"/>
          </a:solidFill>
          <a:latin typeface="TradeGothicBoldCondTwenty"/>
        </a:defRPr>
      </a:lvl7pPr>
      <a:lvl8pPr marL="1371458" algn="l" rtl="0" eaLnBrk="1" fontAlgn="base" hangingPunct="1">
        <a:spcBef>
          <a:spcPct val="0"/>
        </a:spcBef>
        <a:spcAft>
          <a:spcPct val="0"/>
        </a:spcAft>
        <a:defRPr sz="4800">
          <a:solidFill>
            <a:srgbClr val="1D314E"/>
          </a:solidFill>
          <a:latin typeface="TradeGothicBoldCondTwenty"/>
        </a:defRPr>
      </a:lvl8pPr>
      <a:lvl9pPr marL="1828610" algn="l" rtl="0" eaLnBrk="1" fontAlgn="base" hangingPunct="1">
        <a:spcBef>
          <a:spcPct val="0"/>
        </a:spcBef>
        <a:spcAft>
          <a:spcPct val="0"/>
        </a:spcAft>
        <a:defRPr sz="4800">
          <a:solidFill>
            <a:srgbClr val="1D314E"/>
          </a:solidFill>
          <a:latin typeface="TradeGothicBoldCondTwenty"/>
        </a:defRPr>
      </a:lvl9pPr>
    </p:titleStyle>
    <p:bodyStyle>
      <a:lvl1pPr marL="342725" indent="-342725" algn="l" rtl="0" eaLnBrk="0" fontAlgn="base" hangingPunct="0">
        <a:spcBef>
          <a:spcPct val="20000"/>
        </a:spcBef>
        <a:spcAft>
          <a:spcPct val="0"/>
        </a:spcAft>
        <a:buFont typeface="Arial" pitchFamily="-1" charset="0"/>
        <a:defRPr sz="3200" kern="1200">
          <a:solidFill>
            <a:schemeClr val="tx1"/>
          </a:solidFill>
          <a:latin typeface="+mn-lt"/>
          <a:ea typeface="ＭＳ Ｐゴシック" charset="-128"/>
          <a:cs typeface="ＭＳ Ｐゴシック" charset="-128"/>
        </a:defRPr>
      </a:lvl1pPr>
      <a:lvl2pPr marL="741611" indent="-285124" algn="l" rtl="0" eaLnBrk="0" fontAlgn="base" hangingPunct="0">
        <a:spcBef>
          <a:spcPct val="20000"/>
        </a:spcBef>
        <a:spcAft>
          <a:spcPct val="0"/>
        </a:spcAft>
        <a:buSzPct val="85000"/>
        <a:buBlip>
          <a:blip r:embed="rId4"/>
        </a:buBlip>
        <a:defRPr sz="2800" kern="1200">
          <a:solidFill>
            <a:schemeClr val="tx1"/>
          </a:solidFill>
          <a:latin typeface="TradeGothicCondEighteen" pitchFamily="2" charset="0"/>
          <a:ea typeface="ＭＳ Ｐゴシック" charset="-128"/>
          <a:cs typeface="+mn-cs"/>
        </a:defRPr>
      </a:lvl2pPr>
      <a:lvl3pPr marL="1141937" indent="-227523" algn="l" rtl="0" eaLnBrk="0" fontAlgn="base" hangingPunct="0">
        <a:spcBef>
          <a:spcPct val="20000"/>
        </a:spcBef>
        <a:spcAft>
          <a:spcPct val="0"/>
        </a:spcAft>
        <a:buSzPct val="85000"/>
        <a:buBlip>
          <a:blip r:embed="rId5"/>
        </a:buBlip>
        <a:defRPr sz="2400" kern="1200">
          <a:solidFill>
            <a:schemeClr val="tx1"/>
          </a:solidFill>
          <a:latin typeface="TradeGothicCondEighteen" pitchFamily="2" charset="0"/>
          <a:ea typeface="ＭＳ Ｐゴシック" charset="-128"/>
          <a:cs typeface="+mn-cs"/>
        </a:defRPr>
      </a:lvl3pPr>
      <a:lvl4pPr marL="1599864" indent="-227523" algn="l" rtl="0" eaLnBrk="0" fontAlgn="base" hangingPunct="0">
        <a:spcBef>
          <a:spcPct val="20000"/>
        </a:spcBef>
        <a:spcAft>
          <a:spcPct val="0"/>
        </a:spcAft>
        <a:buSzPct val="85000"/>
        <a:buBlip>
          <a:blip r:embed="rId6"/>
        </a:buBlip>
        <a:defRPr sz="2000" kern="1200">
          <a:solidFill>
            <a:schemeClr val="tx1"/>
          </a:solidFill>
          <a:latin typeface="TradeGothicCondEighteen" pitchFamily="2" charset="0"/>
          <a:ea typeface="ＭＳ Ｐゴシック" charset="-128"/>
          <a:cs typeface="+mn-cs"/>
        </a:defRPr>
      </a:lvl4pPr>
      <a:lvl5pPr marL="2056350" indent="-227523" algn="l" rtl="0" eaLnBrk="0" fontAlgn="base" hangingPunct="0">
        <a:spcBef>
          <a:spcPct val="20000"/>
        </a:spcBef>
        <a:spcAft>
          <a:spcPct val="0"/>
        </a:spcAft>
        <a:buFont typeface="Arial" pitchFamily="-1" charset="0"/>
        <a:buChar char="»"/>
        <a:defRPr sz="2000" kern="1200">
          <a:solidFill>
            <a:schemeClr val="tx1"/>
          </a:solidFill>
          <a:latin typeface="TradeGothicCondEighteen" pitchFamily="2" charset="0"/>
          <a:ea typeface="ＭＳ Ｐゴシック" charset="-128"/>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3315"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3FC69ADC-C0D9-C94C-AC97-BB2BC5A3CBF4}"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endParaRPr lang="en-GB">
              <a:cs typeface="Arial"/>
            </a:endParaRPr>
          </a:p>
        </p:txBody>
      </p:sp>
    </p:spTree>
    <p:extLst>
      <p:ext uri="{BB962C8B-B14F-4D97-AF65-F5344CB8AC3E}">
        <p14:creationId xmlns:p14="http://schemas.microsoft.com/office/powerpoint/2010/main" val="35306439"/>
      </p:ext>
    </p:extLst>
  </p:cSld>
  <p:clrMap bg1="lt1" tx1="dk1" bg2="lt2" tx2="dk2" accent1="accent1" accent2="accent2" accent3="accent3" accent4="accent4" accent5="accent5" accent6="accent6" hlink="hlink" folHlink="folHlink"/>
  <p:sldLayoutIdLst>
    <p:sldLayoutId id="2147488469" r:id="rId1"/>
    <p:sldLayoutId id="2147488470" r:id="rId2"/>
    <p:sldLayoutId id="2147488471" r:id="rId3"/>
    <p:sldLayoutId id="2147488472" r:id="rId4"/>
    <p:sldLayoutId id="2147488473" r:id="rId5"/>
    <p:sldLayoutId id="2147488474" r:id="rId6"/>
    <p:sldLayoutId id="2147488475" r:id="rId7"/>
    <p:sldLayoutId id="2147488476" r:id="rId8"/>
    <p:sldLayoutId id="2147488477" r:id="rId9"/>
    <p:sldLayoutId id="2147488478" r:id="rId10"/>
    <p:sldLayoutId id="2147488479" r:id="rId11"/>
    <p:sldLayoutId id="2147488480"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90" tIns="45697" rIns="91390" bIns="45697"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90" tIns="45697" rIns="91390" bIns="456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90" tIns="45697" rIns="91390" bIns="45697" numCol="1" anchor="ctr" anchorCtr="0" compatLnSpc="1">
            <a:prstTxWarp prst="textNoShape">
              <a:avLst/>
            </a:prstTxWarp>
          </a:bodyPr>
          <a:lstStyle>
            <a:lvl1pPr defTabSz="456963">
              <a:lnSpc>
                <a:spcPct val="100000"/>
              </a:lnSpc>
              <a:spcBef>
                <a:spcPct val="0"/>
              </a:spcBef>
              <a:buClrTx/>
              <a:buFontTx/>
              <a:buNone/>
              <a:defRPr sz="1200" b="0">
                <a:solidFill>
                  <a:srgbClr val="898989"/>
                </a:solidFill>
                <a:latin typeface="Calibri" charset="0"/>
              </a:defRPr>
            </a:lvl1pPr>
          </a:lstStyle>
          <a:p>
            <a:pPr eaLnBrk="1" hangingPunct="1">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390" tIns="45697" rIns="91390" bIns="45697" numCol="1" anchor="ctr" anchorCtr="0" compatLnSpc="1">
            <a:prstTxWarp prst="textNoShape">
              <a:avLst/>
            </a:prstTxWarp>
          </a:bodyPr>
          <a:lstStyle>
            <a:lvl1pPr algn="ctr" defTabSz="456963">
              <a:lnSpc>
                <a:spcPct val="100000"/>
              </a:lnSpc>
              <a:spcBef>
                <a:spcPct val="0"/>
              </a:spcBef>
              <a:buClrTx/>
              <a:buFontTx/>
              <a:buNone/>
              <a:defRPr sz="1200" b="0" smtClean="0">
                <a:solidFill>
                  <a:srgbClr val="898989"/>
                </a:solidFill>
                <a:latin typeface="Calibri" charset="0"/>
              </a:defRPr>
            </a:lvl1pPr>
          </a:lstStyle>
          <a:p>
            <a:pPr eaLnBrk="1" hangingPunct="1">
              <a:defRPr/>
            </a:pPr>
            <a:r>
              <a:rPr lang="en-US"/>
              <a:t>World Meteorological Organization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90" tIns="45697" rIns="91390" bIns="45697" numCol="1" anchor="ctr" anchorCtr="0" compatLnSpc="1">
            <a:prstTxWarp prst="textNoShape">
              <a:avLst/>
            </a:prstTxWarp>
          </a:bodyPr>
          <a:lstStyle>
            <a:lvl1pPr algn="r" defTabSz="456963">
              <a:lnSpc>
                <a:spcPct val="100000"/>
              </a:lnSpc>
              <a:spcBef>
                <a:spcPct val="0"/>
              </a:spcBef>
              <a:buClrTx/>
              <a:buFontTx/>
              <a:buNone/>
              <a:defRPr sz="1200" b="0">
                <a:solidFill>
                  <a:srgbClr val="898989"/>
                </a:solidFill>
                <a:latin typeface="Calibri" charset="0"/>
              </a:defRPr>
            </a:lvl1pPr>
          </a:lstStyle>
          <a:p>
            <a:pPr eaLnBrk="1" hangingPunct="1">
              <a:defRPr/>
            </a:pPr>
            <a:fld id="{CED3AFA9-EAC4-104C-935C-A0093F04B95A}" type="slidenum">
              <a:rPr lang="en-US"/>
              <a:pPr eaLnBrk="1" hangingPunct="1">
                <a:defRPr/>
              </a:pPr>
              <a:t>‹#›</a:t>
            </a:fld>
            <a:endParaRPr lang="en-US"/>
          </a:p>
        </p:txBody>
      </p:sp>
    </p:spTree>
    <p:extLst>
      <p:ext uri="{BB962C8B-B14F-4D97-AF65-F5344CB8AC3E}">
        <p14:creationId xmlns:p14="http://schemas.microsoft.com/office/powerpoint/2010/main" val="3370735398"/>
      </p:ext>
    </p:extLst>
  </p:cSld>
  <p:clrMap bg1="lt1" tx1="dk1" bg2="lt2" tx2="dk2" accent1="accent1" accent2="accent2" accent3="accent3" accent4="accent4" accent5="accent5" accent6="accent6" hlink="hlink" folHlink="folHlink"/>
  <p:sldLayoutIdLst>
    <p:sldLayoutId id="2147488482" r:id="rId1"/>
    <p:sldLayoutId id="2147488483" r:id="rId2"/>
    <p:sldLayoutId id="2147488484" r:id="rId3"/>
    <p:sldLayoutId id="2147488485" r:id="rId4"/>
    <p:sldLayoutId id="2147488486" r:id="rId5"/>
    <p:sldLayoutId id="2147488487" r:id="rId6"/>
    <p:sldLayoutId id="2147488488" r:id="rId7"/>
    <p:sldLayoutId id="2147488489" r:id="rId8"/>
    <p:sldLayoutId id="2147488490" r:id="rId9"/>
    <p:sldLayoutId id="2147488491" r:id="rId10"/>
    <p:sldLayoutId id="2147488492" r:id="rId11"/>
  </p:sldLayoutIdLst>
  <p:hf hdr="0" ftr="0" dt="0"/>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963" algn="ctr" defTabSz="456963"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926" algn="ctr" defTabSz="456963"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0890" algn="ctr" defTabSz="456963"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7852" algn="ctr" defTabSz="456963"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3297" indent="-228482" algn="l" defTabSz="456963" rtl="0" eaLnBrk="1" latinLnBrk="0" hangingPunct="1">
        <a:spcBef>
          <a:spcPct val="20000"/>
        </a:spcBef>
        <a:buFont typeface="Arial"/>
        <a:buChar char="•"/>
        <a:defRPr sz="2000" kern="1200">
          <a:solidFill>
            <a:schemeClr val="tx1"/>
          </a:solidFill>
          <a:latin typeface="+mn-lt"/>
          <a:ea typeface="+mn-ea"/>
          <a:cs typeface="+mn-cs"/>
        </a:defRPr>
      </a:lvl6pPr>
      <a:lvl7pPr marL="2970260" indent="-228482" algn="l" defTabSz="456963" rtl="0" eaLnBrk="1" latinLnBrk="0" hangingPunct="1">
        <a:spcBef>
          <a:spcPct val="20000"/>
        </a:spcBef>
        <a:buFont typeface="Arial"/>
        <a:buChar char="•"/>
        <a:defRPr sz="2000" kern="1200">
          <a:solidFill>
            <a:schemeClr val="tx1"/>
          </a:solidFill>
          <a:latin typeface="+mn-lt"/>
          <a:ea typeface="+mn-ea"/>
          <a:cs typeface="+mn-cs"/>
        </a:defRPr>
      </a:lvl7pPr>
      <a:lvl8pPr marL="3427223" indent="-228482" algn="l" defTabSz="456963" rtl="0" eaLnBrk="1" latinLnBrk="0" hangingPunct="1">
        <a:spcBef>
          <a:spcPct val="20000"/>
        </a:spcBef>
        <a:buFont typeface="Arial"/>
        <a:buChar char="•"/>
        <a:defRPr sz="2000" kern="1200">
          <a:solidFill>
            <a:schemeClr val="tx1"/>
          </a:solidFill>
          <a:latin typeface="+mn-lt"/>
          <a:ea typeface="+mn-ea"/>
          <a:cs typeface="+mn-cs"/>
        </a:defRPr>
      </a:lvl8pPr>
      <a:lvl9pPr marL="3884186" indent="-228482" algn="l" defTabSz="45696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63" rtl="0" eaLnBrk="1" latinLnBrk="0" hangingPunct="1">
        <a:defRPr sz="1800" kern="1200">
          <a:solidFill>
            <a:schemeClr val="tx1"/>
          </a:solidFill>
          <a:latin typeface="+mn-lt"/>
          <a:ea typeface="+mn-ea"/>
          <a:cs typeface="+mn-cs"/>
        </a:defRPr>
      </a:lvl1pPr>
      <a:lvl2pPr marL="456963" algn="l" defTabSz="456963" rtl="0" eaLnBrk="1" latinLnBrk="0" hangingPunct="1">
        <a:defRPr sz="1800" kern="1200">
          <a:solidFill>
            <a:schemeClr val="tx1"/>
          </a:solidFill>
          <a:latin typeface="+mn-lt"/>
          <a:ea typeface="+mn-ea"/>
          <a:cs typeface="+mn-cs"/>
        </a:defRPr>
      </a:lvl2pPr>
      <a:lvl3pPr marL="913926" algn="l" defTabSz="456963" rtl="0" eaLnBrk="1" latinLnBrk="0" hangingPunct="1">
        <a:defRPr sz="1800" kern="1200">
          <a:solidFill>
            <a:schemeClr val="tx1"/>
          </a:solidFill>
          <a:latin typeface="+mn-lt"/>
          <a:ea typeface="+mn-ea"/>
          <a:cs typeface="+mn-cs"/>
        </a:defRPr>
      </a:lvl3pPr>
      <a:lvl4pPr marL="1370890" algn="l" defTabSz="456963" rtl="0" eaLnBrk="1" latinLnBrk="0" hangingPunct="1">
        <a:defRPr sz="1800" kern="1200">
          <a:solidFill>
            <a:schemeClr val="tx1"/>
          </a:solidFill>
          <a:latin typeface="+mn-lt"/>
          <a:ea typeface="+mn-ea"/>
          <a:cs typeface="+mn-cs"/>
        </a:defRPr>
      </a:lvl4pPr>
      <a:lvl5pPr marL="1827852" algn="l" defTabSz="456963" rtl="0" eaLnBrk="1" latinLnBrk="0" hangingPunct="1">
        <a:defRPr sz="1800" kern="1200">
          <a:solidFill>
            <a:schemeClr val="tx1"/>
          </a:solidFill>
          <a:latin typeface="+mn-lt"/>
          <a:ea typeface="+mn-ea"/>
          <a:cs typeface="+mn-cs"/>
        </a:defRPr>
      </a:lvl5pPr>
      <a:lvl6pPr marL="2284815" algn="l" defTabSz="456963" rtl="0" eaLnBrk="1" latinLnBrk="0" hangingPunct="1">
        <a:defRPr sz="1800" kern="1200">
          <a:solidFill>
            <a:schemeClr val="tx1"/>
          </a:solidFill>
          <a:latin typeface="+mn-lt"/>
          <a:ea typeface="+mn-ea"/>
          <a:cs typeface="+mn-cs"/>
        </a:defRPr>
      </a:lvl6pPr>
      <a:lvl7pPr marL="2741778" algn="l" defTabSz="456963" rtl="0" eaLnBrk="1" latinLnBrk="0" hangingPunct="1">
        <a:defRPr sz="1800" kern="1200">
          <a:solidFill>
            <a:schemeClr val="tx1"/>
          </a:solidFill>
          <a:latin typeface="+mn-lt"/>
          <a:ea typeface="+mn-ea"/>
          <a:cs typeface="+mn-cs"/>
        </a:defRPr>
      </a:lvl7pPr>
      <a:lvl8pPr marL="3198740" algn="l" defTabSz="456963" rtl="0" eaLnBrk="1" latinLnBrk="0" hangingPunct="1">
        <a:defRPr sz="1800" kern="1200">
          <a:solidFill>
            <a:schemeClr val="tx1"/>
          </a:solidFill>
          <a:latin typeface="+mn-lt"/>
          <a:ea typeface="+mn-ea"/>
          <a:cs typeface="+mn-cs"/>
        </a:defRPr>
      </a:lvl8pPr>
      <a:lvl9pPr marL="3655704" algn="l" defTabSz="4569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43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6628"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0E3030E8-CD13-DE41-95D9-456927F1B1BC}"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r>
              <a:rPr lang="en-GB"/>
              <a:t>World Meteorological Organization</a:t>
            </a:r>
          </a:p>
        </p:txBody>
      </p:sp>
    </p:spTree>
  </p:cSld>
  <p:clrMap bg1="lt1" tx1="dk1" bg2="lt2" tx2="dk2" accent1="accent1" accent2="accent2" accent3="accent3" accent4="accent4" accent5="accent5" accent6="accent6" hlink="hlink" folHlink="folHlink"/>
  <p:sldLayoutIdLst>
    <p:sldLayoutId id="2147488180" r:id="rId1"/>
    <p:sldLayoutId id="2147488181" r:id="rId2"/>
    <p:sldLayoutId id="2147488182" r:id="rId3"/>
    <p:sldLayoutId id="2147488183" r:id="rId4"/>
    <p:sldLayoutId id="2147488184" r:id="rId5"/>
    <p:sldLayoutId id="2147488185" r:id="rId6"/>
    <p:sldLayoutId id="2147488186" r:id="rId7"/>
    <p:sldLayoutId id="2147488187" r:id="rId8"/>
    <p:sldLayoutId id="2147488188" r:id="rId9"/>
    <p:sldLayoutId id="2147488189" r:id="rId10"/>
    <p:sldLayoutId id="2147488190" r:id="rId11"/>
    <p:sldLayoutId id="2147488191"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39939"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24524B4B-F5B5-F149-B1CD-3FD680CEBF30}"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8192" r:id="rId1"/>
    <p:sldLayoutId id="2147488193" r:id="rId2"/>
    <p:sldLayoutId id="2147488194" r:id="rId3"/>
    <p:sldLayoutId id="2147488195" r:id="rId4"/>
    <p:sldLayoutId id="2147488196" r:id="rId5"/>
    <p:sldLayoutId id="2147488197" r:id="rId6"/>
    <p:sldLayoutId id="2147488198" r:id="rId7"/>
    <p:sldLayoutId id="2147488199" r:id="rId8"/>
    <p:sldLayoutId id="2147488200" r:id="rId9"/>
    <p:sldLayoutId id="2147488201" r:id="rId10"/>
    <p:sldLayoutId id="2147488202" r:id="rId11"/>
    <p:sldLayoutId id="2147488203"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43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252"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79C9902C-ABDF-2B46-91D9-5B05FB5E0785}"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r>
              <a:rPr lang="en-GB"/>
              <a:t>World Meteorological Organization</a:t>
            </a:r>
          </a:p>
        </p:txBody>
      </p:sp>
    </p:spTree>
  </p:cSld>
  <p:clrMap bg1="lt1" tx1="dk1" bg2="lt2" tx2="dk2" accent1="accent1" accent2="accent2" accent3="accent3" accent4="accent4" accent5="accent5" accent6="accent6" hlink="hlink" folHlink="folHlink"/>
  <p:sldLayoutIdLst>
    <p:sldLayoutId id="2147488204" r:id="rId1"/>
    <p:sldLayoutId id="2147488205" r:id="rId2"/>
    <p:sldLayoutId id="2147488206" r:id="rId3"/>
    <p:sldLayoutId id="2147488207" r:id="rId4"/>
    <p:sldLayoutId id="2147488208" r:id="rId5"/>
    <p:sldLayoutId id="2147488209" r:id="rId6"/>
    <p:sldLayoutId id="2147488210" r:id="rId7"/>
    <p:sldLayoutId id="2147488211" r:id="rId8"/>
    <p:sldLayoutId id="2147488212" r:id="rId9"/>
    <p:sldLayoutId id="2147488213" r:id="rId10"/>
    <p:sldLayoutId id="2147488214" r:id="rId11"/>
    <p:sldLayoutId id="2147488215"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438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6564"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12BA6DD0-DB1B-F34F-A6C5-7D35969AABE8}"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mn-cs"/>
              </a:defRPr>
            </a:lvl1pPr>
          </a:lstStyle>
          <a:p>
            <a:pPr>
              <a:defRPr/>
            </a:pPr>
            <a:r>
              <a:rPr lang="en-GB"/>
              <a:t>World Meteorological Organization</a:t>
            </a:r>
          </a:p>
        </p:txBody>
      </p:sp>
    </p:spTree>
  </p:cSld>
  <p:clrMap bg1="lt1" tx1="dk1" bg2="lt2" tx2="dk2" accent1="accent1" accent2="accent2" accent3="accent3" accent4="accent4" accent5="accent5" accent6="accent6" hlink="hlink" folHlink="folHlink"/>
  <p:sldLayoutIdLst>
    <p:sldLayoutId id="2147488216" r:id="rId1"/>
    <p:sldLayoutId id="2147488217" r:id="rId2"/>
    <p:sldLayoutId id="2147488218" r:id="rId3"/>
    <p:sldLayoutId id="2147488219" r:id="rId4"/>
    <p:sldLayoutId id="2147488220" r:id="rId5"/>
    <p:sldLayoutId id="2147488221" r:id="rId6"/>
    <p:sldLayoutId id="2147488222" r:id="rId7"/>
    <p:sldLayoutId id="2147488223" r:id="rId8"/>
    <p:sldLayoutId id="2147488224" r:id="rId9"/>
    <p:sldLayoutId id="2147488225" r:id="rId10"/>
    <p:sldLayoutId id="2147488226" r:id="rId11"/>
    <p:sldLayoutId id="2147488227" r:id="rId12"/>
  </p:sldLayoutIdLst>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600" b="1">
          <a:solidFill>
            <a:schemeClr val="tx2"/>
          </a:solidFill>
          <a:latin typeface="Arial" charset="0"/>
          <a:ea typeface="ＭＳ Ｐゴシック" charset="0"/>
          <a:cs typeface="Arial" charset="0"/>
        </a:defRPr>
      </a:lvl5pPr>
      <a:lvl6pPr marL="457200" algn="l" rtl="0" fontAlgn="base">
        <a:spcBef>
          <a:spcPct val="0"/>
        </a:spcBef>
        <a:spcAft>
          <a:spcPct val="0"/>
        </a:spcAft>
        <a:defRPr sz="3600" b="1">
          <a:solidFill>
            <a:schemeClr val="tx2"/>
          </a:solidFill>
          <a:latin typeface="Arial" charset="0"/>
          <a:cs typeface="Arial" charset="0"/>
        </a:defRPr>
      </a:lvl6pPr>
      <a:lvl7pPr marL="914400" algn="l" rtl="0" fontAlgn="base">
        <a:spcBef>
          <a:spcPct val="0"/>
        </a:spcBef>
        <a:spcAft>
          <a:spcPct val="0"/>
        </a:spcAft>
        <a:defRPr sz="3600" b="1">
          <a:solidFill>
            <a:schemeClr val="tx2"/>
          </a:solidFill>
          <a:latin typeface="Arial" charset="0"/>
          <a:cs typeface="Arial" charset="0"/>
        </a:defRPr>
      </a:lvl7pPr>
      <a:lvl8pPr marL="1371600" algn="l" rtl="0" fontAlgn="base">
        <a:spcBef>
          <a:spcPct val="0"/>
        </a:spcBef>
        <a:spcAft>
          <a:spcPct val="0"/>
        </a:spcAft>
        <a:defRPr sz="3600" b="1">
          <a:solidFill>
            <a:schemeClr val="tx2"/>
          </a:solidFill>
          <a:latin typeface="Arial" charset="0"/>
          <a:cs typeface="Arial" charset="0"/>
        </a:defRPr>
      </a:lvl8pPr>
      <a:lvl9pPr marL="1828800" algn="l" rtl="0" fontAlgn="base">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970"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3971"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4B05C037-89B6-8B47-A272-F0701BEF4FFE}"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pitchFamily="34" charset="-128"/>
                <a:cs typeface="Arial"/>
              </a:defRPr>
            </a:lvl1pPr>
          </a:lstStyle>
          <a:p>
            <a:pPr>
              <a:defRPr/>
            </a:pPr>
            <a:endParaRPr lang="en-GB"/>
          </a:p>
        </p:txBody>
      </p:sp>
    </p:spTree>
  </p:cSld>
  <p:clrMap bg1="lt1" tx1="dk1" bg2="lt2" tx2="dk2" accent1="accent1" accent2="accent2" accent3="accent3" accent4="accent4" accent5="accent5" accent6="accent6" hlink="hlink" folHlink="folHlink"/>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99CCFF"/>
            </a:gs>
            <a:gs pos="100000">
              <a:srgbClr val="6699FF"/>
            </a:gs>
          </a:gsLst>
          <a:lin ang="5400000" scaled="1"/>
        </a:gradFill>
        <a:effectLst/>
      </p:bgPr>
    </p:bg>
    <p:spTree>
      <p:nvGrpSpPr>
        <p:cNvPr id="1" name=""/>
        <p:cNvGrpSpPr/>
        <p:nvPr/>
      </p:nvGrpSpPr>
      <p:grpSpPr>
        <a:xfrm>
          <a:off x="0" y="0"/>
          <a:ext cx="0" cy="0"/>
          <a:chOff x="0" y="0"/>
          <a:chExt cx="0" cy="0"/>
        </a:xfrm>
      </p:grpSpPr>
      <p:sp>
        <p:nvSpPr>
          <p:cNvPr id="322567" name="Rectangle 7"/>
          <p:cNvSpPr>
            <a:spLocks noChangeArrowheads="1"/>
          </p:cNvSpPr>
          <p:nvPr userDrawn="1"/>
        </p:nvSpPr>
        <p:spPr bwMode="auto">
          <a:xfrm>
            <a:off x="0" y="0"/>
            <a:ext cx="9144000" cy="692150"/>
          </a:xfrm>
          <a:prstGeom prst="rect">
            <a:avLst/>
          </a:prstGeom>
          <a:solidFill>
            <a:srgbClr val="6699FF"/>
          </a:solidFill>
          <a:ln w="9525">
            <a:noFill/>
            <a:miter lim="800000"/>
            <a:headEnd/>
            <a:tailEnd/>
          </a:ln>
          <a:effectLst/>
        </p:spPr>
        <p:txBody>
          <a:bodyPr wrap="none" anchor="ctr"/>
          <a:lstStyle/>
          <a:p>
            <a:pPr eaLnBrk="1" hangingPunct="1">
              <a:defRPr/>
            </a:pPr>
            <a:endParaRPr lang="en-CA" sz="1800">
              <a:solidFill>
                <a:srgbClr val="000000"/>
              </a:solidFill>
              <a:latin typeface="Arial" pitchFamily="34" charset="0"/>
              <a:ea typeface="+mn-ea"/>
              <a:cs typeface="+mn-cs"/>
            </a:endParaRPr>
          </a:p>
        </p:txBody>
      </p:sp>
      <p:sp>
        <p:nvSpPr>
          <p:cNvPr id="322568" name="Text Box 8"/>
          <p:cNvSpPr txBox="1">
            <a:spLocks noChangeArrowheads="1"/>
          </p:cNvSpPr>
          <p:nvPr userDrawn="1"/>
        </p:nvSpPr>
        <p:spPr bwMode="auto">
          <a:xfrm>
            <a:off x="2736850" y="300038"/>
            <a:ext cx="6416675" cy="519112"/>
          </a:xfrm>
          <a:prstGeom prst="rect">
            <a:avLst/>
          </a:prstGeom>
          <a:noFill/>
          <a:ln w="9525">
            <a:noFill/>
            <a:miter lim="800000"/>
            <a:headEnd/>
            <a:tailEnd/>
          </a:ln>
          <a:effectLst/>
        </p:spPr>
        <p:txBody>
          <a:bodyPr wrap="none">
            <a:spAutoFit/>
          </a:bodyPr>
          <a:lstStyle/>
          <a:p>
            <a:pPr eaLnBrk="1" hangingPunct="1">
              <a:defRPr/>
            </a:pPr>
            <a:r>
              <a:rPr lang="de-DE" sz="2800" b="1">
                <a:solidFill>
                  <a:srgbClr val="FFFFFF"/>
                </a:solidFill>
                <a:latin typeface="Arial" pitchFamily="34" charset="0"/>
                <a:ea typeface="+mn-ea"/>
                <a:cs typeface="+mn-cs"/>
              </a:rPr>
              <a:t>International Permafrost Association</a:t>
            </a:r>
          </a:p>
        </p:txBody>
      </p:sp>
      <p:pic>
        <p:nvPicPr>
          <p:cNvPr id="84996" name="Picture 9" descr="IPA_small_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788" y="38100"/>
            <a:ext cx="8191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570" name="Rectangle 10"/>
          <p:cNvSpPr>
            <a:spLocks noChangeArrowheads="1"/>
          </p:cNvSpPr>
          <p:nvPr userDrawn="1"/>
        </p:nvSpPr>
        <p:spPr bwMode="auto">
          <a:xfrm>
            <a:off x="7161213" y="6507163"/>
            <a:ext cx="1992312" cy="336550"/>
          </a:xfrm>
          <a:prstGeom prst="rect">
            <a:avLst/>
          </a:prstGeom>
          <a:noFill/>
          <a:ln w="9525">
            <a:noFill/>
            <a:miter lim="800000"/>
            <a:headEnd/>
            <a:tailEnd/>
          </a:ln>
          <a:effectLst>
            <a:outerShdw dist="17961" dir="2700000" algn="ctr" rotWithShape="0">
              <a:srgbClr val="3366FF">
                <a:alpha val="50000"/>
              </a:srgbClr>
            </a:outerShdw>
          </a:effectLst>
        </p:spPr>
        <p:txBody>
          <a:bodyPr wrap="none">
            <a:spAutoFit/>
          </a:bodyPr>
          <a:lstStyle/>
          <a:p>
            <a:pPr eaLnBrk="1" hangingPunct="1">
              <a:defRPr/>
            </a:pPr>
            <a:r>
              <a:rPr lang="de-DE" sz="1600" b="1">
                <a:solidFill>
                  <a:srgbClr val="FFFFFF"/>
                </a:solidFill>
                <a:latin typeface="Arial" pitchFamily="34" charset="0"/>
                <a:ea typeface="+mn-ea"/>
                <a:cs typeface="+mn-cs"/>
              </a:rPr>
              <a:t>ipa-permafrost.org</a:t>
            </a:r>
          </a:p>
        </p:txBody>
      </p:sp>
      <p:sp>
        <p:nvSpPr>
          <p:cNvPr id="322562" name="Rectangle 2"/>
          <p:cNvSpPr>
            <a:spLocks noGrp="1" noChangeArrowheads="1"/>
          </p:cNvSpPr>
          <p:nvPr>
            <p:ph type="title"/>
          </p:nvPr>
        </p:nvSpPr>
        <p:spPr bwMode="auto">
          <a:xfrm>
            <a:off x="0" y="757238"/>
            <a:ext cx="9144000"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84999" name="Rectangle 3"/>
          <p:cNvSpPr>
            <a:spLocks noGrp="1" noChangeArrowheads="1"/>
          </p:cNvSpPr>
          <p:nvPr>
            <p:ph type="body" idx="1"/>
          </p:nvPr>
        </p:nvSpPr>
        <p:spPr bwMode="auto">
          <a:xfrm>
            <a:off x="434975" y="2005013"/>
            <a:ext cx="822960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4000" b="1">
          <a:solidFill>
            <a:srgbClr val="CC0099"/>
          </a:solidFill>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CC0099"/>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CC0099"/>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CC0099"/>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CC0099"/>
          </a:solidFill>
          <a:latin typeface="Arial" pitchFamily="34" charset="0"/>
          <a:ea typeface="ＭＳ Ｐゴシック" charset="-128"/>
          <a:cs typeface="ＭＳ Ｐゴシック" charset="-128"/>
        </a:defRPr>
      </a:lvl5pPr>
      <a:lvl6pPr marL="457200" algn="l" rtl="0" fontAlgn="base">
        <a:spcBef>
          <a:spcPct val="0"/>
        </a:spcBef>
        <a:spcAft>
          <a:spcPct val="0"/>
        </a:spcAft>
        <a:defRPr sz="4000" b="1">
          <a:solidFill>
            <a:srgbClr val="CC0099"/>
          </a:solidFill>
          <a:latin typeface="Arial" pitchFamily="34" charset="0"/>
        </a:defRPr>
      </a:lvl6pPr>
      <a:lvl7pPr marL="914400" algn="l" rtl="0" fontAlgn="base">
        <a:spcBef>
          <a:spcPct val="0"/>
        </a:spcBef>
        <a:spcAft>
          <a:spcPct val="0"/>
        </a:spcAft>
        <a:defRPr sz="4000" b="1">
          <a:solidFill>
            <a:srgbClr val="CC0099"/>
          </a:solidFill>
          <a:latin typeface="Arial" pitchFamily="34" charset="0"/>
        </a:defRPr>
      </a:lvl7pPr>
      <a:lvl8pPr marL="1371600" algn="l" rtl="0" fontAlgn="base">
        <a:spcBef>
          <a:spcPct val="0"/>
        </a:spcBef>
        <a:spcAft>
          <a:spcPct val="0"/>
        </a:spcAft>
        <a:defRPr sz="4000" b="1">
          <a:solidFill>
            <a:srgbClr val="CC0099"/>
          </a:solidFill>
          <a:latin typeface="Arial" pitchFamily="34" charset="0"/>
        </a:defRPr>
      </a:lvl8pPr>
      <a:lvl9pPr marL="1828800" algn="l" rtl="0" fontAlgn="base">
        <a:spcBef>
          <a:spcPct val="0"/>
        </a:spcBef>
        <a:spcAft>
          <a:spcPct val="0"/>
        </a:spcAft>
        <a:defRPr sz="4000" b="1">
          <a:solidFill>
            <a:srgbClr val="CC0099"/>
          </a:solidFill>
          <a:latin typeface="Arial" pitchFamily="34" charset="0"/>
        </a:defRPr>
      </a:lvl9pPr>
    </p:titleStyle>
    <p:bodyStyle>
      <a:lvl1pPr marL="342900" indent="-342900" algn="l" rtl="0" eaLnBrk="0" fontAlgn="base" hangingPunct="0">
        <a:spcBef>
          <a:spcPct val="20000"/>
        </a:spcBef>
        <a:spcAft>
          <a:spcPct val="0"/>
        </a:spcAft>
        <a:buChar char="•"/>
        <a:defRPr sz="2800">
          <a:solidFill>
            <a:srgbClr val="860063"/>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rgbClr val="860063"/>
          </a:solidFill>
          <a:latin typeface="+mn-lt"/>
          <a:ea typeface="ＭＳ Ｐゴシック" charset="-128"/>
        </a:defRPr>
      </a:lvl2pPr>
      <a:lvl3pPr marL="1143000" indent="-228600" algn="l" rtl="0" eaLnBrk="0" fontAlgn="base" hangingPunct="0">
        <a:spcBef>
          <a:spcPct val="20000"/>
        </a:spcBef>
        <a:spcAft>
          <a:spcPct val="0"/>
        </a:spcAft>
        <a:buChar char="•"/>
        <a:defRPr sz="2000">
          <a:solidFill>
            <a:srgbClr val="860063"/>
          </a:solidFill>
          <a:latin typeface="+mn-lt"/>
          <a:ea typeface="ＭＳ Ｐゴシック" charset="-128"/>
        </a:defRPr>
      </a:lvl3pPr>
      <a:lvl4pPr marL="1600200" indent="-228600" algn="l" rtl="0" eaLnBrk="0" fontAlgn="base" hangingPunct="0">
        <a:spcBef>
          <a:spcPct val="20000"/>
        </a:spcBef>
        <a:spcAft>
          <a:spcPct val="0"/>
        </a:spcAft>
        <a:buChar char="–"/>
        <a:defRPr>
          <a:solidFill>
            <a:srgbClr val="860063"/>
          </a:solidFill>
          <a:latin typeface="+mn-lt"/>
          <a:ea typeface="ＭＳ Ｐゴシック" charset="-128"/>
        </a:defRPr>
      </a:lvl4pPr>
      <a:lvl5pPr marL="2057400" indent="-228600" algn="l" rtl="0" eaLnBrk="0" fontAlgn="base" hangingPunct="0">
        <a:spcBef>
          <a:spcPct val="20000"/>
        </a:spcBef>
        <a:spcAft>
          <a:spcPct val="0"/>
        </a:spcAft>
        <a:buChar char="»"/>
        <a:defRPr sz="1600">
          <a:solidFill>
            <a:srgbClr val="860063"/>
          </a:solidFill>
          <a:latin typeface="+mn-lt"/>
          <a:ea typeface="ＭＳ Ｐゴシック" charset="-128"/>
        </a:defRPr>
      </a:lvl5pPr>
      <a:lvl6pPr marL="2514600" indent="-228600" algn="l" rtl="0" fontAlgn="base">
        <a:spcBef>
          <a:spcPct val="20000"/>
        </a:spcBef>
        <a:spcAft>
          <a:spcPct val="0"/>
        </a:spcAft>
        <a:buChar char="»"/>
        <a:defRPr sz="1600">
          <a:solidFill>
            <a:srgbClr val="860063"/>
          </a:solidFill>
          <a:latin typeface="+mn-lt"/>
        </a:defRPr>
      </a:lvl6pPr>
      <a:lvl7pPr marL="2971800" indent="-228600" algn="l" rtl="0" fontAlgn="base">
        <a:spcBef>
          <a:spcPct val="20000"/>
        </a:spcBef>
        <a:spcAft>
          <a:spcPct val="0"/>
        </a:spcAft>
        <a:buChar char="»"/>
        <a:defRPr sz="1600">
          <a:solidFill>
            <a:srgbClr val="860063"/>
          </a:solidFill>
          <a:latin typeface="+mn-lt"/>
        </a:defRPr>
      </a:lvl7pPr>
      <a:lvl8pPr marL="3429000" indent="-228600" algn="l" rtl="0" fontAlgn="base">
        <a:spcBef>
          <a:spcPct val="20000"/>
        </a:spcBef>
        <a:spcAft>
          <a:spcPct val="0"/>
        </a:spcAft>
        <a:buChar char="»"/>
        <a:defRPr sz="1600">
          <a:solidFill>
            <a:srgbClr val="860063"/>
          </a:solidFill>
          <a:latin typeface="+mn-lt"/>
        </a:defRPr>
      </a:lvl8pPr>
      <a:lvl9pPr marL="3886200" indent="-228600" algn="l" rtl="0" fontAlgn="base">
        <a:spcBef>
          <a:spcPct val="20000"/>
        </a:spcBef>
        <a:spcAft>
          <a:spcPct val="0"/>
        </a:spcAft>
        <a:buChar char="»"/>
        <a:defRPr sz="1600">
          <a:solidFill>
            <a:srgbClr val="86006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1139"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04B4FBD9-444F-B341-97C1-430C299CA952}"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bwMode="auto">
          <a:xfrm>
            <a:off x="914400" y="1524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7283" name="Rectangle 4"/>
          <p:cNvSpPr>
            <a:spLocks noGrp="1" noChangeArrowheads="1"/>
          </p:cNvSpPr>
          <p:nvPr>
            <p:ph type="body" idx="1"/>
          </p:nvPr>
        </p:nvSpPr>
        <p:spPr bwMode="auto">
          <a:xfrm>
            <a:off x="914400" y="1447800"/>
            <a:ext cx="792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1" name="Rectangle 5"/>
          <p:cNvSpPr>
            <a:spLocks noGrp="1" noChangeArrowheads="1"/>
          </p:cNvSpPr>
          <p:nvPr>
            <p:ph type="sldNum" sz="quarter" idx="4"/>
          </p:nvPr>
        </p:nvSpPr>
        <p:spPr bwMode="auto">
          <a:xfrm>
            <a:off x="6553200" y="6477000"/>
            <a:ext cx="2286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Arial" charset="0"/>
                <a:cs typeface="Arial" charset="0"/>
              </a:defRPr>
            </a:lvl1pPr>
          </a:lstStyle>
          <a:p>
            <a:fld id="{75FB5517-19BA-8546-9741-4B5FA2FC5618}" type="slidenum">
              <a:rPr lang="en-GB"/>
              <a:pPr/>
              <a:t>‹#›</a:t>
            </a:fld>
            <a:endParaRPr lang="en-GB"/>
          </a:p>
        </p:txBody>
      </p:sp>
      <p:sp>
        <p:nvSpPr>
          <p:cNvPr id="4102" name="Rectangle 6"/>
          <p:cNvSpPr>
            <a:spLocks noGrp="1" noChangeArrowheads="1"/>
          </p:cNvSpPr>
          <p:nvPr>
            <p:ph type="ftr" sz="quarter" idx="3"/>
          </p:nvPr>
        </p:nvSpPr>
        <p:spPr bwMode="auto">
          <a:xfrm>
            <a:off x="914400" y="6477000"/>
            <a:ext cx="5562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34" charset="0"/>
                <a:ea typeface="ＭＳ Ｐゴシック" pitchFamily="34" charset="-128"/>
                <a:cs typeface="+mn-cs"/>
              </a:defRPr>
            </a:lvl1pPr>
          </a:lstStyle>
          <a:p>
            <a:pPr>
              <a:defRPr/>
            </a:pPr>
            <a:endParaRPr lang="en-GB"/>
          </a:p>
        </p:txBody>
      </p:sp>
    </p:spTree>
  </p:cSld>
  <p:clrMap bg1="lt1" tx1="dk1" bg2="lt2" tx2="dk2" accent1="accent1" accent2="accent2" accent3="accent3" accent4="accent4" accent5="accent5" accent6="accent6" hlink="hlink" folHlink="folHlink"/>
  <p:hf sldNum="0" hdr="0" ftr="0" dt="0"/>
  <p:txStyles>
    <p:title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8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cs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Times New Roman"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cs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slideLayout" Target="../slideLayouts/slideLayout6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111.xml"/><Relationship Id="rId2" Type="http://schemas.openxmlformats.org/officeDocument/2006/relationships/image" Target="../media/image2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image" Target="../media/image33.png"/><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36.jpg"/><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04.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17.png"/><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1" Type="http://schemas.openxmlformats.org/officeDocument/2006/relationships/slideLayout" Target="../slideLayouts/slideLayout104.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0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104.xml"/><Relationship Id="rId2"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4" descr="fremont_pass_snowpack_hi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343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21432" y="828011"/>
            <a:ext cx="7855024" cy="584765"/>
          </a:xfrm>
          <a:prstGeom prst="rect">
            <a:avLst/>
          </a:prstGeom>
          <a:solidFill>
            <a:srgbClr val="002850"/>
          </a:solidFill>
          <a:ln w="10000" cap="flat" cmpd="sng" algn="ctr">
            <a:solidFill>
              <a:srgbClr val="39639D"/>
            </a:solidFill>
            <a:prstDash val="solid"/>
          </a:ln>
          <a:effectLst>
            <a:softEdge rad="101600"/>
          </a:effectLst>
          <a:scene3d>
            <a:camera prst="orthographicFront">
              <a:rot lat="0" lon="0" rev="0"/>
            </a:camera>
            <a:lightRig rig="threePt" dir="tl">
              <a:rot lat="0" lon="0" rev="0"/>
            </a:lightRig>
          </a:scene3d>
          <a:sp3d prstMaterial="metal">
            <a:bevelT w="10000" h="10000"/>
          </a:sp3d>
        </p:spPr>
        <p:txBody>
          <a:bodyPr wrap="square" lIns="91430" tIns="45715" rIns="91430" bIns="45715">
            <a:spAutoFit/>
          </a:bodyPr>
          <a:lstStyle/>
          <a:p>
            <a:pPr algn="ctr" defTabSz="914305" eaLnBrk="1" fontAlgn="auto" hangingPunct="1">
              <a:spcBef>
                <a:spcPts val="0"/>
              </a:spcBef>
              <a:spcAft>
                <a:spcPts val="0"/>
              </a:spcAft>
              <a:defRPr/>
            </a:pPr>
            <a:r>
              <a:rPr lang="en-US" sz="3200" b="1" kern="0" dirty="0" smtClean="0">
                <a:solidFill>
                  <a:sysClr val="window" lastClr="FFFFFF"/>
                </a:solidFill>
                <a:latin typeface="TradeGothic"/>
                <a:ea typeface="ＭＳ Ｐゴシック"/>
                <a:cs typeface="ＭＳ Ｐゴシック"/>
              </a:rPr>
              <a:t>The Global Cryosphere Watch</a:t>
            </a:r>
            <a:endParaRPr lang="en-US" sz="3200" b="1" kern="0" dirty="0">
              <a:solidFill>
                <a:sysClr val="window" lastClr="FFFFFF"/>
              </a:solidFill>
              <a:latin typeface="TradeGothic"/>
              <a:ea typeface="ＭＳ Ｐゴシック"/>
              <a:cs typeface="ＭＳ Ｐゴシック"/>
            </a:endParaRPr>
          </a:p>
        </p:txBody>
      </p:sp>
      <p:pic>
        <p:nvPicPr>
          <p:cNvPr id="47109" name="Picture 14" descr="NOA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486400"/>
            <a:ext cx="10572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16"/>
          <p:cNvSpPr>
            <a:spLocks noChangeArrowheads="1"/>
          </p:cNvSpPr>
          <p:nvPr/>
        </p:nvSpPr>
        <p:spPr bwMode="auto">
          <a:xfrm>
            <a:off x="6048672" y="3140968"/>
            <a:ext cx="2555776" cy="106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p>
            <a:pPr algn="r" defTabSz="914305" eaLnBrk="1" hangingPunct="1">
              <a:spcBef>
                <a:spcPct val="20000"/>
              </a:spcBef>
            </a:pPr>
            <a:r>
              <a:rPr lang="en-US" sz="2000" dirty="0">
                <a:solidFill>
                  <a:srgbClr val="1D314E"/>
                </a:solidFill>
                <a:latin typeface="TradeGothicBoldCondTwenty" charset="0"/>
              </a:rPr>
              <a:t>Jeff </a:t>
            </a:r>
            <a:r>
              <a:rPr lang="en-US" sz="2000" dirty="0" smtClean="0">
                <a:solidFill>
                  <a:srgbClr val="1D314E"/>
                </a:solidFill>
                <a:latin typeface="TradeGothicBoldCondTwenty" charset="0"/>
              </a:rPr>
              <a:t>Key</a:t>
            </a:r>
            <a:endParaRPr lang="en-US" sz="2000" i="1" dirty="0" smtClean="0">
              <a:solidFill>
                <a:srgbClr val="2B4A76"/>
              </a:solidFill>
              <a:latin typeface="Calibri" charset="0"/>
            </a:endParaRPr>
          </a:p>
          <a:p>
            <a:pPr algn="r" defTabSz="914305" eaLnBrk="1" hangingPunct="1">
              <a:spcBef>
                <a:spcPct val="20000"/>
              </a:spcBef>
            </a:pPr>
            <a:r>
              <a:rPr lang="en-US" sz="1800" i="1" dirty="0" smtClean="0">
                <a:solidFill>
                  <a:srgbClr val="2B4A76"/>
                </a:solidFill>
                <a:latin typeface="Calibri" charset="0"/>
              </a:rPr>
              <a:t>NOAA</a:t>
            </a:r>
            <a:r>
              <a:rPr lang="en-US" sz="1800" i="1" dirty="0">
                <a:solidFill>
                  <a:srgbClr val="2B4A76"/>
                </a:solidFill>
                <a:latin typeface="Calibri" charset="0"/>
              </a:rPr>
              <a:t>/</a:t>
            </a:r>
            <a:r>
              <a:rPr lang="en-US" sz="1800" i="1" dirty="0" smtClean="0">
                <a:solidFill>
                  <a:srgbClr val="2B4A76"/>
                </a:solidFill>
                <a:latin typeface="Calibri" charset="0"/>
              </a:rPr>
              <a:t>NESDIS</a:t>
            </a:r>
            <a:endParaRPr lang="en-US" sz="1800" i="1" dirty="0">
              <a:solidFill>
                <a:srgbClr val="2B4A76"/>
              </a:solidFill>
              <a:latin typeface="Calibri" charset="0"/>
            </a:endParaRPr>
          </a:p>
          <a:p>
            <a:pPr algn="r" defTabSz="914305" eaLnBrk="1" hangingPunct="1">
              <a:spcBef>
                <a:spcPct val="20000"/>
              </a:spcBef>
            </a:pPr>
            <a:r>
              <a:rPr lang="en-US" sz="1800" i="1" dirty="0" smtClean="0">
                <a:solidFill>
                  <a:srgbClr val="2B4A76"/>
                </a:solidFill>
                <a:latin typeface="Calibri" charset="0"/>
              </a:rPr>
              <a:t>Madison, Wisconsin USA</a:t>
            </a:r>
          </a:p>
        </p:txBody>
      </p:sp>
      <p:sp>
        <p:nvSpPr>
          <p:cNvPr id="47111" name="Rectangle 9"/>
          <p:cNvSpPr>
            <a:spLocks noChangeArrowheads="1"/>
          </p:cNvSpPr>
          <p:nvPr/>
        </p:nvSpPr>
        <p:spPr bwMode="auto">
          <a:xfrm>
            <a:off x="4139952" y="6309320"/>
            <a:ext cx="4324451" cy="27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pPr defTabSz="914305" eaLnBrk="1" hangingPunct="1">
              <a:spcBef>
                <a:spcPct val="20000"/>
              </a:spcBef>
            </a:pPr>
            <a:r>
              <a:rPr lang="en-US" sz="1200" dirty="0" smtClean="0">
                <a:solidFill>
                  <a:srgbClr val="000000"/>
                </a:solidFill>
                <a:latin typeface="Calibri" charset="0"/>
              </a:rPr>
              <a:t>CliC Science Steering Group Meeting, Boulder, 9-12 February 2015</a:t>
            </a:r>
            <a:endParaRPr lang="en-US" sz="1200" dirty="0">
              <a:solidFill>
                <a:srgbClr val="000000"/>
              </a:solidFill>
              <a:latin typeface="Calibri" charset="0"/>
            </a:endParaRPr>
          </a:p>
        </p:txBody>
      </p:sp>
      <p:pic>
        <p:nvPicPr>
          <p:cNvPr id="47112" name="Picture 13" descr="arctic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88" y="1949451"/>
            <a:ext cx="307498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343400"/>
            <a:ext cx="1905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9" descr="nasa_arctic.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5801" y="4343400"/>
            <a:ext cx="193992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4" descr="Seajul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1" y="4343400"/>
            <a:ext cx="14938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15816" y="1844824"/>
            <a:ext cx="3862957" cy="461665"/>
          </a:xfrm>
          <a:prstGeom prst="rect">
            <a:avLst/>
          </a:prstGeom>
          <a:noFill/>
        </p:spPr>
        <p:txBody>
          <a:bodyPr wrap="none" rtlCol="0">
            <a:spAutoFit/>
          </a:bodyPr>
          <a:lstStyle/>
          <a:p>
            <a:r>
              <a:rPr lang="en-US" dirty="0">
                <a:latin typeface="Arial"/>
                <a:cs typeface="Arial"/>
              </a:rPr>
              <a:t>g</a:t>
            </a:r>
            <a:r>
              <a:rPr lang="en-US" dirty="0" smtClean="0">
                <a:latin typeface="Arial"/>
                <a:cs typeface="Arial"/>
              </a:rPr>
              <a:t>lobalcryospherewatch.org</a:t>
            </a:r>
            <a:endParaRPr lang="en-US" dirty="0">
              <a:latin typeface="Arial"/>
              <a:cs typeface="Arial"/>
            </a:endParaRPr>
          </a:p>
        </p:txBody>
      </p:sp>
    </p:spTree>
    <p:extLst>
      <p:ext uri="{BB962C8B-B14F-4D97-AF65-F5344CB8AC3E}">
        <p14:creationId xmlns:p14="http://schemas.microsoft.com/office/powerpoint/2010/main" val="19862289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6"/>
          <p:cNvSpPr txBox="1">
            <a:spLocks noChangeArrowheads="1"/>
          </p:cNvSpPr>
          <p:nvPr/>
        </p:nvSpPr>
        <p:spPr bwMode="auto">
          <a:xfrm>
            <a:off x="3509391" y="901502"/>
            <a:ext cx="16017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Times New Roman" charset="0"/>
                <a:ea typeface="ＭＳ Ｐゴシック" charset="0"/>
                <a:cs typeface="ＭＳ Ｐゴシック" charset="0"/>
              </a:defRPr>
            </a:lvl1pPr>
            <a:lvl2pPr marL="742950" indent="-285750" eaLnBrk="0" hangingPunct="0">
              <a:defRPr sz="1600" b="1">
                <a:solidFill>
                  <a:schemeClr val="tx1"/>
                </a:solidFill>
                <a:latin typeface="Times New Roman" charset="0"/>
                <a:ea typeface="ＭＳ Ｐゴシック" charset="0"/>
              </a:defRPr>
            </a:lvl2pPr>
            <a:lvl3pPr marL="1143000" indent="-228600" eaLnBrk="0" hangingPunct="0">
              <a:defRPr sz="1600" b="1">
                <a:solidFill>
                  <a:schemeClr val="tx1"/>
                </a:solidFill>
                <a:latin typeface="Times New Roman" charset="0"/>
                <a:ea typeface="ＭＳ Ｐゴシック" charset="0"/>
              </a:defRPr>
            </a:lvl3pPr>
            <a:lvl4pPr marL="1600200" indent="-228600" eaLnBrk="0" hangingPunct="0">
              <a:defRPr sz="1600" b="1">
                <a:solidFill>
                  <a:schemeClr val="tx1"/>
                </a:solidFill>
                <a:latin typeface="Times New Roman" charset="0"/>
                <a:ea typeface="ＭＳ Ｐゴシック" charset="0"/>
              </a:defRPr>
            </a:lvl4pPr>
            <a:lvl5pPr marL="2057400" indent="-228600" eaLnBrk="0" hangingPunct="0">
              <a:defRPr sz="1600" b="1">
                <a:solidFill>
                  <a:schemeClr val="tx1"/>
                </a:solidFill>
                <a:latin typeface="Times New Roman" charset="0"/>
                <a:ea typeface="ＭＳ Ｐゴシック" charset="0"/>
              </a:defRPr>
            </a:lvl5pPr>
            <a:lvl6pPr marL="25146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6pPr>
            <a:lvl7pPr marL="29718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7pPr>
            <a:lvl8pPr marL="34290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8pPr>
            <a:lvl9pPr marL="38862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9pPr>
          </a:lstStyle>
          <a:p>
            <a:pPr eaLnBrk="1" hangingPunct="1">
              <a:lnSpc>
                <a:spcPct val="120000"/>
              </a:lnSpc>
              <a:spcBef>
                <a:spcPct val="50000"/>
              </a:spcBef>
              <a:buClr>
                <a:srgbClr val="6600CC"/>
              </a:buClr>
              <a:buFont typeface="Wingdings" charset="0"/>
              <a:buNone/>
            </a:pPr>
            <a:r>
              <a:rPr lang="en-US" b="0">
                <a:solidFill>
                  <a:prstClr val="black"/>
                </a:solidFill>
                <a:latin typeface="Arial" charset="0"/>
                <a:cs typeface="Arial" charset="0"/>
              </a:rPr>
              <a:t>APP-x</a:t>
            </a:r>
          </a:p>
        </p:txBody>
      </p:sp>
      <p:sp>
        <p:nvSpPr>
          <p:cNvPr id="82946" name="TextBox 14"/>
          <p:cNvSpPr txBox="1">
            <a:spLocks noChangeArrowheads="1"/>
          </p:cNvSpPr>
          <p:nvPr/>
        </p:nvSpPr>
        <p:spPr bwMode="auto">
          <a:xfrm>
            <a:off x="6536754" y="893564"/>
            <a:ext cx="160337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Times New Roman" charset="0"/>
                <a:ea typeface="ＭＳ Ｐゴシック" charset="0"/>
                <a:cs typeface="ＭＳ Ｐゴシック" charset="0"/>
              </a:defRPr>
            </a:lvl1pPr>
            <a:lvl2pPr marL="742950" indent="-285750" eaLnBrk="0" hangingPunct="0">
              <a:defRPr sz="1600" b="1">
                <a:solidFill>
                  <a:schemeClr val="tx1"/>
                </a:solidFill>
                <a:latin typeface="Times New Roman" charset="0"/>
                <a:ea typeface="ＭＳ Ｐゴシック" charset="0"/>
              </a:defRPr>
            </a:lvl2pPr>
            <a:lvl3pPr marL="1143000" indent="-228600" eaLnBrk="0" hangingPunct="0">
              <a:defRPr sz="1600" b="1">
                <a:solidFill>
                  <a:schemeClr val="tx1"/>
                </a:solidFill>
                <a:latin typeface="Times New Roman" charset="0"/>
                <a:ea typeface="ＭＳ Ｐゴシック" charset="0"/>
              </a:defRPr>
            </a:lvl3pPr>
            <a:lvl4pPr marL="1600200" indent="-228600" eaLnBrk="0" hangingPunct="0">
              <a:defRPr sz="1600" b="1">
                <a:solidFill>
                  <a:schemeClr val="tx1"/>
                </a:solidFill>
                <a:latin typeface="Times New Roman" charset="0"/>
                <a:ea typeface="ＭＳ Ｐゴシック" charset="0"/>
              </a:defRPr>
            </a:lvl4pPr>
            <a:lvl5pPr marL="2057400" indent="-228600" eaLnBrk="0" hangingPunct="0">
              <a:defRPr sz="1600" b="1">
                <a:solidFill>
                  <a:schemeClr val="tx1"/>
                </a:solidFill>
                <a:latin typeface="Times New Roman" charset="0"/>
                <a:ea typeface="ＭＳ Ｐゴシック" charset="0"/>
              </a:defRPr>
            </a:lvl5pPr>
            <a:lvl6pPr marL="25146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6pPr>
            <a:lvl7pPr marL="29718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7pPr>
            <a:lvl8pPr marL="34290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8pPr>
            <a:lvl9pPr marL="38862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9pPr>
          </a:lstStyle>
          <a:p>
            <a:pPr eaLnBrk="1" hangingPunct="1">
              <a:lnSpc>
                <a:spcPct val="120000"/>
              </a:lnSpc>
              <a:spcBef>
                <a:spcPct val="50000"/>
              </a:spcBef>
              <a:buClr>
                <a:srgbClr val="6600CC"/>
              </a:buClr>
              <a:buFont typeface="Wingdings" charset="0"/>
              <a:buNone/>
            </a:pPr>
            <a:r>
              <a:rPr lang="en-US" b="0">
                <a:solidFill>
                  <a:prstClr val="black"/>
                </a:solidFill>
                <a:latin typeface="Arial" charset="0"/>
                <a:cs typeface="Arial" charset="0"/>
              </a:rPr>
              <a:t>CryoSat-2</a:t>
            </a:r>
          </a:p>
        </p:txBody>
      </p:sp>
      <p:sp>
        <p:nvSpPr>
          <p:cNvPr id="82947" name="TextBox 15"/>
          <p:cNvSpPr txBox="1">
            <a:spLocks noChangeArrowheads="1"/>
          </p:cNvSpPr>
          <p:nvPr/>
        </p:nvSpPr>
        <p:spPr bwMode="auto">
          <a:xfrm>
            <a:off x="6562154" y="3809802"/>
            <a:ext cx="16033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Times New Roman" charset="0"/>
                <a:ea typeface="ＭＳ Ｐゴシック" charset="0"/>
                <a:cs typeface="ＭＳ Ｐゴシック" charset="0"/>
              </a:defRPr>
            </a:lvl1pPr>
            <a:lvl2pPr marL="742950" indent="-285750" eaLnBrk="0" hangingPunct="0">
              <a:defRPr sz="1600" b="1">
                <a:solidFill>
                  <a:schemeClr val="tx1"/>
                </a:solidFill>
                <a:latin typeface="Times New Roman" charset="0"/>
                <a:ea typeface="ＭＳ Ｐゴシック" charset="0"/>
              </a:defRPr>
            </a:lvl2pPr>
            <a:lvl3pPr marL="1143000" indent="-228600" eaLnBrk="0" hangingPunct="0">
              <a:defRPr sz="1600" b="1">
                <a:solidFill>
                  <a:schemeClr val="tx1"/>
                </a:solidFill>
                <a:latin typeface="Times New Roman" charset="0"/>
                <a:ea typeface="ＭＳ Ｐゴシック" charset="0"/>
              </a:defRPr>
            </a:lvl3pPr>
            <a:lvl4pPr marL="1600200" indent="-228600" eaLnBrk="0" hangingPunct="0">
              <a:defRPr sz="1600" b="1">
                <a:solidFill>
                  <a:schemeClr val="tx1"/>
                </a:solidFill>
                <a:latin typeface="Times New Roman" charset="0"/>
                <a:ea typeface="ＭＳ Ｐゴシック" charset="0"/>
              </a:defRPr>
            </a:lvl4pPr>
            <a:lvl5pPr marL="2057400" indent="-228600" eaLnBrk="0" hangingPunct="0">
              <a:defRPr sz="1600" b="1">
                <a:solidFill>
                  <a:schemeClr val="tx1"/>
                </a:solidFill>
                <a:latin typeface="Times New Roman" charset="0"/>
                <a:ea typeface="ＭＳ Ｐゴシック" charset="0"/>
              </a:defRPr>
            </a:lvl5pPr>
            <a:lvl6pPr marL="25146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6pPr>
            <a:lvl7pPr marL="29718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7pPr>
            <a:lvl8pPr marL="34290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8pPr>
            <a:lvl9pPr marL="38862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9pPr>
          </a:lstStyle>
          <a:p>
            <a:pPr eaLnBrk="1" hangingPunct="1">
              <a:lnSpc>
                <a:spcPct val="120000"/>
              </a:lnSpc>
              <a:spcBef>
                <a:spcPct val="50000"/>
              </a:spcBef>
              <a:buClr>
                <a:srgbClr val="6600CC"/>
              </a:buClr>
              <a:buFont typeface="Wingdings" charset="0"/>
              <a:buNone/>
            </a:pPr>
            <a:r>
              <a:rPr lang="en-US" b="0">
                <a:solidFill>
                  <a:prstClr val="black"/>
                </a:solidFill>
                <a:latin typeface="Arial" charset="0"/>
                <a:cs typeface="Arial" charset="0"/>
              </a:rPr>
              <a:t>PIOMAS</a:t>
            </a:r>
          </a:p>
        </p:txBody>
      </p:sp>
      <p:pic>
        <p:nvPicPr>
          <p:cNvPr id="82948" name="Picture 2" descr="APPx_Arctic_CrySat-2_MAR_Icethk.eps.img.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9391" y="1096764"/>
            <a:ext cx="2532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8" descr="CrySat2_Arctic_CrySat-2_MAR_Icethk.eps.img.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6754" y="1088827"/>
            <a:ext cx="2532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9" descr="SMOS_Arctic_CrySat-2_MAR_Icethk.eps.img.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3041" y="4005064"/>
            <a:ext cx="2532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1" name="TextBox 16"/>
          <p:cNvSpPr txBox="1">
            <a:spLocks noChangeArrowheads="1"/>
          </p:cNvSpPr>
          <p:nvPr/>
        </p:nvSpPr>
        <p:spPr bwMode="auto">
          <a:xfrm>
            <a:off x="3499866" y="3900289"/>
            <a:ext cx="1603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Times New Roman" charset="0"/>
                <a:ea typeface="ＭＳ Ｐゴシック" charset="0"/>
                <a:cs typeface="ＭＳ Ｐゴシック" charset="0"/>
              </a:defRPr>
            </a:lvl1pPr>
            <a:lvl2pPr marL="742950" indent="-285750" eaLnBrk="0" hangingPunct="0">
              <a:defRPr sz="1600" b="1">
                <a:solidFill>
                  <a:schemeClr val="tx1"/>
                </a:solidFill>
                <a:latin typeface="Times New Roman" charset="0"/>
                <a:ea typeface="ＭＳ Ｐゴシック" charset="0"/>
              </a:defRPr>
            </a:lvl2pPr>
            <a:lvl3pPr marL="1143000" indent="-228600" eaLnBrk="0" hangingPunct="0">
              <a:defRPr sz="1600" b="1">
                <a:solidFill>
                  <a:schemeClr val="tx1"/>
                </a:solidFill>
                <a:latin typeface="Times New Roman" charset="0"/>
                <a:ea typeface="ＭＳ Ｐゴシック" charset="0"/>
              </a:defRPr>
            </a:lvl3pPr>
            <a:lvl4pPr marL="1600200" indent="-228600" eaLnBrk="0" hangingPunct="0">
              <a:defRPr sz="1600" b="1">
                <a:solidFill>
                  <a:schemeClr val="tx1"/>
                </a:solidFill>
                <a:latin typeface="Times New Roman" charset="0"/>
                <a:ea typeface="ＭＳ Ｐゴシック" charset="0"/>
              </a:defRPr>
            </a:lvl4pPr>
            <a:lvl5pPr marL="2057400" indent="-228600" eaLnBrk="0" hangingPunct="0">
              <a:defRPr sz="1600" b="1">
                <a:solidFill>
                  <a:schemeClr val="tx1"/>
                </a:solidFill>
                <a:latin typeface="Times New Roman" charset="0"/>
                <a:ea typeface="ＭＳ Ｐゴシック" charset="0"/>
              </a:defRPr>
            </a:lvl5pPr>
            <a:lvl6pPr marL="25146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6pPr>
            <a:lvl7pPr marL="29718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7pPr>
            <a:lvl8pPr marL="34290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8pPr>
            <a:lvl9pPr marL="38862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9pPr>
          </a:lstStyle>
          <a:p>
            <a:pPr eaLnBrk="1" hangingPunct="1">
              <a:lnSpc>
                <a:spcPct val="120000"/>
              </a:lnSpc>
              <a:spcBef>
                <a:spcPct val="50000"/>
              </a:spcBef>
              <a:buClr>
                <a:srgbClr val="6600CC"/>
              </a:buClr>
              <a:buFont typeface="Wingdings" charset="0"/>
              <a:buNone/>
            </a:pPr>
            <a:r>
              <a:rPr lang="en-US" b="0">
                <a:solidFill>
                  <a:prstClr val="black"/>
                </a:solidFill>
                <a:latin typeface="Arial" charset="0"/>
                <a:cs typeface="Arial" charset="0"/>
              </a:rPr>
              <a:t>SMOS</a:t>
            </a:r>
          </a:p>
        </p:txBody>
      </p:sp>
      <p:pic>
        <p:nvPicPr>
          <p:cNvPr id="82952" name="Picture 10" descr="PIOMAS_Arctic_CrySat-2_MAR_Icethk.eps.img.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76441" y="4005064"/>
            <a:ext cx="25320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467544" y="19596"/>
            <a:ext cx="475424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457200" indent="-457200">
              <a:spcBef>
                <a:spcPct val="0"/>
              </a:spcBef>
              <a:defRPr sz="2400">
                <a:solidFill>
                  <a:schemeClr val="tx1"/>
                </a:solidFill>
                <a:latin typeface="Times New Roman" charset="0"/>
                <a:ea typeface="ＭＳ Ｐゴシック" charset="0"/>
              </a:defRPr>
            </a:lvl1pPr>
            <a:lvl2pPr marL="1206500" indent="-457200">
              <a:spcBef>
                <a:spcPct val="0"/>
              </a:spcBef>
              <a:defRPr sz="2400">
                <a:solidFill>
                  <a:schemeClr val="tx1"/>
                </a:solidFill>
                <a:latin typeface="Times New Roman" charset="0"/>
                <a:ea typeface="ＭＳ Ｐゴシック" charset="0"/>
              </a:defRPr>
            </a:lvl2pPr>
            <a:lvl3pPr marL="1600200" indent="-457200">
              <a:spcBef>
                <a:spcPct val="0"/>
              </a:spcBef>
              <a:defRPr sz="2400">
                <a:solidFill>
                  <a:schemeClr val="tx1"/>
                </a:solidFill>
                <a:latin typeface="Times New Roman" charset="0"/>
                <a:ea typeface="ＭＳ Ｐゴシック" charset="0"/>
              </a:defRPr>
            </a:lvl3pPr>
            <a:lvl4pPr marL="2171700" indent="-457200">
              <a:spcBef>
                <a:spcPct val="0"/>
              </a:spcBef>
              <a:defRPr sz="2400">
                <a:solidFill>
                  <a:schemeClr val="tx1"/>
                </a:solidFill>
                <a:latin typeface="Times New Roman" charset="0"/>
                <a:ea typeface="ＭＳ Ｐゴシック" charset="0"/>
              </a:defRPr>
            </a:lvl4pPr>
            <a:lvl5pPr marL="2743200" indent="-457200">
              <a:spcBef>
                <a:spcPct val="0"/>
              </a:spcBef>
              <a:defRPr sz="2400">
                <a:solidFill>
                  <a:schemeClr val="tx1"/>
                </a:solidFill>
                <a:latin typeface="Times New Roman" charset="0"/>
                <a:ea typeface="ＭＳ Ｐゴシック" charset="0"/>
              </a:defRPr>
            </a:lvl5pPr>
            <a:lvl6pPr marL="3200400" indent="-457200" fontAlgn="base">
              <a:spcBef>
                <a:spcPct val="0"/>
              </a:spcBef>
              <a:spcAft>
                <a:spcPct val="0"/>
              </a:spcAft>
              <a:defRPr sz="2400">
                <a:solidFill>
                  <a:schemeClr val="tx1"/>
                </a:solidFill>
                <a:latin typeface="Times New Roman" charset="0"/>
                <a:ea typeface="ＭＳ Ｐゴシック" charset="0"/>
              </a:defRPr>
            </a:lvl6pPr>
            <a:lvl7pPr marL="3657600" indent="-457200" fontAlgn="base">
              <a:spcBef>
                <a:spcPct val="0"/>
              </a:spcBef>
              <a:spcAft>
                <a:spcPct val="0"/>
              </a:spcAft>
              <a:defRPr sz="2400">
                <a:solidFill>
                  <a:schemeClr val="tx1"/>
                </a:solidFill>
                <a:latin typeface="Times New Roman" charset="0"/>
                <a:ea typeface="ＭＳ Ｐゴシック" charset="0"/>
              </a:defRPr>
            </a:lvl7pPr>
            <a:lvl8pPr marL="4114800" indent="-457200" fontAlgn="base">
              <a:spcBef>
                <a:spcPct val="0"/>
              </a:spcBef>
              <a:spcAft>
                <a:spcPct val="0"/>
              </a:spcAft>
              <a:defRPr sz="2400">
                <a:solidFill>
                  <a:schemeClr val="tx1"/>
                </a:solidFill>
                <a:latin typeface="Times New Roman" charset="0"/>
                <a:ea typeface="ＭＳ Ｐゴシック" charset="0"/>
              </a:defRPr>
            </a:lvl8pPr>
            <a:lvl9pPr marL="4572000" indent="-457200" fontAlgn="base">
              <a:spcBef>
                <a:spcPct val="0"/>
              </a:spcBef>
              <a:spcAft>
                <a:spcPct val="0"/>
              </a:spcAft>
              <a:defRPr sz="2400">
                <a:solidFill>
                  <a:schemeClr val="tx1"/>
                </a:solidFill>
                <a:latin typeface="Times New Roman" charset="0"/>
                <a:ea typeface="ＭＳ Ｐゴシック" charset="0"/>
              </a:defRPr>
            </a:lvl9pPr>
          </a:lstStyle>
          <a:p>
            <a:pPr eaLnBrk="1" hangingPunct="1">
              <a:lnSpc>
                <a:spcPct val="120000"/>
              </a:lnSpc>
              <a:spcBef>
                <a:spcPts val="0"/>
              </a:spcBef>
              <a:buFont typeface="Wingdings" charset="0"/>
              <a:buNone/>
              <a:defRPr/>
            </a:pPr>
            <a:r>
              <a:rPr lang="en-US" altLang="zh-CN" sz="2800" dirty="0" smtClean="0">
                <a:solidFill>
                  <a:prstClr val="black"/>
                </a:solidFill>
                <a:latin typeface="Arial"/>
                <a:ea typeface="宋体" charset="0"/>
                <a:cs typeface="Arial"/>
              </a:rPr>
              <a:t>Product Intercomparisons</a:t>
            </a:r>
          </a:p>
        </p:txBody>
      </p:sp>
      <p:sp>
        <p:nvSpPr>
          <p:cNvPr id="82955" name="Slide Number Placeholder 1"/>
          <p:cNvSpPr>
            <a:spLocks noGrp="1"/>
          </p:cNvSpPr>
          <p:nvPr>
            <p:ph type="sldNum" sz="quarter" idx="12"/>
          </p:nvPr>
        </p:nvSpPr>
        <p:spPr bwMode="auto">
          <a:xfrm>
            <a:off x="6757441"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imes New Roman" charset="0"/>
                <a:ea typeface="ＭＳ Ｐゴシック" charset="0"/>
                <a:cs typeface="ＭＳ Ｐゴシック" charset="0"/>
              </a:defRPr>
            </a:lvl1pPr>
            <a:lvl2pPr marL="742950" indent="-285750" eaLnBrk="0" hangingPunct="0">
              <a:defRPr sz="1600" b="1">
                <a:solidFill>
                  <a:schemeClr val="tx1"/>
                </a:solidFill>
                <a:latin typeface="Times New Roman" charset="0"/>
                <a:ea typeface="ＭＳ Ｐゴシック" charset="0"/>
              </a:defRPr>
            </a:lvl2pPr>
            <a:lvl3pPr marL="1143000" indent="-228600" eaLnBrk="0" hangingPunct="0">
              <a:defRPr sz="1600" b="1">
                <a:solidFill>
                  <a:schemeClr val="tx1"/>
                </a:solidFill>
                <a:latin typeface="Times New Roman" charset="0"/>
                <a:ea typeface="ＭＳ Ｐゴシック" charset="0"/>
              </a:defRPr>
            </a:lvl3pPr>
            <a:lvl4pPr marL="1600200" indent="-228600" eaLnBrk="0" hangingPunct="0">
              <a:defRPr sz="1600" b="1">
                <a:solidFill>
                  <a:schemeClr val="tx1"/>
                </a:solidFill>
                <a:latin typeface="Times New Roman" charset="0"/>
                <a:ea typeface="ＭＳ Ｐゴシック" charset="0"/>
              </a:defRPr>
            </a:lvl4pPr>
            <a:lvl5pPr marL="2057400" indent="-228600" eaLnBrk="0" hangingPunct="0">
              <a:defRPr sz="1600" b="1">
                <a:solidFill>
                  <a:schemeClr val="tx1"/>
                </a:solidFill>
                <a:latin typeface="Times New Roman" charset="0"/>
                <a:ea typeface="ＭＳ Ｐゴシック" charset="0"/>
              </a:defRPr>
            </a:lvl5pPr>
            <a:lvl6pPr marL="25146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6pPr>
            <a:lvl7pPr marL="29718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7pPr>
            <a:lvl8pPr marL="34290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8pPr>
            <a:lvl9pPr marL="3886200" indent="-228600" eaLnBrk="0" fontAlgn="base" hangingPunct="0">
              <a:lnSpc>
                <a:spcPct val="120000"/>
              </a:lnSpc>
              <a:spcBef>
                <a:spcPct val="50000"/>
              </a:spcBef>
              <a:spcAft>
                <a:spcPct val="0"/>
              </a:spcAft>
              <a:buClr>
                <a:srgbClr val="6600CC"/>
              </a:buClr>
              <a:buFont typeface="Wingdings" charset="0"/>
              <a:defRPr sz="1600" b="1">
                <a:solidFill>
                  <a:schemeClr val="tx1"/>
                </a:solidFill>
                <a:latin typeface="Times New Roman" charset="0"/>
                <a:ea typeface="ＭＳ Ｐゴシック" charset="0"/>
              </a:defRPr>
            </a:lvl9pPr>
          </a:lstStyle>
          <a:p>
            <a:pPr eaLnBrk="1" hangingPunct="1"/>
            <a:fld id="{B6B5207F-D715-0746-9586-6CBA882A4B8A}" type="slidenum">
              <a:rPr lang="en-US" sz="1200">
                <a:solidFill>
                  <a:srgbClr val="898989"/>
                </a:solidFill>
                <a:latin typeface="Calibri" charset="0"/>
              </a:rPr>
              <a:pPr eaLnBrk="1" hangingPunct="1"/>
              <a:t>10</a:t>
            </a:fld>
            <a:endParaRPr lang="en-US" sz="1200">
              <a:solidFill>
                <a:srgbClr val="898989"/>
              </a:solidFill>
              <a:latin typeface="Calibri" charset="0"/>
            </a:endParaRPr>
          </a:p>
        </p:txBody>
      </p:sp>
      <p:sp>
        <p:nvSpPr>
          <p:cNvPr id="2" name="Rectangle 1"/>
          <p:cNvSpPr/>
          <p:nvPr/>
        </p:nvSpPr>
        <p:spPr>
          <a:xfrm>
            <a:off x="467544" y="1916832"/>
            <a:ext cx="2808312" cy="2862322"/>
          </a:xfrm>
          <a:prstGeom prst="rect">
            <a:avLst/>
          </a:prstGeom>
        </p:spPr>
        <p:txBody>
          <a:bodyPr wrap="square">
            <a:spAutoFit/>
          </a:bodyPr>
          <a:lstStyle/>
          <a:p>
            <a:r>
              <a:rPr lang="en-US" sz="2000" i="1" dirty="0" smtClean="0">
                <a:solidFill>
                  <a:srgbClr val="008000"/>
                </a:solidFill>
                <a:latin typeface="Arial"/>
                <a:cs typeface="Arial"/>
              </a:rPr>
              <a:t>A </a:t>
            </a:r>
            <a:r>
              <a:rPr lang="en-US" sz="2000" i="1" dirty="0">
                <a:solidFill>
                  <a:srgbClr val="008000"/>
                </a:solidFill>
                <a:latin typeface="Arial"/>
                <a:cs typeface="Arial"/>
              </a:rPr>
              <a:t>robust, international, ice thickness intercomparison project along the lines of GCW’s Snow Watch or the GEWEX CREW series of workshops would be beneficial to both groups.</a:t>
            </a:r>
          </a:p>
        </p:txBody>
      </p:sp>
    </p:spTree>
    <p:extLst>
      <p:ext uri="{BB962C8B-B14F-4D97-AF65-F5344CB8AC3E}">
        <p14:creationId xmlns:p14="http://schemas.microsoft.com/office/powerpoint/2010/main" val="2348489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23528" y="53752"/>
            <a:ext cx="8515672" cy="1143000"/>
          </a:xfrm>
        </p:spPr>
        <p:txBody>
          <a:bodyPr/>
          <a:lstStyle/>
          <a:p>
            <a:r>
              <a:rPr lang="en-US" sz="2800" b="1" dirty="0" smtClean="0">
                <a:solidFill>
                  <a:srgbClr val="000000"/>
                </a:solidFill>
              </a:rPr>
              <a:t>User Needs and Requirements</a:t>
            </a:r>
            <a:endParaRPr lang="en-US" sz="2800" b="1" dirty="0">
              <a:solidFill>
                <a:srgbClr val="000000"/>
              </a:solidFill>
            </a:endParaRPr>
          </a:p>
        </p:txBody>
      </p:sp>
      <p:pic>
        <p:nvPicPr>
          <p:cNvPr id="175108" name="Picture 4"/>
          <p:cNvPicPr>
            <a:picLocks noChangeAspect="1" noChangeArrowheads="1"/>
          </p:cNvPicPr>
          <p:nvPr/>
        </p:nvPicPr>
        <p:blipFill>
          <a:blip r:embed="rId2">
            <a:extLst>
              <a:ext uri="{28A0092B-C50C-407E-A947-70E740481C1C}">
                <a14:useLocalDpi xmlns:a14="http://schemas.microsoft.com/office/drawing/2010/main" val="0"/>
              </a:ext>
            </a:extLst>
          </a:blip>
          <a:srcRect l="11508" t="6036" r="62389" b="10291"/>
          <a:stretch>
            <a:fillRect/>
          </a:stretch>
        </p:blipFill>
        <p:spPr bwMode="auto">
          <a:xfrm>
            <a:off x="3851920" y="1124223"/>
            <a:ext cx="4968875" cy="5545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467544" y="1700808"/>
            <a:ext cx="331236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a:lstStyle>
          <a:p>
            <a:r>
              <a:rPr lang="en-US" sz="2000" b="0" i="1" dirty="0" smtClean="0">
                <a:solidFill>
                  <a:srgbClr val="008000"/>
                </a:solidFill>
              </a:rPr>
              <a:t>While CliC is currently focused on modeling, any activities that involve defining or revising observational requirements would fit with GCW’s efforts.</a:t>
            </a:r>
          </a:p>
          <a:p>
            <a:endParaRPr lang="en-US" sz="2000" b="0" i="1" dirty="0">
              <a:solidFill>
                <a:srgbClr val="008000"/>
              </a:solidFill>
            </a:endParaRPr>
          </a:p>
          <a:p>
            <a:r>
              <a:rPr lang="en-US" sz="2000" b="0" i="1" dirty="0" smtClean="0">
                <a:solidFill>
                  <a:srgbClr val="008000"/>
                </a:solidFill>
              </a:rPr>
              <a:t>User needs – Surveys of user needs beyond observational requirements could be developed jointly. </a:t>
            </a:r>
            <a:endParaRPr lang="en-US" sz="2000" b="0" i="1" dirty="0">
              <a:solidFill>
                <a:srgbClr val="008000"/>
              </a:solidFill>
            </a:endParaRPr>
          </a:p>
          <a:p>
            <a:pPr marL="292100" indent="-279400"/>
            <a:endParaRPr lang="en-US" sz="2000" b="0" i="1" dirty="0">
              <a:solidFill>
                <a:srgbClr val="008000"/>
              </a:solidFill>
            </a:endParaRPr>
          </a:p>
        </p:txBody>
      </p:sp>
    </p:spTree>
    <p:extLst>
      <p:ext uri="{BB962C8B-B14F-4D97-AF65-F5344CB8AC3E}">
        <p14:creationId xmlns:p14="http://schemas.microsoft.com/office/powerpoint/2010/main" val="308582537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67544" y="188640"/>
            <a:ext cx="6049963" cy="792162"/>
          </a:xfrm>
        </p:spPr>
        <p:txBody>
          <a:bodyPr/>
          <a:lstStyle/>
          <a:p>
            <a:r>
              <a:rPr lang="en-US" sz="2800" b="1" dirty="0" smtClean="0">
                <a:solidFill>
                  <a:srgbClr val="000000"/>
                </a:solidFill>
              </a:rPr>
              <a:t>Products</a:t>
            </a:r>
            <a:endParaRPr lang="en-US" sz="2800" b="1" dirty="0">
              <a:solidFill>
                <a:srgbClr val="000000"/>
              </a:solidFill>
            </a:endParaRPr>
          </a:p>
        </p:txBody>
      </p:sp>
      <p:sp>
        <p:nvSpPr>
          <p:cNvPr id="176131" name="Rectangle 3"/>
          <p:cNvSpPr>
            <a:spLocks noGrp="1" noChangeArrowheads="1"/>
          </p:cNvSpPr>
          <p:nvPr>
            <p:ph idx="1"/>
          </p:nvPr>
        </p:nvSpPr>
        <p:spPr>
          <a:xfrm>
            <a:off x="395536" y="1556792"/>
            <a:ext cx="4536504" cy="1944216"/>
          </a:xfrm>
        </p:spPr>
        <p:txBody>
          <a:bodyPr/>
          <a:lstStyle/>
          <a:p>
            <a:pPr marL="0" indent="0">
              <a:buNone/>
            </a:pPr>
            <a:r>
              <a:rPr lang="en-US" sz="2200" i="1" dirty="0" smtClean="0">
                <a:solidFill>
                  <a:srgbClr val="008000"/>
                </a:solidFill>
              </a:rPr>
              <a:t>Ideas for new products, like “Trackers”, are welcome.</a:t>
            </a:r>
            <a:endParaRPr lang="fi-FI" sz="2200" i="1" dirty="0">
              <a:solidFill>
                <a:srgbClr val="008000"/>
              </a:solidFill>
            </a:endParaRPr>
          </a:p>
          <a:p>
            <a:endParaRPr lang="en-US" sz="2400" i="1" dirty="0">
              <a:solidFill>
                <a:srgbClr val="008000"/>
              </a:solidFill>
            </a:endParaRPr>
          </a:p>
        </p:txBody>
      </p:sp>
      <p:pic>
        <p:nvPicPr>
          <p:cNvPr id="2" name="Picture 1"/>
          <p:cNvPicPr>
            <a:picLocks noChangeAspect="1"/>
          </p:cNvPicPr>
          <p:nvPr/>
        </p:nvPicPr>
        <p:blipFill>
          <a:blip r:embed="rId2"/>
          <a:stretch>
            <a:fillRect/>
          </a:stretch>
        </p:blipFill>
        <p:spPr>
          <a:xfrm>
            <a:off x="3923928" y="404664"/>
            <a:ext cx="5088566" cy="3816424"/>
          </a:xfrm>
          <a:prstGeom prst="rect">
            <a:avLst/>
          </a:prstGeom>
        </p:spPr>
      </p:pic>
      <p:pic>
        <p:nvPicPr>
          <p:cNvPr id="3" name="Picture 2"/>
          <p:cNvPicPr>
            <a:picLocks noChangeAspect="1"/>
          </p:cNvPicPr>
          <p:nvPr/>
        </p:nvPicPr>
        <p:blipFill>
          <a:blip r:embed="rId3"/>
          <a:stretch>
            <a:fillRect/>
          </a:stretch>
        </p:blipFill>
        <p:spPr>
          <a:xfrm>
            <a:off x="0" y="3676174"/>
            <a:ext cx="5364088" cy="3065194"/>
          </a:xfrm>
          <a:prstGeom prst="rect">
            <a:avLst/>
          </a:prstGeom>
        </p:spPr>
      </p:pic>
    </p:spTree>
    <p:extLst>
      <p:ext uri="{BB962C8B-B14F-4D97-AF65-F5344CB8AC3E}">
        <p14:creationId xmlns:p14="http://schemas.microsoft.com/office/powerpoint/2010/main" val="28847193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395536" y="116632"/>
            <a:ext cx="3024336" cy="1143000"/>
          </a:xfrm>
        </p:spPr>
        <p:txBody>
          <a:bodyPr/>
          <a:lstStyle/>
          <a:p>
            <a:r>
              <a:rPr lang="en-US" sz="2800" b="1" dirty="0" smtClean="0">
                <a:solidFill>
                  <a:srgbClr val="000000"/>
                </a:solidFill>
              </a:rPr>
              <a:t>Website and </a:t>
            </a:r>
            <a:br>
              <a:rPr lang="en-US" sz="2800" b="1" dirty="0" smtClean="0">
                <a:solidFill>
                  <a:srgbClr val="000000"/>
                </a:solidFill>
              </a:rPr>
            </a:br>
            <a:r>
              <a:rPr lang="en-US" sz="2800" b="1" dirty="0" smtClean="0">
                <a:solidFill>
                  <a:srgbClr val="000000"/>
                </a:solidFill>
              </a:rPr>
              <a:t>Outreach</a:t>
            </a:r>
            <a:endParaRPr lang="en-US" sz="2800" b="1" dirty="0">
              <a:solidFill>
                <a:srgbClr val="000000"/>
              </a:solidFill>
            </a:endParaRPr>
          </a:p>
        </p:txBody>
      </p:sp>
      <p:sp>
        <p:nvSpPr>
          <p:cNvPr id="5" name="TextBox 4"/>
          <p:cNvSpPr txBox="1"/>
          <p:nvPr/>
        </p:nvSpPr>
        <p:spPr>
          <a:xfrm>
            <a:off x="5004048" y="6372036"/>
            <a:ext cx="2943384" cy="369332"/>
          </a:xfrm>
          <a:prstGeom prst="rect">
            <a:avLst/>
          </a:prstGeom>
          <a:noFill/>
        </p:spPr>
        <p:txBody>
          <a:bodyPr wrap="none" rtlCol="0">
            <a:spAutoFit/>
          </a:bodyPr>
          <a:lstStyle/>
          <a:p>
            <a:r>
              <a:rPr lang="en-US" sz="1800" dirty="0" smtClean="0">
                <a:solidFill>
                  <a:srgbClr val="000000"/>
                </a:solidFill>
                <a:latin typeface="Arial"/>
              </a:rPr>
              <a:t>globalcryospherewatch.org</a:t>
            </a:r>
            <a:endParaRPr lang="en-US" sz="1800" dirty="0">
              <a:solidFill>
                <a:srgbClr val="000000"/>
              </a:solidFill>
              <a:latin typeface="Arial"/>
            </a:endParaRPr>
          </a:p>
        </p:txBody>
      </p:sp>
      <p:pic>
        <p:nvPicPr>
          <p:cNvPr id="6" name="Picture 1"/>
          <p:cNvPicPr>
            <a:picLocks noChangeAspect="1" noChangeArrowheads="1"/>
          </p:cNvPicPr>
          <p:nvPr/>
        </p:nvPicPr>
        <p:blipFill>
          <a:blip r:embed="rId2" cstate="print"/>
          <a:srcRect/>
          <a:stretch>
            <a:fillRect/>
          </a:stretch>
        </p:blipFill>
        <p:spPr bwMode="auto">
          <a:xfrm>
            <a:off x="3779912" y="404664"/>
            <a:ext cx="5186219" cy="5904656"/>
          </a:xfrm>
          <a:prstGeom prst="rect">
            <a:avLst/>
          </a:prstGeom>
          <a:noFill/>
          <a:ln w="9525">
            <a:solidFill>
              <a:schemeClr val="tx1"/>
            </a:solidFill>
            <a:miter lim="800000"/>
            <a:headEnd/>
            <a:tailEnd/>
          </a:ln>
        </p:spPr>
      </p:pic>
      <p:sp>
        <p:nvSpPr>
          <p:cNvPr id="8" name="Title 1"/>
          <p:cNvSpPr txBox="1">
            <a:spLocks/>
          </p:cNvSpPr>
          <p:nvPr/>
        </p:nvSpPr>
        <p:spPr bwMode="auto">
          <a:xfrm>
            <a:off x="395536" y="1484784"/>
            <a:ext cx="331236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a:lstStyle>
          <a:p>
            <a:r>
              <a:rPr lang="en-US" sz="2000" b="0" i="1" dirty="0" smtClean="0">
                <a:solidFill>
                  <a:srgbClr val="008000"/>
                </a:solidFill>
              </a:rPr>
              <a:t>CliC </a:t>
            </a:r>
            <a:r>
              <a:rPr lang="en-US" sz="2000" b="0" i="1" dirty="0">
                <a:solidFill>
                  <a:srgbClr val="008000"/>
                </a:solidFill>
              </a:rPr>
              <a:t>has already shared some website technology with </a:t>
            </a:r>
            <a:r>
              <a:rPr lang="en-US" sz="2000" b="0" i="1" dirty="0" smtClean="0">
                <a:solidFill>
                  <a:srgbClr val="008000"/>
                </a:solidFill>
              </a:rPr>
              <a:t>GCW</a:t>
            </a:r>
            <a:r>
              <a:rPr lang="en-US" sz="2000" b="0" i="1" dirty="0">
                <a:solidFill>
                  <a:srgbClr val="008000"/>
                </a:solidFill>
              </a:rPr>
              <a:t> </a:t>
            </a:r>
            <a:r>
              <a:rPr lang="en-US" sz="2000" b="0" i="1" dirty="0" smtClean="0">
                <a:solidFill>
                  <a:srgbClr val="008000"/>
                </a:solidFill>
              </a:rPr>
              <a:t>(news, calendar). Other possibilities: CliC’s Resource database; iceplan.org (sea ice group’s project planning tool)</a:t>
            </a:r>
          </a:p>
          <a:p>
            <a:r>
              <a:rPr lang="en-US" sz="2000" b="0" i="1" dirty="0" smtClean="0">
                <a:solidFill>
                  <a:srgbClr val="008000"/>
                </a:solidFill>
              </a:rPr>
              <a:t> </a:t>
            </a:r>
            <a:endParaRPr lang="en-US" sz="2000" b="0" i="1" dirty="0">
              <a:solidFill>
                <a:srgbClr val="008000"/>
              </a:solidFill>
            </a:endParaRPr>
          </a:p>
        </p:txBody>
      </p:sp>
    </p:spTree>
    <p:extLst>
      <p:ext uri="{BB962C8B-B14F-4D97-AF65-F5344CB8AC3E}">
        <p14:creationId xmlns:p14="http://schemas.microsoft.com/office/powerpoint/2010/main" val="35746255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1560" y="845360"/>
            <a:ext cx="8280920" cy="1143480"/>
          </a:xfrm>
        </p:spPr>
        <p:txBody>
          <a:bodyPr/>
          <a:lstStyle/>
          <a:p>
            <a:pPr lvl="0"/>
            <a:r>
              <a:rPr lang="en-US" sz="2000" i="1" dirty="0" smtClean="0">
                <a:solidFill>
                  <a:srgbClr val="008000"/>
                </a:solidFill>
                <a:latin typeface="Arial"/>
                <a:cs typeface="Arial"/>
              </a:rPr>
              <a:t>CliC </a:t>
            </a:r>
            <a:r>
              <a:rPr lang="en-US" sz="2000" i="1" dirty="0">
                <a:solidFill>
                  <a:srgbClr val="008000"/>
                </a:solidFill>
                <a:latin typeface="Arial"/>
                <a:cs typeface="Arial"/>
              </a:rPr>
              <a:t>members are </a:t>
            </a:r>
            <a:r>
              <a:rPr lang="en-US" sz="2000" i="1" dirty="0" smtClean="0">
                <a:solidFill>
                  <a:srgbClr val="008000"/>
                </a:solidFill>
                <a:latin typeface="Arial"/>
                <a:cs typeface="Arial"/>
              </a:rPr>
              <a:t>encouraged </a:t>
            </a:r>
            <a:r>
              <a:rPr lang="en-US" sz="2000" i="1" dirty="0">
                <a:solidFill>
                  <a:srgbClr val="008000"/>
                </a:solidFill>
                <a:latin typeface="Arial"/>
                <a:cs typeface="Arial"/>
              </a:rPr>
              <a:t>to participate on GCW teams. Young scientists are especially encouraged to participate</a:t>
            </a:r>
            <a:r>
              <a:rPr lang="en-US" sz="2000" i="1" dirty="0" smtClean="0">
                <a:solidFill>
                  <a:srgbClr val="008000"/>
                </a:solidFill>
                <a:latin typeface="Arial"/>
                <a:cs typeface="Arial"/>
              </a:rPr>
              <a:t>! (JB is on the GSG)</a:t>
            </a:r>
            <a:endParaRPr lang="en-US" sz="2000" i="1" dirty="0">
              <a:solidFill>
                <a:srgbClr val="008000"/>
              </a:solidFill>
              <a:latin typeface="Arial"/>
              <a:cs typeface="Arial"/>
            </a:endParaRPr>
          </a:p>
        </p:txBody>
      </p:sp>
      <p:sp>
        <p:nvSpPr>
          <p:cNvPr id="32771" name="Content Placeholder 2"/>
          <p:cNvSpPr>
            <a:spLocks noGrp="1"/>
          </p:cNvSpPr>
          <p:nvPr>
            <p:ph sz="half" idx="1"/>
          </p:nvPr>
        </p:nvSpPr>
        <p:spPr>
          <a:xfrm>
            <a:off x="611560" y="1827084"/>
            <a:ext cx="7733637" cy="4842276"/>
          </a:xfrm>
        </p:spPr>
        <p:txBody>
          <a:bodyPr/>
          <a:lstStyle/>
          <a:p>
            <a:pPr lvl="0"/>
            <a:r>
              <a:rPr lang="en-GB" dirty="0"/>
              <a:t>Observations Working Group</a:t>
            </a:r>
            <a:endParaRPr lang="en-US" dirty="0"/>
          </a:p>
          <a:p>
            <a:pPr lvl="1">
              <a:buFont typeface="Arial"/>
              <a:buChar char="•"/>
            </a:pPr>
            <a:r>
              <a:rPr lang="en-GB" dirty="0"/>
              <a:t>CryoNet Team</a:t>
            </a:r>
            <a:endParaRPr lang="en-US" dirty="0"/>
          </a:p>
          <a:p>
            <a:pPr lvl="1">
              <a:buFont typeface="Arial"/>
              <a:buChar char="•"/>
            </a:pPr>
            <a:r>
              <a:rPr lang="en-GB" dirty="0"/>
              <a:t>Best Practices Team</a:t>
            </a:r>
            <a:endParaRPr lang="en-US" dirty="0"/>
          </a:p>
          <a:p>
            <a:pPr lvl="1">
              <a:buFont typeface="Arial"/>
              <a:buChar char="•"/>
            </a:pPr>
            <a:r>
              <a:rPr lang="en-GB" dirty="0"/>
              <a:t>Solid Precipitation </a:t>
            </a:r>
            <a:r>
              <a:rPr lang="en-GB" dirty="0" smtClean="0"/>
              <a:t>Team</a:t>
            </a:r>
            <a:endParaRPr lang="en-US" dirty="0"/>
          </a:p>
          <a:p>
            <a:pPr lvl="0"/>
            <a:r>
              <a:rPr lang="en-GB" dirty="0" smtClean="0"/>
              <a:t>Integrated Products Working </a:t>
            </a:r>
            <a:r>
              <a:rPr lang="en-GB" dirty="0"/>
              <a:t>Group</a:t>
            </a:r>
            <a:endParaRPr lang="en-US" dirty="0"/>
          </a:p>
          <a:p>
            <a:pPr lvl="1">
              <a:buFont typeface="Arial"/>
              <a:buChar char="•"/>
            </a:pPr>
            <a:r>
              <a:rPr lang="en-GB" dirty="0" smtClean="0"/>
              <a:t>Snow Watch Team</a:t>
            </a:r>
            <a:endParaRPr lang="en-US" dirty="0"/>
          </a:p>
          <a:p>
            <a:pPr lvl="0"/>
            <a:r>
              <a:rPr lang="en-GB" dirty="0" smtClean="0"/>
              <a:t>Information and Services Working Group</a:t>
            </a:r>
            <a:endParaRPr lang="en-US" dirty="0" smtClean="0"/>
          </a:p>
          <a:p>
            <a:pPr lvl="1">
              <a:buFont typeface="Arial"/>
              <a:buChar char="•"/>
            </a:pPr>
            <a:r>
              <a:rPr lang="en-GB" dirty="0" smtClean="0"/>
              <a:t>Portal Team</a:t>
            </a:r>
          </a:p>
          <a:p>
            <a:pPr lvl="1">
              <a:buFont typeface="Arial"/>
              <a:buChar char="•"/>
            </a:pPr>
            <a:r>
              <a:rPr lang="en-GB" dirty="0" smtClean="0"/>
              <a:t>Terminology Team</a:t>
            </a:r>
            <a:endParaRPr lang="en-US" dirty="0" smtClean="0"/>
          </a:p>
          <a:p>
            <a:pPr lvl="1">
              <a:buFont typeface="Arial"/>
              <a:buChar char="•"/>
            </a:pPr>
            <a:r>
              <a:rPr lang="en-GB" dirty="0" smtClean="0"/>
              <a:t>Website and Outreach Team </a:t>
            </a:r>
            <a:r>
              <a:rPr lang="en-GB" dirty="0" smtClean="0">
                <a:solidFill>
                  <a:schemeClr val="tx1"/>
                </a:solidFill>
              </a:rPr>
              <a:t>(products, assessments)</a:t>
            </a:r>
            <a:endParaRPr lang="en-AU" sz="2000" dirty="0" smtClean="0">
              <a:solidFill>
                <a:schemeClr val="tx1"/>
              </a:solidFill>
              <a:latin typeface="Calibri" pitchFamily="-1" charset="0"/>
              <a:ea typeface="ＭＳ Ｐゴシック" pitchFamily="-1" charset="-128"/>
              <a:cs typeface="ＭＳ Ｐゴシック" pitchFamily="-1" charset="-128"/>
            </a:endParaRPr>
          </a:p>
          <a:p>
            <a:pPr marL="0" indent="0">
              <a:spcBef>
                <a:spcPct val="0"/>
              </a:spcBef>
              <a:spcAft>
                <a:spcPts val="1202"/>
              </a:spcAft>
            </a:pPr>
            <a:endParaRPr lang="en-AU" sz="2000" dirty="0" smtClean="0">
              <a:latin typeface="Calibri" pitchFamily="-1" charset="0"/>
              <a:ea typeface="ＭＳ Ｐゴシック" pitchFamily="-1" charset="-128"/>
              <a:cs typeface="ＭＳ Ｐゴシック" pitchFamily="-1" charset="-128"/>
            </a:endParaRPr>
          </a:p>
        </p:txBody>
      </p:sp>
      <p:sp>
        <p:nvSpPr>
          <p:cNvPr id="32772" name="Slide Number Placeholder 4"/>
          <p:cNvSpPr>
            <a:spLocks noGrp="1"/>
          </p:cNvSpPr>
          <p:nvPr>
            <p:ph type="sldNum" sz="quarter" idx="11"/>
          </p:nvPr>
        </p:nvSpPr>
        <p:spPr bwMode="auto">
          <a:noFill/>
          <a:ln>
            <a:miter lim="800000"/>
            <a:headEnd/>
            <a:tailEnd/>
          </a:ln>
        </p:spPr>
        <p:txBody>
          <a:bodyPr/>
          <a:lstStyle/>
          <a:p>
            <a:pPr>
              <a:buFont typeface="Times New Roman" pitchFamily="-1" charset="0"/>
              <a:buNone/>
            </a:pPr>
            <a:fld id="{AE87820E-97DE-DE4D-800A-7C625A1C6DA2}" type="slidenum">
              <a:rPr lang="en-US" smtClean="0">
                <a:solidFill>
                  <a:srgbClr val="404040"/>
                </a:solidFill>
                <a:latin typeface="Arial" pitchFamily="-1" charset="0"/>
                <a:ea typeface="ＭＳ Ｐゴシック" pitchFamily="-1" charset="-128"/>
                <a:cs typeface="ＭＳ Ｐゴシック" pitchFamily="-1" charset="-128"/>
              </a:rPr>
              <a:pPr>
                <a:buFont typeface="Times New Roman" pitchFamily="-1" charset="0"/>
                <a:buNone/>
              </a:pPr>
              <a:t>14</a:t>
            </a:fld>
            <a:endParaRPr lang="en-US" smtClean="0">
              <a:solidFill>
                <a:srgbClr val="404040"/>
              </a:solidFill>
              <a:latin typeface="Arial" pitchFamily="-1" charset="0"/>
              <a:ea typeface="ＭＳ Ｐゴシック" pitchFamily="-1" charset="-128"/>
              <a:cs typeface="ＭＳ Ｐゴシック" pitchFamily="-1" charset="-128"/>
            </a:endParaRPr>
          </a:p>
        </p:txBody>
      </p:sp>
      <p:sp>
        <p:nvSpPr>
          <p:cNvPr id="5" name="Rectangle 2"/>
          <p:cNvSpPr txBox="1">
            <a:spLocks noChangeArrowheads="1"/>
          </p:cNvSpPr>
          <p:nvPr/>
        </p:nvSpPr>
        <p:spPr bwMode="auto">
          <a:xfrm>
            <a:off x="539552" y="44624"/>
            <a:ext cx="6768752" cy="1143000"/>
          </a:xfrm>
          <a:prstGeom prst="rect">
            <a:avLst/>
          </a:prstGeom>
          <a:noFill/>
          <a:ln w="9525">
            <a:noFill/>
            <a:miter lim="800000"/>
            <a:headEnd/>
            <a:tailEnd/>
          </a:ln>
        </p:spPr>
        <p:txBody>
          <a:bodyPr vert="horz" wrap="square" lIns="91430" tIns="45715" rIns="91430" bIns="45715" numCol="1" anchor="ctr" anchorCtr="0" compatLnSpc="1">
            <a:prstTxWarp prst="textNoShape">
              <a:avLst/>
            </a:prstTxWarp>
          </a:bodyPr>
          <a:lstStyle>
            <a:lvl1pPr algn="l" rtl="0" eaLnBrk="0" fontAlgn="base" hangingPunct="0">
              <a:spcBef>
                <a:spcPct val="0"/>
              </a:spcBef>
              <a:spcAft>
                <a:spcPct val="0"/>
              </a:spcAft>
              <a:defRPr sz="4800" kern="1200">
                <a:solidFill>
                  <a:srgbClr val="1D314E"/>
                </a:solidFill>
                <a:latin typeface="+mj-lt"/>
                <a:ea typeface="ＭＳ Ｐゴシック" charset="-128"/>
                <a:cs typeface="ＭＳ Ｐゴシック" charset="-128"/>
              </a:defRPr>
            </a:lvl1pPr>
            <a:lvl2pPr algn="l" rtl="0" eaLnBrk="0" fontAlgn="base" hangingPunct="0">
              <a:spcBef>
                <a:spcPct val="0"/>
              </a:spcBef>
              <a:spcAft>
                <a:spcPct val="0"/>
              </a:spcAft>
              <a:defRPr sz="4800">
                <a:solidFill>
                  <a:srgbClr val="1D314E"/>
                </a:solidFill>
                <a:latin typeface="TradeGothicBoldCondTwenty"/>
                <a:ea typeface="ＭＳ Ｐゴシック" charset="-128"/>
                <a:cs typeface="ＭＳ Ｐゴシック" charset="-128"/>
              </a:defRPr>
            </a:lvl2pPr>
            <a:lvl3pPr algn="l" rtl="0" eaLnBrk="0" fontAlgn="base" hangingPunct="0">
              <a:spcBef>
                <a:spcPct val="0"/>
              </a:spcBef>
              <a:spcAft>
                <a:spcPct val="0"/>
              </a:spcAft>
              <a:defRPr sz="4800">
                <a:solidFill>
                  <a:srgbClr val="1D314E"/>
                </a:solidFill>
                <a:latin typeface="TradeGothicBoldCondTwenty"/>
                <a:ea typeface="ＭＳ Ｐゴシック" charset="-128"/>
                <a:cs typeface="ＭＳ Ｐゴシック" charset="-128"/>
              </a:defRPr>
            </a:lvl3pPr>
            <a:lvl4pPr algn="l" rtl="0" eaLnBrk="0" fontAlgn="base" hangingPunct="0">
              <a:spcBef>
                <a:spcPct val="0"/>
              </a:spcBef>
              <a:spcAft>
                <a:spcPct val="0"/>
              </a:spcAft>
              <a:defRPr sz="4800">
                <a:solidFill>
                  <a:srgbClr val="1D314E"/>
                </a:solidFill>
                <a:latin typeface="TradeGothicBoldCondTwenty"/>
                <a:ea typeface="ＭＳ Ｐゴシック" charset="-128"/>
                <a:cs typeface="ＭＳ Ｐゴシック" charset="-128"/>
              </a:defRPr>
            </a:lvl4pPr>
            <a:lvl5pPr algn="l" rtl="0" eaLnBrk="0" fontAlgn="base" hangingPunct="0">
              <a:spcBef>
                <a:spcPct val="0"/>
              </a:spcBef>
              <a:spcAft>
                <a:spcPct val="0"/>
              </a:spcAft>
              <a:defRPr sz="4800">
                <a:solidFill>
                  <a:srgbClr val="1D314E"/>
                </a:solidFill>
                <a:latin typeface="TradeGothicBoldCondTwenty"/>
                <a:ea typeface="ＭＳ Ｐゴシック" charset="-128"/>
                <a:cs typeface="ＭＳ Ｐゴシック" charset="-128"/>
              </a:defRPr>
            </a:lvl5pPr>
            <a:lvl6pPr marL="457153" algn="l" rtl="0" eaLnBrk="1" fontAlgn="base" hangingPunct="1">
              <a:spcBef>
                <a:spcPct val="0"/>
              </a:spcBef>
              <a:spcAft>
                <a:spcPct val="0"/>
              </a:spcAft>
              <a:defRPr sz="4800">
                <a:solidFill>
                  <a:srgbClr val="1D314E"/>
                </a:solidFill>
                <a:latin typeface="TradeGothicBoldCondTwenty"/>
              </a:defRPr>
            </a:lvl6pPr>
            <a:lvl7pPr marL="914305" algn="l" rtl="0" eaLnBrk="1" fontAlgn="base" hangingPunct="1">
              <a:spcBef>
                <a:spcPct val="0"/>
              </a:spcBef>
              <a:spcAft>
                <a:spcPct val="0"/>
              </a:spcAft>
              <a:defRPr sz="4800">
                <a:solidFill>
                  <a:srgbClr val="1D314E"/>
                </a:solidFill>
                <a:latin typeface="TradeGothicBoldCondTwenty"/>
              </a:defRPr>
            </a:lvl7pPr>
            <a:lvl8pPr marL="1371458" algn="l" rtl="0" eaLnBrk="1" fontAlgn="base" hangingPunct="1">
              <a:spcBef>
                <a:spcPct val="0"/>
              </a:spcBef>
              <a:spcAft>
                <a:spcPct val="0"/>
              </a:spcAft>
              <a:defRPr sz="4800">
                <a:solidFill>
                  <a:srgbClr val="1D314E"/>
                </a:solidFill>
                <a:latin typeface="TradeGothicBoldCondTwenty"/>
              </a:defRPr>
            </a:lvl8pPr>
            <a:lvl9pPr marL="1828610" algn="l" rtl="0" eaLnBrk="1" fontAlgn="base" hangingPunct="1">
              <a:spcBef>
                <a:spcPct val="0"/>
              </a:spcBef>
              <a:spcAft>
                <a:spcPct val="0"/>
              </a:spcAft>
              <a:defRPr sz="4800">
                <a:solidFill>
                  <a:srgbClr val="1D314E"/>
                </a:solidFill>
                <a:latin typeface="TradeGothicBoldCondTwenty"/>
              </a:defRPr>
            </a:lvl9pPr>
          </a:lstStyle>
          <a:p>
            <a:r>
              <a:rPr lang="en-US" sz="2800" b="1" dirty="0" smtClean="0">
                <a:solidFill>
                  <a:srgbClr val="000000"/>
                </a:solidFill>
              </a:rPr>
              <a:t>Working Groups and Teams</a:t>
            </a:r>
            <a:endParaRPr lang="en-US" sz="2800" b="1" dirty="0">
              <a:solidFill>
                <a:srgbClr val="000000"/>
              </a:solidFill>
            </a:endParaRPr>
          </a:p>
        </p:txBody>
      </p:sp>
    </p:spTree>
    <p:extLst>
      <p:ext uri="{BB962C8B-B14F-4D97-AF65-F5344CB8AC3E}">
        <p14:creationId xmlns:p14="http://schemas.microsoft.com/office/powerpoint/2010/main" val="37208281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yosphere_circles_gcw-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620688"/>
            <a:ext cx="5184576" cy="5732589"/>
          </a:xfrm>
          <a:prstGeom prst="rect">
            <a:avLst/>
          </a:prstGeom>
        </p:spPr>
      </p:pic>
      <p:grpSp>
        <p:nvGrpSpPr>
          <p:cNvPr id="5" name="Group 4"/>
          <p:cNvGrpSpPr/>
          <p:nvPr/>
        </p:nvGrpSpPr>
        <p:grpSpPr>
          <a:xfrm>
            <a:off x="3347864" y="2636912"/>
            <a:ext cx="2304256" cy="1656184"/>
            <a:chOff x="3347864" y="2636912"/>
            <a:chExt cx="2304256" cy="1656184"/>
          </a:xfrm>
        </p:grpSpPr>
        <p:sp>
          <p:nvSpPr>
            <p:cNvPr id="4" name="Oval 3"/>
            <p:cNvSpPr/>
            <p:nvPr/>
          </p:nvSpPr>
          <p:spPr>
            <a:xfrm>
              <a:off x="3347864" y="2636912"/>
              <a:ext cx="2304256" cy="165618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5-02-11 at 12.53.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2984512"/>
              <a:ext cx="2160240" cy="893531"/>
            </a:xfrm>
            <a:prstGeom prst="rect">
              <a:avLst/>
            </a:prstGeom>
          </p:spPr>
        </p:pic>
      </p:grpSp>
    </p:spTree>
    <p:extLst>
      <p:ext uri="{BB962C8B-B14F-4D97-AF65-F5344CB8AC3E}">
        <p14:creationId xmlns:p14="http://schemas.microsoft.com/office/powerpoint/2010/main" val="489012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3000"/>
                                        <p:tgtEl>
                                          <p:spTgt spid="5"/>
                                        </p:tgtEl>
                                      </p:cBhvr>
                                    </p:animEffect>
                                    <p:set>
                                      <p:cBhvr>
                                        <p:cTn id="12"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79" name="Rectangle 47"/>
          <p:cNvSpPr>
            <a:spLocks noChangeArrowheads="1"/>
          </p:cNvSpPr>
          <p:nvPr/>
        </p:nvSpPr>
        <p:spPr bwMode="auto">
          <a:xfrm>
            <a:off x="394716" y="44450"/>
            <a:ext cx="87137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000" b="1" dirty="0" smtClean="0">
                <a:latin typeface="Arial" charset="0"/>
                <a:cs typeface="Arial"/>
              </a:rPr>
              <a:t>GCW </a:t>
            </a:r>
            <a:r>
              <a:rPr lang="en-US" sz="3000" b="1" dirty="0" smtClean="0">
                <a:latin typeface="Arial" charset="0"/>
              </a:rPr>
              <a:t>Organization and Framework</a:t>
            </a:r>
            <a:endParaRPr lang="en-US" sz="3000" b="1" dirty="0" smtClean="0">
              <a:latin typeface="Arial" charset="0"/>
              <a:cs typeface="Arial"/>
            </a:endParaRPr>
          </a:p>
        </p:txBody>
      </p:sp>
      <p:pic>
        <p:nvPicPr>
          <p:cNvPr id="2" name="Picture 1"/>
          <p:cNvPicPr>
            <a:picLocks noChangeAspect="1"/>
          </p:cNvPicPr>
          <p:nvPr/>
        </p:nvPicPr>
        <p:blipFill>
          <a:blip r:embed="rId3"/>
          <a:stretch>
            <a:fillRect/>
          </a:stretch>
        </p:blipFill>
        <p:spPr>
          <a:xfrm>
            <a:off x="1403648" y="2852937"/>
            <a:ext cx="6382290" cy="3960440"/>
          </a:xfrm>
          <a:prstGeom prst="rect">
            <a:avLst/>
          </a:prstGeom>
        </p:spPr>
      </p:pic>
      <p:sp>
        <p:nvSpPr>
          <p:cNvPr id="50" name="TextBox 49"/>
          <p:cNvSpPr txBox="1"/>
          <p:nvPr/>
        </p:nvSpPr>
        <p:spPr>
          <a:xfrm>
            <a:off x="395536" y="836712"/>
            <a:ext cx="8496944" cy="2123658"/>
          </a:xfrm>
          <a:prstGeom prst="rect">
            <a:avLst/>
          </a:prstGeom>
          <a:noFill/>
        </p:spPr>
        <p:txBody>
          <a:bodyPr wrap="square" rtlCol="0">
            <a:spAutoFit/>
          </a:bodyPr>
          <a:lstStyle/>
          <a:p>
            <a:r>
              <a:rPr lang="en-US" sz="1800" i="1" dirty="0" smtClean="0">
                <a:solidFill>
                  <a:srgbClr val="000000"/>
                </a:solidFill>
                <a:latin typeface="Arial"/>
                <a:ea typeface="ＭＳ Ｐゴシック" charset="0"/>
              </a:rPr>
              <a:t>Mission: </a:t>
            </a:r>
            <a:r>
              <a:rPr lang="en-US" sz="1800" b="1" dirty="0" smtClean="0">
                <a:solidFill>
                  <a:srgbClr val="000000"/>
                </a:solidFill>
                <a:latin typeface="Arial"/>
              </a:rPr>
              <a:t>GCW </a:t>
            </a:r>
            <a:r>
              <a:rPr lang="en-US" sz="1800" b="1" dirty="0" smtClean="0">
                <a:solidFill>
                  <a:srgbClr val="000000"/>
                </a:solidFill>
                <a:latin typeface="Arial"/>
              </a:rPr>
              <a:t>will provide authoritative, clear, and useable data, information, and analyses on the past, current and future state of the </a:t>
            </a:r>
            <a:r>
              <a:rPr lang="en-US" sz="1800" b="1" dirty="0">
                <a:solidFill>
                  <a:srgbClr val="000000"/>
                </a:solidFill>
                <a:latin typeface="Arial"/>
              </a:rPr>
              <a:t>cryosphere. </a:t>
            </a:r>
            <a:r>
              <a:rPr lang="en-US" sz="1800" i="1" dirty="0">
                <a:solidFill>
                  <a:srgbClr val="000000"/>
                </a:solidFill>
                <a:latin typeface="Arial"/>
              </a:rPr>
              <a:t>WMO’s ability to support ongoing development and delivery of weather, climate, and water services contributes to ensuring the sustainable development and well being of nations. GCW will provide, directly or indirectly, data, information, products and analyses that will help Members and partners provide needed services to the wider user community.</a:t>
            </a:r>
            <a:endParaRPr lang="en-GB" sz="1800" i="1" dirty="0" smtClean="0">
              <a:solidFill>
                <a:srgbClr val="000000"/>
              </a:solidFill>
              <a:latin typeface="Arial" pitchFamily="34" charset="0"/>
              <a:ea typeface="ＭＳ Ｐゴシック" charset="0"/>
              <a:cs typeface="Arial" pitchFamily="34" charset="0"/>
            </a:endParaRPr>
          </a:p>
          <a:p>
            <a:pPr marL="457200" indent="-457200"/>
            <a:endParaRPr lang="en-GB" sz="600" i="1" dirty="0" smtClean="0">
              <a:solidFill>
                <a:srgbClr val="000000"/>
              </a:solidFill>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428755723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314653"/>
            <a:ext cx="6912768" cy="523220"/>
          </a:xfrm>
          <a:prstGeom prst="rect">
            <a:avLst/>
          </a:prstGeom>
          <a:noFill/>
        </p:spPr>
        <p:txBody>
          <a:bodyPr wrap="square" rtlCol="0">
            <a:spAutoFit/>
          </a:bodyPr>
          <a:lstStyle/>
          <a:p>
            <a:pPr algn="ctr"/>
            <a:r>
              <a:rPr lang="en-US" sz="2800" b="1" dirty="0" smtClean="0">
                <a:latin typeface="Arial"/>
                <a:cs typeface="Arial"/>
              </a:rPr>
              <a:t>CliC was involved in GCW early on</a:t>
            </a:r>
            <a:endParaRPr lang="en-US" sz="2800" b="1" dirty="0">
              <a:latin typeface="Arial"/>
              <a:cs typeface="Arial"/>
            </a:endParaRPr>
          </a:p>
        </p:txBody>
      </p:sp>
      <p:pic>
        <p:nvPicPr>
          <p:cNvPr id="3" name="Picture 2" descr="Screen Shot 2015-02-11 at 12.36.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2652" y="980728"/>
            <a:ext cx="4500356" cy="2167014"/>
          </a:xfrm>
          <a:prstGeom prst="rect">
            <a:avLst/>
          </a:prstGeom>
        </p:spPr>
      </p:pic>
      <p:pic>
        <p:nvPicPr>
          <p:cNvPr id="4" name="Picture 3" descr="Screen Shot 2015-02-11 at 12.37.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072" y="3573016"/>
            <a:ext cx="4418184" cy="1390824"/>
          </a:xfrm>
          <a:prstGeom prst="rect">
            <a:avLst/>
          </a:prstGeom>
        </p:spPr>
      </p:pic>
      <p:sp>
        <p:nvSpPr>
          <p:cNvPr id="5" name="TextBox 4"/>
          <p:cNvSpPr txBox="1"/>
          <p:nvPr/>
        </p:nvSpPr>
        <p:spPr>
          <a:xfrm>
            <a:off x="2530080" y="3068960"/>
            <a:ext cx="492443" cy="461665"/>
          </a:xfrm>
          <a:prstGeom prst="rect">
            <a:avLst/>
          </a:prstGeom>
          <a:noFill/>
        </p:spPr>
        <p:txBody>
          <a:bodyPr wrap="none" rtlCol="0">
            <a:spAutoFit/>
          </a:bodyPr>
          <a:lstStyle/>
          <a:p>
            <a:r>
              <a:rPr lang="en-US" dirty="0" smtClean="0"/>
              <a:t>…</a:t>
            </a:r>
            <a:endParaRPr lang="en-US" dirty="0"/>
          </a:p>
        </p:txBody>
      </p:sp>
      <p:pic>
        <p:nvPicPr>
          <p:cNvPr id="6" name="Picture 5" descr="Screen Shot 2015-02-11 at 12.36.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5445224"/>
            <a:ext cx="4541304" cy="1224136"/>
          </a:xfrm>
          <a:prstGeom prst="rect">
            <a:avLst/>
          </a:prstGeom>
        </p:spPr>
      </p:pic>
      <p:sp>
        <p:nvSpPr>
          <p:cNvPr id="7" name="TextBox 6"/>
          <p:cNvSpPr txBox="1"/>
          <p:nvPr/>
        </p:nvSpPr>
        <p:spPr>
          <a:xfrm>
            <a:off x="2530080" y="4983559"/>
            <a:ext cx="492443" cy="461665"/>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5097148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03025B0-C645-2A44-8F19-D43688122AAA}" type="slidenum">
              <a:rPr lang="en-US" smtClean="0"/>
              <a:pPr>
                <a:defRPr/>
              </a:pPr>
              <a:t>4</a:t>
            </a:fld>
            <a:endParaRPr lang="en-US" dirty="0"/>
          </a:p>
        </p:txBody>
      </p:sp>
      <p:sp>
        <p:nvSpPr>
          <p:cNvPr id="3" name="TextBox 2"/>
          <p:cNvSpPr txBox="1"/>
          <p:nvPr/>
        </p:nvSpPr>
        <p:spPr>
          <a:xfrm>
            <a:off x="1115616" y="314653"/>
            <a:ext cx="6912768" cy="954107"/>
          </a:xfrm>
          <a:prstGeom prst="rect">
            <a:avLst/>
          </a:prstGeom>
          <a:noFill/>
        </p:spPr>
        <p:txBody>
          <a:bodyPr wrap="square" rtlCol="0">
            <a:spAutoFit/>
          </a:bodyPr>
          <a:lstStyle/>
          <a:p>
            <a:pPr algn="ctr"/>
            <a:r>
              <a:rPr lang="en-US" sz="2800" b="1" dirty="0" smtClean="0">
                <a:latin typeface="Arial"/>
                <a:cs typeface="Arial"/>
              </a:rPr>
              <a:t>A few fundamental differences between </a:t>
            </a:r>
          </a:p>
          <a:p>
            <a:pPr algn="ctr"/>
            <a:r>
              <a:rPr lang="en-US" sz="2800" b="1" dirty="0" smtClean="0">
                <a:latin typeface="Arial"/>
                <a:cs typeface="Arial"/>
              </a:rPr>
              <a:t>CliC and GCW</a:t>
            </a:r>
            <a:endParaRPr lang="en-US" sz="2800" b="1" dirty="0">
              <a:latin typeface="Arial"/>
              <a:cs typeface="Arial"/>
            </a:endParaRPr>
          </a:p>
        </p:txBody>
      </p:sp>
      <p:sp>
        <p:nvSpPr>
          <p:cNvPr id="4" name="TextBox 3"/>
          <p:cNvSpPr txBox="1"/>
          <p:nvPr/>
        </p:nvSpPr>
        <p:spPr>
          <a:xfrm>
            <a:off x="467544" y="2492896"/>
            <a:ext cx="8352928" cy="4555093"/>
          </a:xfrm>
          <a:prstGeom prst="rect">
            <a:avLst/>
          </a:prstGeom>
          <a:noFill/>
        </p:spPr>
        <p:txBody>
          <a:bodyPr wrap="square" rtlCol="0">
            <a:spAutoFit/>
          </a:bodyPr>
          <a:lstStyle/>
          <a:p>
            <a:pPr marL="457200" indent="-457200">
              <a:spcAft>
                <a:spcPts val="1200"/>
              </a:spcAft>
              <a:buFont typeface="+mj-lt"/>
              <a:buAutoNum type="arabicPeriod"/>
            </a:pPr>
            <a:r>
              <a:rPr lang="en-US" sz="2000" dirty="0" smtClean="0">
                <a:solidFill>
                  <a:schemeClr val="accent2"/>
                </a:solidFill>
                <a:latin typeface="Arial"/>
                <a:cs typeface="Arial"/>
              </a:rPr>
              <a:t>CliC</a:t>
            </a:r>
            <a:r>
              <a:rPr lang="en-US" sz="2000" dirty="0" smtClean="0">
                <a:latin typeface="Arial"/>
                <a:cs typeface="Arial"/>
              </a:rPr>
              <a:t> </a:t>
            </a:r>
            <a:r>
              <a:rPr lang="en-US" sz="2000" dirty="0">
                <a:latin typeface="Arial"/>
                <a:cs typeface="Arial"/>
              </a:rPr>
              <a:t>has a </a:t>
            </a:r>
            <a:r>
              <a:rPr lang="en-US" sz="2000" dirty="0">
                <a:solidFill>
                  <a:srgbClr val="DA1F28"/>
                </a:solidFill>
                <a:latin typeface="Arial"/>
                <a:cs typeface="Arial"/>
              </a:rPr>
              <a:t>research</a:t>
            </a:r>
            <a:r>
              <a:rPr lang="en-US" sz="2000" dirty="0">
                <a:latin typeface="Arial"/>
                <a:cs typeface="Arial"/>
              </a:rPr>
              <a:t> </a:t>
            </a:r>
            <a:r>
              <a:rPr lang="en-US" sz="2000" dirty="0" smtClean="0">
                <a:latin typeface="Arial"/>
                <a:cs typeface="Arial"/>
              </a:rPr>
              <a:t>focus. </a:t>
            </a:r>
            <a:r>
              <a:rPr lang="en-US" sz="2000" dirty="0" smtClean="0">
                <a:solidFill>
                  <a:srgbClr val="0000FF"/>
                </a:solidFill>
                <a:latin typeface="Arial"/>
                <a:cs typeface="Arial"/>
              </a:rPr>
              <a:t>GCW</a:t>
            </a:r>
            <a:r>
              <a:rPr lang="en-US" sz="2000" dirty="0" smtClean="0">
                <a:latin typeface="Arial"/>
                <a:cs typeface="Arial"/>
              </a:rPr>
              <a:t>, being part of WMO, has an </a:t>
            </a:r>
            <a:r>
              <a:rPr lang="en-US" sz="2000" dirty="0" smtClean="0">
                <a:solidFill>
                  <a:srgbClr val="0000FF"/>
                </a:solidFill>
                <a:latin typeface="Arial"/>
                <a:cs typeface="Arial"/>
              </a:rPr>
              <a:t>operational</a:t>
            </a:r>
            <a:r>
              <a:rPr lang="en-US" sz="2000" dirty="0" smtClean="0">
                <a:latin typeface="Arial"/>
                <a:cs typeface="Arial"/>
              </a:rPr>
              <a:t> </a:t>
            </a:r>
            <a:r>
              <a:rPr lang="en-US" sz="2000" dirty="0" smtClean="0">
                <a:latin typeface="Arial"/>
                <a:cs typeface="Arial"/>
              </a:rPr>
              <a:t>focus but fosters research-to-operations.</a:t>
            </a:r>
          </a:p>
          <a:p>
            <a:pPr marL="457200" indent="-457200">
              <a:spcAft>
                <a:spcPts val="1200"/>
              </a:spcAft>
              <a:buFont typeface="+mj-lt"/>
              <a:buAutoNum type="arabicPeriod"/>
            </a:pPr>
            <a:r>
              <a:rPr lang="en-US" sz="2000" dirty="0" smtClean="0">
                <a:solidFill>
                  <a:srgbClr val="DA1F28"/>
                </a:solidFill>
                <a:latin typeface="Arial"/>
                <a:cs typeface="Arial"/>
              </a:rPr>
              <a:t>CliC</a:t>
            </a:r>
            <a:r>
              <a:rPr lang="en-US" sz="2000" dirty="0" smtClean="0">
                <a:latin typeface="Arial"/>
                <a:cs typeface="Arial"/>
              </a:rPr>
              <a:t> emphasizes </a:t>
            </a:r>
            <a:r>
              <a:rPr lang="en-US" sz="2000" dirty="0">
                <a:solidFill>
                  <a:srgbClr val="FF0000"/>
                </a:solidFill>
                <a:latin typeface="Arial"/>
                <a:cs typeface="Arial"/>
              </a:rPr>
              <a:t>modeling</a:t>
            </a:r>
            <a:r>
              <a:rPr lang="en-US" sz="2000" dirty="0">
                <a:latin typeface="Arial"/>
                <a:cs typeface="Arial"/>
              </a:rPr>
              <a:t> </a:t>
            </a:r>
            <a:r>
              <a:rPr lang="en-US" sz="2000" dirty="0" smtClean="0">
                <a:latin typeface="Arial"/>
                <a:cs typeface="Arial"/>
              </a:rPr>
              <a:t>(currently). </a:t>
            </a:r>
            <a:r>
              <a:rPr lang="en-US" sz="2000" dirty="0" smtClean="0">
                <a:solidFill>
                  <a:srgbClr val="0000FF"/>
                </a:solidFill>
                <a:latin typeface="Arial"/>
                <a:cs typeface="Arial"/>
              </a:rPr>
              <a:t>GCW</a:t>
            </a:r>
            <a:r>
              <a:rPr lang="en-US" sz="2000" dirty="0" smtClean="0">
                <a:latin typeface="Arial"/>
                <a:cs typeface="Arial"/>
              </a:rPr>
              <a:t> emphasizes </a:t>
            </a:r>
            <a:r>
              <a:rPr lang="en-US" sz="2000" dirty="0" smtClean="0">
                <a:solidFill>
                  <a:srgbClr val="0000FF"/>
                </a:solidFill>
                <a:latin typeface="Arial"/>
                <a:cs typeface="Arial"/>
              </a:rPr>
              <a:t>observations</a:t>
            </a:r>
            <a:r>
              <a:rPr lang="en-US" sz="2000" dirty="0" smtClean="0">
                <a:latin typeface="Arial"/>
                <a:cs typeface="Arial"/>
              </a:rPr>
              <a:t>.</a:t>
            </a:r>
            <a:endParaRPr lang="en-US" sz="2000" dirty="0">
              <a:latin typeface="Arial"/>
              <a:cs typeface="Arial"/>
            </a:endParaRPr>
          </a:p>
          <a:p>
            <a:pPr marL="457200" indent="-457200">
              <a:spcAft>
                <a:spcPts val="1200"/>
              </a:spcAft>
              <a:buFont typeface="+mj-lt"/>
              <a:buAutoNum type="arabicPeriod"/>
            </a:pPr>
            <a:r>
              <a:rPr lang="en-US" sz="2000" dirty="0" smtClean="0">
                <a:solidFill>
                  <a:srgbClr val="DA1F28"/>
                </a:solidFill>
                <a:latin typeface="Arial"/>
                <a:cs typeface="Arial"/>
              </a:rPr>
              <a:t>CliC</a:t>
            </a:r>
            <a:r>
              <a:rPr lang="en-US" sz="2000" dirty="0" smtClean="0">
                <a:latin typeface="Arial"/>
                <a:cs typeface="Arial"/>
              </a:rPr>
              <a:t> </a:t>
            </a:r>
            <a:r>
              <a:rPr lang="en-US" sz="2000" dirty="0" smtClean="0">
                <a:latin typeface="Arial"/>
                <a:cs typeface="Arial"/>
              </a:rPr>
              <a:t>has a </a:t>
            </a:r>
            <a:r>
              <a:rPr lang="en-US" sz="2000" dirty="0" smtClean="0">
                <a:solidFill>
                  <a:srgbClr val="DA1F28"/>
                </a:solidFill>
                <a:latin typeface="Arial"/>
                <a:cs typeface="Arial"/>
              </a:rPr>
              <a:t>climate</a:t>
            </a:r>
            <a:r>
              <a:rPr lang="en-US" sz="2000" dirty="0" smtClean="0">
                <a:solidFill>
                  <a:srgbClr val="000000"/>
                </a:solidFill>
                <a:latin typeface="Arial"/>
                <a:cs typeface="Arial"/>
              </a:rPr>
              <a:t> focus. </a:t>
            </a:r>
            <a:r>
              <a:rPr lang="en-US" sz="2000" dirty="0" smtClean="0">
                <a:solidFill>
                  <a:srgbClr val="0000FF"/>
                </a:solidFill>
                <a:latin typeface="Arial"/>
                <a:cs typeface="Arial"/>
              </a:rPr>
              <a:t>GCW </a:t>
            </a:r>
            <a:r>
              <a:rPr lang="en-US" sz="2000" dirty="0" smtClean="0">
                <a:latin typeface="Arial"/>
                <a:cs typeface="Arial"/>
              </a:rPr>
              <a:t>spans multiple time scales (e.g., CryoNet sites must be long-term). </a:t>
            </a:r>
          </a:p>
          <a:p>
            <a:pPr marL="457200" indent="-457200">
              <a:spcAft>
                <a:spcPts val="1200"/>
              </a:spcAft>
              <a:buFont typeface="+mj-lt"/>
              <a:buAutoNum type="arabicPeriod"/>
            </a:pPr>
            <a:r>
              <a:rPr lang="en-US" sz="2000" dirty="0">
                <a:latin typeface="Arial"/>
                <a:cs typeface="Arial"/>
              </a:rPr>
              <a:t>CliC is a co-sponsored programme (WMO</a:t>
            </a:r>
            <a:r>
              <a:rPr lang="en-US" sz="2000" dirty="0" smtClean="0">
                <a:latin typeface="Arial"/>
                <a:cs typeface="Arial"/>
              </a:rPr>
              <a:t>, IOC, ICSU</a:t>
            </a:r>
            <a:r>
              <a:rPr lang="en-US" sz="2000" dirty="0">
                <a:latin typeface="Arial"/>
                <a:cs typeface="Arial"/>
              </a:rPr>
              <a:t>) </a:t>
            </a:r>
            <a:r>
              <a:rPr lang="en-US" sz="2000" dirty="0" smtClean="0">
                <a:latin typeface="Arial"/>
                <a:cs typeface="Arial"/>
              </a:rPr>
              <a:t>with </a:t>
            </a:r>
            <a:r>
              <a:rPr lang="en-US" sz="2000" dirty="0">
                <a:latin typeface="Arial"/>
                <a:cs typeface="Arial"/>
              </a:rPr>
              <a:t>JSC oversight. GCW is a WMO project overseen by </a:t>
            </a:r>
            <a:r>
              <a:rPr lang="en-US" sz="2000" dirty="0" smtClean="0">
                <a:latin typeface="Arial"/>
                <a:cs typeface="Arial"/>
              </a:rPr>
              <a:t>the WMO </a:t>
            </a:r>
            <a:r>
              <a:rPr lang="en-US" sz="2000" dirty="0">
                <a:latin typeface="Arial"/>
                <a:cs typeface="Arial"/>
              </a:rPr>
              <a:t>Executive </a:t>
            </a:r>
            <a:r>
              <a:rPr lang="en-US" sz="2000" dirty="0" smtClean="0">
                <a:latin typeface="Arial"/>
                <a:cs typeface="Arial"/>
              </a:rPr>
              <a:t>Council</a:t>
            </a:r>
            <a:r>
              <a:rPr lang="en-US" sz="2000" dirty="0">
                <a:latin typeface="Arial"/>
                <a:cs typeface="Arial"/>
              </a:rPr>
              <a:t>.</a:t>
            </a:r>
            <a:endParaRPr lang="en-US" sz="2000" dirty="0">
              <a:latin typeface="Arial"/>
              <a:cs typeface="Arial"/>
            </a:endParaRPr>
          </a:p>
          <a:p>
            <a:pPr>
              <a:spcAft>
                <a:spcPts val="1200"/>
              </a:spcAft>
            </a:pPr>
            <a:r>
              <a:rPr lang="en-US" sz="2000" dirty="0" smtClean="0">
                <a:latin typeface="Arial"/>
                <a:cs typeface="Arial"/>
              </a:rPr>
              <a:t>They also have much in common, not the least of which is the cryosphere, the people who study it, and the idea of fostering interaction.</a:t>
            </a:r>
          </a:p>
          <a:p>
            <a:endParaRPr lang="en-US" sz="2000" dirty="0">
              <a:latin typeface="Arial"/>
              <a:cs typeface="Arial"/>
            </a:endParaRPr>
          </a:p>
        </p:txBody>
      </p:sp>
      <p:pic>
        <p:nvPicPr>
          <p:cNvPr id="6" name="Picture 5" descr="Screen Shot 2015-02-10 at 12.40.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541155"/>
            <a:ext cx="798634" cy="720080"/>
          </a:xfrm>
          <a:prstGeom prst="rect">
            <a:avLst/>
          </a:prstGeom>
        </p:spPr>
      </p:pic>
      <p:pic>
        <p:nvPicPr>
          <p:cNvPr id="7" name="Picture 6" descr="gcw_logo_3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412776"/>
            <a:ext cx="1337662" cy="848459"/>
          </a:xfrm>
          <a:prstGeom prst="rect">
            <a:avLst/>
          </a:prstGeom>
        </p:spPr>
      </p:pic>
      <p:sp>
        <p:nvSpPr>
          <p:cNvPr id="8" name="TextBox 7"/>
          <p:cNvSpPr txBox="1"/>
          <p:nvPr/>
        </p:nvSpPr>
        <p:spPr>
          <a:xfrm>
            <a:off x="4427984" y="1430238"/>
            <a:ext cx="522499" cy="830997"/>
          </a:xfrm>
          <a:prstGeom prst="rect">
            <a:avLst/>
          </a:prstGeom>
          <a:noFill/>
        </p:spPr>
        <p:txBody>
          <a:bodyPr wrap="none" rtlCol="0">
            <a:spAutoFit/>
          </a:bodyPr>
          <a:lstStyle/>
          <a:p>
            <a:r>
              <a:rPr lang="en-US" sz="4800" dirty="0" smtClean="0">
                <a:latin typeface="Arial"/>
                <a:cs typeface="Arial"/>
              </a:rPr>
              <a:t>≠</a:t>
            </a:r>
            <a:endParaRPr lang="en-US" sz="4800" dirty="0">
              <a:latin typeface="Arial"/>
              <a:cs typeface="Arial"/>
            </a:endParaRPr>
          </a:p>
        </p:txBody>
      </p:sp>
    </p:spTree>
    <p:extLst>
      <p:ext uri="{BB962C8B-B14F-4D97-AF65-F5344CB8AC3E}">
        <p14:creationId xmlns:p14="http://schemas.microsoft.com/office/powerpoint/2010/main" val="664701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58859" y="116632"/>
            <a:ext cx="6003566" cy="892552"/>
          </a:xfrm>
          <a:prstGeom prst="rect">
            <a:avLst/>
          </a:prstGeom>
          <a:noFill/>
        </p:spPr>
        <p:txBody>
          <a:bodyPr wrap="none" rtlCol="0">
            <a:spAutoFit/>
          </a:bodyPr>
          <a:lstStyle/>
          <a:p>
            <a:pPr algn="ctr" defTabSz="457200" eaLnBrk="1" fontAlgn="auto" hangingPunct="1">
              <a:spcBef>
                <a:spcPts val="0"/>
              </a:spcBef>
              <a:spcAft>
                <a:spcPts val="0"/>
              </a:spcAft>
            </a:pPr>
            <a:r>
              <a:rPr lang="en-US" sz="3200" b="1" dirty="0" smtClean="0">
                <a:solidFill>
                  <a:prstClr val="black"/>
                </a:solidFill>
                <a:latin typeface="Calibri"/>
                <a:cs typeface="Arial"/>
              </a:rPr>
              <a:t>What is GCW doing?</a:t>
            </a:r>
          </a:p>
          <a:p>
            <a:pPr algn="ctr" defTabSz="457200" eaLnBrk="1" fontAlgn="auto" hangingPunct="1">
              <a:spcBef>
                <a:spcPts val="0"/>
              </a:spcBef>
              <a:spcAft>
                <a:spcPts val="0"/>
              </a:spcAft>
            </a:pPr>
            <a:r>
              <a:rPr lang="en-US" sz="2000" i="1" dirty="0" smtClean="0">
                <a:solidFill>
                  <a:prstClr val="black"/>
                </a:solidFill>
                <a:latin typeface="Calibri"/>
                <a:cs typeface="Arial"/>
              </a:rPr>
              <a:t>(What’s happening that wouldn’t otherwise happen?)</a:t>
            </a:r>
          </a:p>
        </p:txBody>
      </p:sp>
      <p:sp>
        <p:nvSpPr>
          <p:cNvPr id="3" name="TextBox 2"/>
          <p:cNvSpPr txBox="1"/>
          <p:nvPr/>
        </p:nvSpPr>
        <p:spPr>
          <a:xfrm>
            <a:off x="395536" y="1412776"/>
            <a:ext cx="8280920" cy="5093702"/>
          </a:xfrm>
          <a:prstGeom prst="rect">
            <a:avLst/>
          </a:prstGeom>
          <a:noFill/>
        </p:spPr>
        <p:txBody>
          <a:bodyPr wrap="square" rtlCol="0">
            <a:spAutoFit/>
          </a:bodyPr>
          <a:lstStyle/>
          <a:p>
            <a:pPr>
              <a:spcAft>
                <a:spcPts val="600"/>
              </a:spcAft>
            </a:pPr>
            <a:r>
              <a:rPr lang="en-US" sz="2000" dirty="0" smtClean="0">
                <a:solidFill>
                  <a:srgbClr val="000000"/>
                </a:solidFill>
                <a:latin typeface="Arial"/>
              </a:rPr>
              <a:t>GCW is </a:t>
            </a:r>
          </a:p>
          <a:p>
            <a:pPr marL="342900" indent="-342900">
              <a:spcAft>
                <a:spcPts val="600"/>
              </a:spcAft>
              <a:buFont typeface="Arial"/>
              <a:buChar char="•"/>
            </a:pPr>
            <a:r>
              <a:rPr lang="en-US" sz="2000" dirty="0" smtClean="0">
                <a:solidFill>
                  <a:srgbClr val="000000"/>
                </a:solidFill>
                <a:latin typeface="Arial"/>
              </a:rPr>
              <a:t>developing </a:t>
            </a:r>
            <a:r>
              <a:rPr lang="en-US" sz="2000" dirty="0">
                <a:solidFill>
                  <a:srgbClr val="000000"/>
                </a:solidFill>
                <a:latin typeface="Arial"/>
              </a:rPr>
              <a:t>a </a:t>
            </a:r>
            <a:r>
              <a:rPr lang="en-US" sz="2000" b="1" dirty="0">
                <a:solidFill>
                  <a:srgbClr val="800000"/>
                </a:solidFill>
                <a:latin typeface="Arial"/>
              </a:rPr>
              <a:t>network of surface observations </a:t>
            </a:r>
            <a:r>
              <a:rPr lang="en-US" sz="2000" dirty="0">
                <a:solidFill>
                  <a:srgbClr val="000000"/>
                </a:solidFill>
                <a:latin typeface="Arial"/>
              </a:rPr>
              <a:t>called "CryoNet", which builds on existing networks;</a:t>
            </a:r>
          </a:p>
          <a:p>
            <a:pPr marL="342900" indent="-342900">
              <a:spcAft>
                <a:spcPts val="600"/>
              </a:spcAft>
              <a:buFont typeface="Arial"/>
              <a:buChar char="•"/>
            </a:pPr>
            <a:r>
              <a:rPr lang="en-US" sz="2000" dirty="0">
                <a:solidFill>
                  <a:srgbClr val="000000"/>
                </a:solidFill>
                <a:latin typeface="Arial"/>
              </a:rPr>
              <a:t>developing </a:t>
            </a:r>
            <a:r>
              <a:rPr lang="en-US" sz="2000" b="1" dirty="0">
                <a:solidFill>
                  <a:srgbClr val="800000"/>
                </a:solidFill>
                <a:latin typeface="Arial"/>
              </a:rPr>
              <a:t>measurement guidelines </a:t>
            </a:r>
            <a:r>
              <a:rPr lang="en-US" sz="2000" dirty="0">
                <a:solidFill>
                  <a:srgbClr val="000000"/>
                </a:solidFill>
                <a:latin typeface="Arial"/>
              </a:rPr>
              <a:t>and best practices;</a:t>
            </a:r>
          </a:p>
          <a:p>
            <a:pPr marL="342900" indent="-342900">
              <a:spcAft>
                <a:spcPts val="600"/>
              </a:spcAft>
              <a:buFont typeface="Arial"/>
              <a:buChar char="•"/>
            </a:pPr>
            <a:r>
              <a:rPr lang="en-US" sz="2000" dirty="0">
                <a:solidFill>
                  <a:srgbClr val="000000"/>
                </a:solidFill>
                <a:latin typeface="Arial"/>
              </a:rPr>
              <a:t>refining </a:t>
            </a:r>
            <a:r>
              <a:rPr lang="en-US" sz="2000" b="1" dirty="0">
                <a:solidFill>
                  <a:srgbClr val="800000"/>
                </a:solidFill>
                <a:latin typeface="Arial"/>
              </a:rPr>
              <a:t>observational requirements</a:t>
            </a:r>
            <a:r>
              <a:rPr lang="en-US" sz="2000" dirty="0">
                <a:solidFill>
                  <a:srgbClr val="000000"/>
                </a:solidFill>
                <a:latin typeface="Arial"/>
              </a:rPr>
              <a:t> for the WMO Rolling Review of Requirements;</a:t>
            </a:r>
          </a:p>
          <a:p>
            <a:pPr marL="342900" indent="-342900">
              <a:spcAft>
                <a:spcPts val="600"/>
              </a:spcAft>
              <a:buFont typeface="Arial"/>
              <a:buChar char="•"/>
            </a:pPr>
            <a:r>
              <a:rPr lang="en-US" sz="2000" dirty="0">
                <a:solidFill>
                  <a:srgbClr val="000000"/>
                </a:solidFill>
                <a:latin typeface="Arial"/>
              </a:rPr>
              <a:t>engaging </a:t>
            </a:r>
            <a:r>
              <a:rPr lang="en-US" sz="2000" dirty="0" smtClean="0">
                <a:solidFill>
                  <a:srgbClr val="000000"/>
                </a:solidFill>
                <a:latin typeface="Arial"/>
              </a:rPr>
              <a:t>in </a:t>
            </a:r>
            <a:r>
              <a:rPr lang="en-US" sz="2000" dirty="0">
                <a:solidFill>
                  <a:srgbClr val="000000"/>
                </a:solidFill>
                <a:latin typeface="Arial"/>
              </a:rPr>
              <a:t>and </a:t>
            </a:r>
            <a:r>
              <a:rPr lang="en-US" sz="2000" dirty="0" smtClean="0">
                <a:solidFill>
                  <a:srgbClr val="000000"/>
                </a:solidFill>
                <a:latin typeface="Arial"/>
              </a:rPr>
              <a:t>supporting </a:t>
            </a:r>
            <a:r>
              <a:rPr lang="en-US" sz="2000" b="1" dirty="0" smtClean="0">
                <a:solidFill>
                  <a:srgbClr val="800000"/>
                </a:solidFill>
                <a:latin typeface="Arial"/>
              </a:rPr>
              <a:t>intercomparisons </a:t>
            </a:r>
            <a:r>
              <a:rPr lang="en-US" sz="2000" b="1" dirty="0">
                <a:solidFill>
                  <a:srgbClr val="800000"/>
                </a:solidFill>
                <a:latin typeface="Arial"/>
              </a:rPr>
              <a:t>of </a:t>
            </a:r>
            <a:r>
              <a:rPr lang="en-US" sz="2000" b="1" dirty="0" smtClean="0">
                <a:solidFill>
                  <a:srgbClr val="800000"/>
                </a:solidFill>
                <a:latin typeface="Arial"/>
              </a:rPr>
              <a:t>products</a:t>
            </a:r>
            <a:r>
              <a:rPr lang="en-US" sz="2000" dirty="0">
                <a:solidFill>
                  <a:srgbClr val="000000"/>
                </a:solidFill>
                <a:latin typeface="Arial"/>
              </a:rPr>
              <a:t>,</a:t>
            </a:r>
            <a:r>
              <a:rPr lang="en-US" sz="2000" dirty="0" smtClean="0">
                <a:solidFill>
                  <a:srgbClr val="000000"/>
                </a:solidFill>
                <a:latin typeface="Arial"/>
              </a:rPr>
              <a:t> e.g., </a:t>
            </a:r>
            <a:r>
              <a:rPr lang="en-US" sz="2000" dirty="0">
                <a:solidFill>
                  <a:srgbClr val="000000"/>
                </a:solidFill>
                <a:latin typeface="Arial"/>
              </a:rPr>
              <a:t>the </a:t>
            </a:r>
            <a:r>
              <a:rPr lang="en-US" sz="2000" b="1" dirty="0">
                <a:solidFill>
                  <a:srgbClr val="800000"/>
                </a:solidFill>
                <a:latin typeface="Arial"/>
              </a:rPr>
              <a:t>GCW Snow Watch </a:t>
            </a:r>
            <a:r>
              <a:rPr lang="en-US" sz="2000" dirty="0" smtClean="0">
                <a:solidFill>
                  <a:srgbClr val="000000"/>
                </a:solidFill>
                <a:latin typeface="Arial"/>
              </a:rPr>
              <a:t>project;</a:t>
            </a:r>
          </a:p>
          <a:p>
            <a:pPr marL="342900" indent="-342900">
              <a:spcAft>
                <a:spcPts val="600"/>
              </a:spcAft>
              <a:buFont typeface="Arial"/>
              <a:buChar char="•"/>
            </a:pPr>
            <a:r>
              <a:rPr lang="en-US" sz="2000" dirty="0" smtClean="0">
                <a:solidFill>
                  <a:srgbClr val="000000"/>
                </a:solidFill>
                <a:latin typeface="Arial"/>
              </a:rPr>
              <a:t>creating </a:t>
            </a:r>
            <a:r>
              <a:rPr lang="en-US" sz="2000" b="1" dirty="0">
                <a:solidFill>
                  <a:srgbClr val="800000"/>
                </a:solidFill>
                <a:latin typeface="Arial"/>
              </a:rPr>
              <a:t>unique products</a:t>
            </a:r>
            <a:r>
              <a:rPr lang="en-US" sz="2000" dirty="0">
                <a:solidFill>
                  <a:srgbClr val="000000"/>
                </a:solidFill>
                <a:latin typeface="Arial"/>
              </a:rPr>
              <a:t>, e.g., the SWE Tracker, in collaboration with partners;</a:t>
            </a:r>
          </a:p>
          <a:p>
            <a:pPr marL="342900" indent="-342900">
              <a:spcAft>
                <a:spcPts val="600"/>
              </a:spcAft>
              <a:buFont typeface="Arial"/>
              <a:buChar char="•"/>
            </a:pPr>
            <a:r>
              <a:rPr lang="en-US" sz="2000" dirty="0">
                <a:solidFill>
                  <a:srgbClr val="000000"/>
                </a:solidFill>
                <a:latin typeface="Arial"/>
              </a:rPr>
              <a:t>engaging in </a:t>
            </a:r>
            <a:r>
              <a:rPr lang="en-US" sz="2000" b="1" dirty="0">
                <a:solidFill>
                  <a:srgbClr val="800000"/>
                </a:solidFill>
                <a:latin typeface="Arial"/>
              </a:rPr>
              <a:t>historical data rescue </a:t>
            </a:r>
            <a:r>
              <a:rPr lang="en-US" sz="2000" dirty="0">
                <a:solidFill>
                  <a:srgbClr val="000000"/>
                </a:solidFill>
                <a:latin typeface="Arial"/>
              </a:rPr>
              <a:t>(e.g., snow depth);</a:t>
            </a:r>
          </a:p>
          <a:p>
            <a:pPr marL="342900" indent="-342900">
              <a:spcAft>
                <a:spcPts val="600"/>
              </a:spcAft>
              <a:buFont typeface="Arial"/>
              <a:buChar char="•"/>
            </a:pPr>
            <a:r>
              <a:rPr lang="en-US" sz="2000" dirty="0">
                <a:solidFill>
                  <a:srgbClr val="000000"/>
                </a:solidFill>
                <a:latin typeface="Arial"/>
              </a:rPr>
              <a:t>building a </a:t>
            </a:r>
            <a:r>
              <a:rPr lang="en-US" sz="2000" b="1" dirty="0" smtClean="0">
                <a:solidFill>
                  <a:srgbClr val="800000"/>
                </a:solidFill>
                <a:latin typeface="Arial"/>
              </a:rPr>
              <a:t>cryosphere glossary</a:t>
            </a:r>
            <a:r>
              <a:rPr lang="en-US" sz="2000" dirty="0">
                <a:solidFill>
                  <a:srgbClr val="000000"/>
                </a:solidFill>
                <a:latin typeface="Arial"/>
              </a:rPr>
              <a:t>;</a:t>
            </a:r>
          </a:p>
          <a:p>
            <a:pPr marL="342900" indent="-342900">
              <a:spcAft>
                <a:spcPts val="600"/>
              </a:spcAft>
              <a:buFont typeface="Arial"/>
              <a:buChar char="•"/>
            </a:pPr>
            <a:r>
              <a:rPr lang="en-US" sz="2000" dirty="0" smtClean="0">
                <a:solidFill>
                  <a:srgbClr val="000000"/>
                </a:solidFill>
                <a:latin typeface="Arial"/>
              </a:rPr>
              <a:t>providing </a:t>
            </a:r>
            <a:r>
              <a:rPr lang="en-US" sz="2000" b="1" dirty="0">
                <a:solidFill>
                  <a:srgbClr val="800000"/>
                </a:solidFill>
                <a:latin typeface="Arial"/>
              </a:rPr>
              <a:t>up-to-date information on the state of the </a:t>
            </a:r>
            <a:r>
              <a:rPr lang="en-US" sz="2000" b="1" dirty="0" smtClean="0">
                <a:solidFill>
                  <a:srgbClr val="800000"/>
                </a:solidFill>
                <a:latin typeface="Arial"/>
              </a:rPr>
              <a:t>cryosphere</a:t>
            </a:r>
            <a:r>
              <a:rPr lang="en-US" sz="2000" dirty="0" smtClean="0">
                <a:solidFill>
                  <a:srgbClr val="000000"/>
                </a:solidFill>
                <a:latin typeface="Arial"/>
              </a:rPr>
              <a:t>;</a:t>
            </a:r>
            <a:endParaRPr lang="en-US" sz="2000" dirty="0">
              <a:solidFill>
                <a:srgbClr val="000000"/>
              </a:solidFill>
              <a:latin typeface="Arial"/>
            </a:endParaRPr>
          </a:p>
          <a:p>
            <a:pPr marL="342900" indent="-342900">
              <a:spcAft>
                <a:spcPts val="600"/>
              </a:spcAft>
              <a:buFont typeface="Arial"/>
              <a:buChar char="•"/>
            </a:pPr>
            <a:r>
              <a:rPr lang="en-US" sz="2000" dirty="0">
                <a:solidFill>
                  <a:srgbClr val="000000"/>
                </a:solidFill>
                <a:latin typeface="Arial"/>
              </a:rPr>
              <a:t>providing </a:t>
            </a:r>
            <a:r>
              <a:rPr lang="en-US" sz="2000" b="1" dirty="0">
                <a:solidFill>
                  <a:srgbClr val="800000"/>
                </a:solidFill>
                <a:latin typeface="Arial"/>
              </a:rPr>
              <a:t>access to </a:t>
            </a:r>
            <a:r>
              <a:rPr lang="en-US" sz="2000" b="1" dirty="0" smtClean="0">
                <a:solidFill>
                  <a:srgbClr val="800000"/>
                </a:solidFill>
                <a:latin typeface="Arial"/>
              </a:rPr>
              <a:t>metadata and data </a:t>
            </a:r>
            <a:r>
              <a:rPr lang="en-US" sz="2000" dirty="0">
                <a:solidFill>
                  <a:srgbClr val="000000"/>
                </a:solidFill>
                <a:latin typeface="Arial"/>
              </a:rPr>
              <a:t>through a </a:t>
            </a:r>
            <a:r>
              <a:rPr lang="en-US" sz="2000" dirty="0" smtClean="0">
                <a:solidFill>
                  <a:srgbClr val="000000"/>
                </a:solidFill>
                <a:latin typeface="Arial"/>
              </a:rPr>
              <a:t>portal</a:t>
            </a:r>
            <a:r>
              <a:rPr lang="en-US" sz="2000" dirty="0">
                <a:solidFill>
                  <a:srgbClr val="000000"/>
                </a:solidFill>
                <a:latin typeface="Arial"/>
              </a:rPr>
              <a:t>.</a:t>
            </a:r>
          </a:p>
        </p:txBody>
      </p:sp>
      <p:pic>
        <p:nvPicPr>
          <p:cNvPr id="7" name="Picture 6" descr="gcw_logo_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197" y="188640"/>
            <a:ext cx="1059427" cy="671979"/>
          </a:xfrm>
          <a:prstGeom prst="rect">
            <a:avLst/>
          </a:prstGeom>
        </p:spPr>
      </p:pic>
    </p:spTree>
    <p:extLst>
      <p:ext uri="{BB962C8B-B14F-4D97-AF65-F5344CB8AC3E}">
        <p14:creationId xmlns:p14="http://schemas.microsoft.com/office/powerpoint/2010/main" val="11013384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cw_logo_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318664"/>
            <a:ext cx="1512168" cy="959147"/>
          </a:xfrm>
          <a:prstGeom prst="rect">
            <a:avLst/>
          </a:prstGeom>
        </p:spPr>
      </p:pic>
      <p:sp>
        <p:nvSpPr>
          <p:cNvPr id="5" name="Rectangle 2"/>
          <p:cNvSpPr txBox="1">
            <a:spLocks noChangeArrowheads="1"/>
          </p:cNvSpPr>
          <p:nvPr/>
        </p:nvSpPr>
        <p:spPr>
          <a:xfrm>
            <a:off x="395536" y="476672"/>
            <a:ext cx="4797722" cy="792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a:lstStyle>
          <a:p>
            <a:pPr eaLnBrk="1" hangingPunct="1"/>
            <a:r>
              <a:rPr lang="en-US" dirty="0" smtClean="0">
                <a:latin typeface="Calibri" charset="0"/>
                <a:cs typeface="ＭＳ Ｐゴシック" charset="0"/>
              </a:rPr>
              <a:t>GCW-CliC Collaboration</a:t>
            </a:r>
            <a:endParaRPr lang="en-CA" dirty="0">
              <a:latin typeface="Calibri" charset="0"/>
              <a:cs typeface="ＭＳ Ｐゴシック" charset="0"/>
            </a:endParaRP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260648"/>
            <a:ext cx="723449" cy="1125364"/>
          </a:xfrm>
          <a:prstGeom prst="rect">
            <a:avLst/>
          </a:prstGeom>
        </p:spPr>
      </p:pic>
      <p:pic>
        <p:nvPicPr>
          <p:cNvPr id="6" name="Picture 5" descr="web_logo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428508"/>
            <a:ext cx="805950" cy="768244"/>
          </a:xfrm>
          <a:prstGeom prst="rect">
            <a:avLst/>
          </a:prstGeom>
        </p:spPr>
      </p:pic>
      <p:sp>
        <p:nvSpPr>
          <p:cNvPr id="8" name="Rectangle 7"/>
          <p:cNvSpPr/>
          <p:nvPr/>
        </p:nvSpPr>
        <p:spPr>
          <a:xfrm>
            <a:off x="539552" y="1556792"/>
            <a:ext cx="8136904" cy="5170646"/>
          </a:xfrm>
          <a:prstGeom prst="rect">
            <a:avLst/>
          </a:prstGeom>
        </p:spPr>
        <p:txBody>
          <a:bodyPr wrap="square">
            <a:spAutoFit/>
          </a:bodyPr>
          <a:lstStyle/>
          <a:p>
            <a:pPr marL="457200" indent="-457200">
              <a:spcAft>
                <a:spcPts val="1200"/>
              </a:spcAft>
              <a:buFont typeface="+mj-lt"/>
              <a:buAutoNum type="arabicPeriod"/>
            </a:pPr>
            <a:r>
              <a:rPr lang="en-US" sz="2000" dirty="0" smtClean="0">
                <a:latin typeface="Arial"/>
                <a:cs typeface="Arial"/>
              </a:rPr>
              <a:t>Surface </a:t>
            </a:r>
            <a:r>
              <a:rPr lang="en-US" sz="2000" dirty="0">
                <a:latin typeface="Arial"/>
                <a:cs typeface="Arial"/>
              </a:rPr>
              <a:t>network </a:t>
            </a:r>
            <a:r>
              <a:rPr lang="en-US" sz="2000" dirty="0" smtClean="0">
                <a:latin typeface="Arial"/>
                <a:cs typeface="Arial"/>
              </a:rPr>
              <a:t>development; research </a:t>
            </a:r>
            <a:r>
              <a:rPr lang="en-US" sz="2000" dirty="0">
                <a:latin typeface="Arial"/>
                <a:cs typeface="Arial"/>
              </a:rPr>
              <a:t>to </a:t>
            </a:r>
            <a:r>
              <a:rPr lang="en-US" sz="2000" dirty="0" smtClean="0">
                <a:latin typeface="Arial"/>
                <a:cs typeface="Arial"/>
              </a:rPr>
              <a:t>operations</a:t>
            </a:r>
          </a:p>
          <a:p>
            <a:pPr marL="457200" indent="-457200">
              <a:spcAft>
                <a:spcPts val="1200"/>
              </a:spcAft>
              <a:buFont typeface="+mj-lt"/>
              <a:buAutoNum type="arabicPeriod"/>
            </a:pPr>
            <a:r>
              <a:rPr lang="en-US" sz="2000" dirty="0" smtClean="0">
                <a:latin typeface="Arial"/>
                <a:cs typeface="Arial"/>
              </a:rPr>
              <a:t>Observational “best practices”</a:t>
            </a:r>
          </a:p>
          <a:p>
            <a:pPr marL="457200" indent="-457200">
              <a:spcAft>
                <a:spcPts val="1200"/>
              </a:spcAft>
              <a:buFont typeface="+mj-lt"/>
              <a:buAutoNum type="arabicPeriod"/>
            </a:pPr>
            <a:r>
              <a:rPr lang="en-US" sz="2000" dirty="0" smtClean="0">
                <a:latin typeface="Arial"/>
                <a:cs typeface="Arial"/>
              </a:rPr>
              <a:t>Data and metadata; interoperability</a:t>
            </a:r>
          </a:p>
          <a:p>
            <a:pPr marL="457200" indent="-457200">
              <a:spcAft>
                <a:spcPts val="1200"/>
              </a:spcAft>
              <a:buFont typeface="+mj-lt"/>
              <a:buAutoNum type="arabicPeriod"/>
            </a:pPr>
            <a:r>
              <a:rPr lang="en-US" sz="2000" dirty="0" smtClean="0">
                <a:latin typeface="Arial"/>
                <a:cs typeface="Arial"/>
              </a:rPr>
              <a:t>Ice product intercomparison project </a:t>
            </a:r>
          </a:p>
          <a:p>
            <a:pPr marL="457200" lvl="0" indent="-457200">
              <a:spcAft>
                <a:spcPts val="1200"/>
              </a:spcAft>
              <a:buFont typeface="+mj-lt"/>
              <a:buAutoNum type="arabicPeriod"/>
            </a:pPr>
            <a:r>
              <a:rPr lang="en-US" sz="2000" dirty="0" smtClean="0">
                <a:latin typeface="Arial"/>
                <a:cs typeface="Arial"/>
              </a:rPr>
              <a:t>CliC </a:t>
            </a:r>
            <a:r>
              <a:rPr lang="en-US" sz="2000" dirty="0">
                <a:latin typeface="Arial"/>
                <a:cs typeface="Arial"/>
              </a:rPr>
              <a:t>modeling activities would benefit GCW, and </a:t>
            </a:r>
            <a:r>
              <a:rPr lang="en-US" sz="2000" dirty="0" smtClean="0">
                <a:latin typeface="Arial"/>
                <a:cs typeface="Arial"/>
              </a:rPr>
              <a:t>GCW </a:t>
            </a:r>
            <a:r>
              <a:rPr lang="en-US" sz="2000" dirty="0">
                <a:latin typeface="Arial"/>
                <a:cs typeface="Arial"/>
              </a:rPr>
              <a:t>data would benefit the modeling </a:t>
            </a:r>
            <a:r>
              <a:rPr lang="en-US" sz="2000" dirty="0" smtClean="0">
                <a:latin typeface="Arial"/>
                <a:cs typeface="Arial"/>
              </a:rPr>
              <a:t>efforts; collaboration </a:t>
            </a:r>
            <a:r>
              <a:rPr lang="en-US" sz="2000" dirty="0">
                <a:latin typeface="Arial"/>
                <a:cs typeface="Arial"/>
              </a:rPr>
              <a:t>in planning </a:t>
            </a:r>
            <a:r>
              <a:rPr lang="en-US" sz="2000" dirty="0" smtClean="0">
                <a:latin typeface="Arial"/>
                <a:cs typeface="Arial"/>
              </a:rPr>
              <a:t>contributions and participation in YOPP</a:t>
            </a:r>
            <a:endParaRPr lang="en-US" sz="2000" dirty="0">
              <a:latin typeface="Arial"/>
              <a:cs typeface="Arial"/>
            </a:endParaRPr>
          </a:p>
          <a:p>
            <a:pPr marL="457200" lvl="0" indent="-457200">
              <a:spcAft>
                <a:spcPts val="1200"/>
              </a:spcAft>
              <a:buFont typeface="+mj-lt"/>
              <a:buAutoNum type="arabicPeriod"/>
            </a:pPr>
            <a:r>
              <a:rPr lang="en-US" sz="2000" dirty="0">
                <a:latin typeface="Arial"/>
                <a:cs typeface="Arial"/>
              </a:rPr>
              <a:t>User needs - </a:t>
            </a:r>
            <a:r>
              <a:rPr lang="en-US" sz="2000" dirty="0" smtClean="0">
                <a:latin typeface="Arial"/>
                <a:cs typeface="Arial"/>
              </a:rPr>
              <a:t>Surveys </a:t>
            </a:r>
            <a:r>
              <a:rPr lang="en-US" sz="2000" dirty="0">
                <a:latin typeface="Arial"/>
                <a:cs typeface="Arial"/>
              </a:rPr>
              <a:t>of user </a:t>
            </a:r>
            <a:r>
              <a:rPr lang="en-US" sz="2000" dirty="0" smtClean="0">
                <a:latin typeface="Arial"/>
                <a:cs typeface="Arial"/>
              </a:rPr>
              <a:t>needs; observational requirements</a:t>
            </a:r>
          </a:p>
          <a:p>
            <a:pPr marL="457200" lvl="0" indent="-457200">
              <a:spcAft>
                <a:spcPts val="1200"/>
              </a:spcAft>
              <a:buFont typeface="+mj-lt"/>
              <a:buAutoNum type="arabicPeriod"/>
            </a:pPr>
            <a:r>
              <a:rPr lang="en-US" sz="2000" dirty="0" smtClean="0">
                <a:latin typeface="Arial"/>
                <a:cs typeface="Arial"/>
              </a:rPr>
              <a:t>Ideas for new products</a:t>
            </a:r>
          </a:p>
          <a:p>
            <a:pPr marL="457200" lvl="0" indent="-457200">
              <a:spcAft>
                <a:spcPts val="1200"/>
              </a:spcAft>
              <a:buFont typeface="+mj-lt"/>
              <a:buAutoNum type="arabicPeriod"/>
            </a:pPr>
            <a:r>
              <a:rPr lang="en-US" sz="2000" dirty="0" smtClean="0">
                <a:latin typeface="Arial"/>
                <a:cs typeface="Arial"/>
              </a:rPr>
              <a:t>Outreach - website </a:t>
            </a:r>
            <a:r>
              <a:rPr lang="en-US" sz="2000" dirty="0" smtClean="0">
                <a:latin typeface="Arial"/>
                <a:cs typeface="Arial"/>
              </a:rPr>
              <a:t>and other materials. </a:t>
            </a:r>
          </a:p>
          <a:p>
            <a:pPr marL="457200" lvl="0" indent="-457200">
              <a:spcAft>
                <a:spcPts val="1200"/>
              </a:spcAft>
              <a:buFont typeface="+mj-lt"/>
              <a:buAutoNum type="arabicPeriod"/>
            </a:pPr>
            <a:r>
              <a:rPr lang="en-US" sz="2000" dirty="0" smtClean="0">
                <a:latin typeface="Arial"/>
                <a:cs typeface="Arial"/>
              </a:rPr>
              <a:t>Teams – CliC members can participate on GCW teams. </a:t>
            </a:r>
            <a:endParaRPr lang="en-US" sz="2000" dirty="0" smtClean="0">
              <a:latin typeface="Arial"/>
              <a:cs typeface="Arial"/>
            </a:endParaRPr>
          </a:p>
          <a:p>
            <a:pPr marL="457200" lvl="0" indent="-457200">
              <a:spcAft>
                <a:spcPts val="1200"/>
              </a:spcAft>
              <a:buFont typeface="+mj-lt"/>
              <a:buAutoNum type="arabicPeriod"/>
            </a:pPr>
            <a:r>
              <a:rPr lang="en-US" sz="2000" dirty="0" smtClean="0">
                <a:latin typeface="Arial"/>
                <a:cs typeface="Arial"/>
              </a:rPr>
              <a:t>Links to APECS?</a:t>
            </a:r>
            <a:endParaRPr lang="en-US" sz="2000" dirty="0">
              <a:latin typeface="Arial"/>
              <a:cs typeface="Arial"/>
            </a:endParaRPr>
          </a:p>
        </p:txBody>
      </p:sp>
    </p:spTree>
    <p:extLst>
      <p:ext uri="{BB962C8B-B14F-4D97-AF65-F5344CB8AC3E}">
        <p14:creationId xmlns:p14="http://schemas.microsoft.com/office/powerpoint/2010/main" val="23342479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64" name="Text Box 12"/>
          <p:cNvSpPr txBox="1">
            <a:spLocks noChangeArrowheads="1"/>
          </p:cNvSpPr>
          <p:nvPr/>
        </p:nvSpPr>
        <p:spPr bwMode="auto">
          <a:xfrm>
            <a:off x="537993" y="173038"/>
            <a:ext cx="70583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50000"/>
              </a:spcBef>
              <a:buClr>
                <a:srgbClr val="FF9900"/>
              </a:buClr>
              <a:buFont typeface="Wingdings" charset="0"/>
              <a:buNone/>
            </a:pPr>
            <a:r>
              <a:rPr lang="en-US" sz="2800" b="1" dirty="0" smtClean="0">
                <a:latin typeface="Arial" charset="0"/>
                <a:cs typeface="Arial"/>
              </a:rPr>
              <a:t>CryoNet and the GCW surface network</a:t>
            </a:r>
          </a:p>
        </p:txBody>
      </p:sp>
      <p:pic>
        <p:nvPicPr>
          <p:cNvPr id="2" name="Picture 1" descr="station_pic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5229200"/>
            <a:ext cx="6372200" cy="1539461"/>
          </a:xfrm>
          <a:prstGeom prst="rect">
            <a:avLst/>
          </a:prstGeom>
        </p:spPr>
      </p:pic>
      <p:pic>
        <p:nvPicPr>
          <p:cNvPr id="3" name="Picture 2" descr="Screen Shot 2015-02-10 at 5.06.3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520" y="836712"/>
            <a:ext cx="4283968" cy="4184533"/>
          </a:xfrm>
          <a:prstGeom prst="rect">
            <a:avLst/>
          </a:prstGeom>
          <a:ln>
            <a:solidFill>
              <a:schemeClr val="tx1"/>
            </a:solidFill>
          </a:ln>
        </p:spPr>
      </p:pic>
      <p:sp>
        <p:nvSpPr>
          <p:cNvPr id="7" name="Title 1"/>
          <p:cNvSpPr txBox="1">
            <a:spLocks/>
          </p:cNvSpPr>
          <p:nvPr/>
        </p:nvSpPr>
        <p:spPr bwMode="auto">
          <a:xfrm>
            <a:off x="611560" y="1124744"/>
            <a:ext cx="3744416"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a:lstStyle>
          <a:p>
            <a:r>
              <a:rPr lang="en-US" sz="2000" b="0" i="1" dirty="0" smtClean="0">
                <a:solidFill>
                  <a:srgbClr val="008000"/>
                </a:solidFill>
              </a:rPr>
              <a:t>GCW </a:t>
            </a:r>
            <a:r>
              <a:rPr lang="en-US" sz="2000" b="0" i="1" dirty="0">
                <a:solidFill>
                  <a:srgbClr val="008000"/>
                </a:solidFill>
              </a:rPr>
              <a:t>may be able to help “operationalize” observations in some CliC research projects</a:t>
            </a:r>
            <a:r>
              <a:rPr lang="en-US" sz="2000" b="0" i="1" dirty="0" smtClean="0">
                <a:solidFill>
                  <a:srgbClr val="008000"/>
                </a:solidFill>
              </a:rPr>
              <a:t>.</a:t>
            </a:r>
          </a:p>
          <a:p>
            <a:endParaRPr lang="en-US" sz="2000" b="0" i="1" dirty="0">
              <a:solidFill>
                <a:srgbClr val="008000"/>
              </a:solidFill>
            </a:endParaRPr>
          </a:p>
          <a:p>
            <a:r>
              <a:rPr lang="en-US" sz="2000" b="0" i="1" dirty="0" smtClean="0">
                <a:solidFill>
                  <a:srgbClr val="008000"/>
                </a:solidFill>
              </a:rPr>
              <a:t>Some SEARCH and AON sites are already part of CryoNet.</a:t>
            </a:r>
          </a:p>
          <a:p>
            <a:endParaRPr lang="en-US" sz="2000" b="0" i="1" dirty="0">
              <a:solidFill>
                <a:srgbClr val="008000"/>
              </a:solidFill>
            </a:endParaRPr>
          </a:p>
          <a:p>
            <a:r>
              <a:rPr lang="en-US" sz="2000" b="0" i="1" dirty="0" smtClean="0">
                <a:solidFill>
                  <a:srgbClr val="008000"/>
                </a:solidFill>
              </a:rPr>
              <a:t>CliC’s </a:t>
            </a:r>
            <a:r>
              <a:rPr lang="en-US" sz="2000" b="0" i="1" dirty="0">
                <a:solidFill>
                  <a:srgbClr val="008000"/>
                </a:solidFill>
              </a:rPr>
              <a:t>modeling activities would benefit GCW, and GCW’s data would benefit the modeling efforts. </a:t>
            </a:r>
          </a:p>
          <a:p>
            <a:pPr marL="292100" indent="-279400"/>
            <a:endParaRPr lang="en-US" sz="2000" b="0" i="1" dirty="0">
              <a:solidFill>
                <a:srgbClr val="008000"/>
              </a:solidFill>
            </a:endParaRPr>
          </a:p>
        </p:txBody>
      </p:sp>
    </p:spTree>
    <p:extLst>
      <p:ext uri="{BB962C8B-B14F-4D97-AF65-F5344CB8AC3E}">
        <p14:creationId xmlns:p14="http://schemas.microsoft.com/office/powerpoint/2010/main" val="168038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5-06 at May 6, 8.21.29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908720"/>
            <a:ext cx="3743435" cy="5229200"/>
          </a:xfrm>
          <a:prstGeom prst="rect">
            <a:avLst/>
          </a:prstGeom>
          <a:noFill/>
          <a:ln w="19050" cmpd="sng">
            <a:solidFill>
              <a:schemeClr val="tx1"/>
            </a:solidFill>
          </a:ln>
          <a:effectLst>
            <a:outerShdw blurRad="50800" dist="38100" dir="2700000" algn="tl" rotWithShape="0">
              <a:srgbClr val="000000">
                <a:alpha val="43000"/>
              </a:srgbClr>
            </a:outerShdw>
          </a:effectLst>
        </p:spPr>
      </p:pic>
      <p:sp>
        <p:nvSpPr>
          <p:cNvPr id="3" name="Title 1"/>
          <p:cNvSpPr txBox="1">
            <a:spLocks/>
          </p:cNvSpPr>
          <p:nvPr/>
        </p:nvSpPr>
        <p:spPr>
          <a:xfrm>
            <a:off x="251520" y="188640"/>
            <a:ext cx="6912768" cy="648072"/>
          </a:xfrm>
          <a:prstGeom prst="rect">
            <a:avLst/>
          </a:prstGeom>
        </p:spPr>
        <p:txBody>
          <a:bodyPr>
            <a:noAutofit/>
          </a:bodyPr>
          <a:lst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a:lstStyle>
          <a:p>
            <a:r>
              <a:rPr lang="en-US" sz="2800" dirty="0" smtClean="0">
                <a:solidFill>
                  <a:srgbClr val="000000"/>
                </a:solidFill>
                <a:latin typeface="Calibri"/>
                <a:cs typeface="Arial"/>
              </a:rPr>
              <a:t>Measurement standards and practices</a:t>
            </a:r>
            <a:endParaRPr lang="en-US" sz="2800" dirty="0">
              <a:solidFill>
                <a:srgbClr val="000000"/>
              </a:solidFill>
              <a:latin typeface="Calibri"/>
              <a:cs typeface="Arial"/>
            </a:endParaRPr>
          </a:p>
        </p:txBody>
      </p:sp>
      <p:pic>
        <p:nvPicPr>
          <p:cNvPr id="4" name="Picture 3"/>
          <p:cNvPicPr>
            <a:picLocks noChangeAspect="1" noChangeArrowheads="1"/>
          </p:cNvPicPr>
          <p:nvPr/>
        </p:nvPicPr>
        <p:blipFill>
          <a:blip r:embed="rId3" cstate="print"/>
          <a:srcRect/>
          <a:stretch>
            <a:fillRect/>
          </a:stretch>
        </p:blipFill>
        <p:spPr bwMode="auto">
          <a:xfrm>
            <a:off x="3203848" y="3068960"/>
            <a:ext cx="1774967" cy="2520280"/>
          </a:xfrm>
          <a:prstGeom prst="rect">
            <a:avLst/>
          </a:prstGeom>
          <a:noFill/>
          <a:ln w="9525">
            <a:solidFill>
              <a:schemeClr val="tx1"/>
            </a:solidFill>
            <a:miter lim="800000"/>
            <a:headEnd/>
            <a:tailEnd/>
          </a:ln>
        </p:spPr>
      </p:pic>
      <p:grpSp>
        <p:nvGrpSpPr>
          <p:cNvPr id="5" name="Group 16"/>
          <p:cNvGrpSpPr>
            <a:grpSpLocks/>
          </p:cNvGrpSpPr>
          <p:nvPr/>
        </p:nvGrpSpPr>
        <p:grpSpPr bwMode="auto">
          <a:xfrm>
            <a:off x="4716016" y="2708920"/>
            <a:ext cx="4156701" cy="2714171"/>
            <a:chOff x="1905" y="354"/>
            <a:chExt cx="4944" cy="3439"/>
          </a:xfrm>
        </p:grpSpPr>
        <p:pic>
          <p:nvPicPr>
            <p:cNvPr id="6" name="Picture 14" descr="glossGMB_unescodocLowres-cover"/>
            <p:cNvPicPr>
              <a:picLocks noChangeAspect="1" noChangeArrowheads="1"/>
            </p:cNvPicPr>
            <p:nvPr/>
          </p:nvPicPr>
          <p:blipFill>
            <a:blip r:embed="rId4" cstate="print"/>
            <a:srcRect/>
            <a:stretch>
              <a:fillRect/>
            </a:stretch>
          </p:blipFill>
          <p:spPr bwMode="auto">
            <a:xfrm rot="996921">
              <a:off x="4469" y="354"/>
              <a:ext cx="2380" cy="3364"/>
            </a:xfrm>
            <a:prstGeom prst="rect">
              <a:avLst/>
            </a:prstGeom>
            <a:noFill/>
          </p:spPr>
        </p:pic>
        <p:pic>
          <p:nvPicPr>
            <p:cNvPr id="7" name="Picture 15" descr="snowClassi_unescodocLowres-cover"/>
            <p:cNvPicPr>
              <a:picLocks noChangeAspect="1" noChangeArrowheads="1"/>
            </p:cNvPicPr>
            <p:nvPr/>
          </p:nvPicPr>
          <p:blipFill>
            <a:blip r:embed="rId5" cstate="print"/>
            <a:srcRect l="952" t="673" r="952" b="673"/>
            <a:stretch>
              <a:fillRect/>
            </a:stretch>
          </p:blipFill>
          <p:spPr bwMode="auto">
            <a:xfrm rot="-408104">
              <a:off x="1905" y="407"/>
              <a:ext cx="2380" cy="3386"/>
            </a:xfrm>
            <a:prstGeom prst="rect">
              <a:avLst/>
            </a:prstGeom>
            <a:noFill/>
            <a:ln w="9525">
              <a:noFill/>
              <a:miter lim="800000"/>
              <a:headEnd/>
              <a:tailEnd/>
            </a:ln>
          </p:spPr>
        </p:pic>
      </p:grpSp>
      <p:sp>
        <p:nvSpPr>
          <p:cNvPr id="8" name="Text Box 17"/>
          <p:cNvSpPr txBox="1">
            <a:spLocks noChangeArrowheads="1"/>
          </p:cNvSpPr>
          <p:nvPr/>
        </p:nvSpPr>
        <p:spPr bwMode="auto">
          <a:xfrm>
            <a:off x="323528" y="5805264"/>
            <a:ext cx="4752528" cy="923330"/>
          </a:xfrm>
          <a:prstGeom prst="rect">
            <a:avLst/>
          </a:prstGeom>
          <a:noFill/>
          <a:ln w="9525" algn="ctr">
            <a:noFill/>
            <a:miter lim="800000"/>
            <a:headEnd/>
            <a:tailEnd/>
          </a:ln>
          <a:effectLst/>
        </p:spPr>
        <p:txBody>
          <a:bodyPr wrap="square">
            <a:spAutoFit/>
          </a:bodyPr>
          <a:lstStyle/>
          <a:p>
            <a:pPr eaLnBrk="1" hangingPunct="1"/>
            <a:r>
              <a:rPr lang="en-US" sz="1800" dirty="0">
                <a:solidFill>
                  <a:srgbClr val="000000"/>
                </a:solidFill>
                <a:latin typeface="Arial Narrow"/>
              </a:rPr>
              <a:t>“IUGG urges snow and ice scientists, practitioners, and scientists from </a:t>
            </a:r>
            <a:r>
              <a:rPr lang="en-US" sz="1800" dirty="0" smtClean="0">
                <a:solidFill>
                  <a:srgbClr val="000000"/>
                </a:solidFill>
                <a:latin typeface="Arial Narrow"/>
              </a:rPr>
              <a:t>related disciplines </a:t>
            </a:r>
            <a:r>
              <a:rPr lang="en-US" sz="1800" dirty="0">
                <a:solidFill>
                  <a:srgbClr val="000000"/>
                </a:solidFill>
                <a:latin typeface="Arial Narrow"/>
              </a:rPr>
              <a:t>to adopt these new schemes as standards.”</a:t>
            </a:r>
            <a:endParaRPr lang="de-CH" sz="1800" dirty="0">
              <a:solidFill>
                <a:srgbClr val="000000"/>
              </a:solidFill>
              <a:latin typeface="Arial Narrow"/>
            </a:endParaRPr>
          </a:p>
        </p:txBody>
      </p:sp>
      <p:sp>
        <p:nvSpPr>
          <p:cNvPr id="9" name="Title 1"/>
          <p:cNvSpPr txBox="1">
            <a:spLocks/>
          </p:cNvSpPr>
          <p:nvPr/>
        </p:nvSpPr>
        <p:spPr bwMode="auto">
          <a:xfrm>
            <a:off x="611560" y="1412776"/>
            <a:ext cx="331236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a:lstStyle>
          <a:p>
            <a:r>
              <a:rPr lang="en-US" sz="2000" b="0" i="1" dirty="0" smtClean="0">
                <a:solidFill>
                  <a:srgbClr val="008000"/>
                </a:solidFill>
              </a:rPr>
              <a:t>SEARCH and AON are discussing measurement methods. Collaboration with GCW is essential.</a:t>
            </a:r>
            <a:endParaRPr lang="en-US" sz="2000" b="0" i="1" dirty="0">
              <a:solidFill>
                <a:srgbClr val="008000"/>
              </a:solidFill>
            </a:endParaRPr>
          </a:p>
          <a:p>
            <a:pPr marL="292100" indent="-279400"/>
            <a:endParaRPr lang="en-US" sz="2000" b="0" i="1" dirty="0">
              <a:solidFill>
                <a:srgbClr val="008000"/>
              </a:solidFill>
            </a:endParaRPr>
          </a:p>
        </p:txBody>
      </p:sp>
      <p:sp>
        <p:nvSpPr>
          <p:cNvPr id="10" name="Rectangle 9"/>
          <p:cNvSpPr/>
          <p:nvPr/>
        </p:nvSpPr>
        <p:spPr>
          <a:xfrm>
            <a:off x="395536" y="3284984"/>
            <a:ext cx="2592288" cy="2031325"/>
          </a:xfrm>
          <a:prstGeom prst="rect">
            <a:avLst/>
          </a:prstGeom>
        </p:spPr>
        <p:txBody>
          <a:bodyPr wrap="square">
            <a:spAutoFit/>
          </a:bodyPr>
          <a:lstStyle/>
          <a:p>
            <a:r>
              <a:rPr lang="en-US" sz="1800" dirty="0">
                <a:latin typeface="Arial"/>
                <a:cs typeface="Arial"/>
              </a:rPr>
              <a:t>GCW is part of </a:t>
            </a:r>
            <a:r>
              <a:rPr lang="en-US" sz="1800" dirty="0" smtClean="0">
                <a:latin typeface="Arial"/>
                <a:cs typeface="Arial"/>
              </a:rPr>
              <a:t>the WMO Integrated Observing System (WIGOS) </a:t>
            </a:r>
            <a:r>
              <a:rPr lang="en-US" sz="1800" dirty="0">
                <a:latin typeface="Arial"/>
                <a:cs typeface="Arial"/>
              </a:rPr>
              <a:t>and contributes to technical regulations of WMO through WIGOS</a:t>
            </a:r>
          </a:p>
        </p:txBody>
      </p:sp>
    </p:spTree>
    <p:extLst>
      <p:ext uri="{BB962C8B-B14F-4D97-AF65-F5344CB8AC3E}">
        <p14:creationId xmlns:p14="http://schemas.microsoft.com/office/powerpoint/2010/main" val="18158407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395536" y="188640"/>
            <a:ext cx="5041900" cy="792162"/>
          </a:xfrm>
        </p:spPr>
        <p:txBody>
          <a:bodyPr/>
          <a:lstStyle/>
          <a:p>
            <a:r>
              <a:rPr lang="en-US" sz="2800" b="1" dirty="0" smtClean="0">
                <a:solidFill>
                  <a:schemeClr val="tx1"/>
                </a:solidFill>
              </a:rPr>
              <a:t>GCW Data Portal</a:t>
            </a:r>
            <a:endParaRPr lang="en-US" sz="2800" b="1" dirty="0">
              <a:solidFill>
                <a:schemeClr val="tx1"/>
              </a:solidFill>
            </a:endParaRPr>
          </a:p>
        </p:txBody>
      </p:sp>
      <p:pic>
        <p:nvPicPr>
          <p:cNvPr id="5" name="Picture 4" descr="Screen Shot 2015-02-10 at 3.03.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16"/>
            <a:ext cx="9144000" cy="4551265"/>
          </a:xfrm>
          <a:prstGeom prst="rect">
            <a:avLst/>
          </a:prstGeom>
        </p:spPr>
      </p:pic>
      <p:sp>
        <p:nvSpPr>
          <p:cNvPr id="9" name="Title 1"/>
          <p:cNvSpPr txBox="1">
            <a:spLocks/>
          </p:cNvSpPr>
          <p:nvPr/>
        </p:nvSpPr>
        <p:spPr bwMode="auto">
          <a:xfrm>
            <a:off x="395536" y="1052736"/>
            <a:ext cx="835292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chemeClr val="tx2"/>
                </a:solidFill>
                <a:latin typeface="+mj-lt"/>
                <a:ea typeface="ＭＳ Ｐゴシック" charset="0"/>
                <a:cs typeface="+mj-cs"/>
              </a:defRPr>
            </a:lvl1pPr>
            <a:lvl2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2pPr>
            <a:lvl3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3pPr>
            <a:lvl4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4pPr>
            <a:lvl5pPr algn="l" rtl="0" eaLnBrk="0" fontAlgn="base" hangingPunct="0">
              <a:spcBef>
                <a:spcPct val="0"/>
              </a:spcBef>
              <a:spcAft>
                <a:spcPct val="0"/>
              </a:spcAft>
              <a:defRPr sz="3600" b="1">
                <a:solidFill>
                  <a:schemeClr val="tx2"/>
                </a:solidFill>
                <a:latin typeface="Arial" pitchFamily="34" charset="0"/>
                <a:ea typeface="ＭＳ Ｐゴシック" charset="0"/>
                <a:cs typeface="Arial" pitchFamily="34" charset="0"/>
              </a:defRPr>
            </a:lvl5pPr>
            <a:lvl6pPr marL="457200" algn="l" rtl="0" fontAlgn="base">
              <a:spcBef>
                <a:spcPct val="0"/>
              </a:spcBef>
              <a:spcAft>
                <a:spcPct val="0"/>
              </a:spcAft>
              <a:defRPr sz="3600" b="1">
                <a:solidFill>
                  <a:schemeClr val="tx2"/>
                </a:solidFill>
                <a:latin typeface="Arial" pitchFamily="34" charset="0"/>
                <a:cs typeface="Arial" pitchFamily="34" charset="0"/>
              </a:defRPr>
            </a:lvl6pPr>
            <a:lvl7pPr marL="914400" algn="l" rtl="0" fontAlgn="base">
              <a:spcBef>
                <a:spcPct val="0"/>
              </a:spcBef>
              <a:spcAft>
                <a:spcPct val="0"/>
              </a:spcAft>
              <a:defRPr sz="3600" b="1">
                <a:solidFill>
                  <a:schemeClr val="tx2"/>
                </a:solidFill>
                <a:latin typeface="Arial" pitchFamily="34" charset="0"/>
                <a:cs typeface="Arial" pitchFamily="34" charset="0"/>
              </a:defRPr>
            </a:lvl7pPr>
            <a:lvl8pPr marL="1371600" algn="l" rtl="0" fontAlgn="base">
              <a:spcBef>
                <a:spcPct val="0"/>
              </a:spcBef>
              <a:spcAft>
                <a:spcPct val="0"/>
              </a:spcAft>
              <a:defRPr sz="3600" b="1">
                <a:solidFill>
                  <a:schemeClr val="tx2"/>
                </a:solidFill>
                <a:latin typeface="Arial" pitchFamily="34" charset="0"/>
                <a:cs typeface="Arial" pitchFamily="34" charset="0"/>
              </a:defRPr>
            </a:lvl8pPr>
            <a:lvl9pPr marL="1828800" algn="l" rtl="0" fontAlgn="base">
              <a:spcBef>
                <a:spcPct val="0"/>
              </a:spcBef>
              <a:spcAft>
                <a:spcPct val="0"/>
              </a:spcAft>
              <a:defRPr sz="3600" b="1">
                <a:solidFill>
                  <a:schemeClr val="tx2"/>
                </a:solidFill>
                <a:latin typeface="Arial" pitchFamily="34" charset="0"/>
                <a:cs typeface="Arial" pitchFamily="34" charset="0"/>
              </a:defRPr>
            </a:lvl9pPr>
          </a:lstStyle>
          <a:p>
            <a:r>
              <a:rPr lang="en-US" sz="2000" b="0" i="1" dirty="0" smtClean="0">
                <a:solidFill>
                  <a:srgbClr val="008000"/>
                </a:solidFill>
              </a:rPr>
              <a:t>CliC </a:t>
            </a:r>
            <a:r>
              <a:rPr lang="en-US" sz="2000" b="0" i="1" dirty="0" smtClean="0">
                <a:solidFill>
                  <a:srgbClr val="008000"/>
                </a:solidFill>
              </a:rPr>
              <a:t>members concerned </a:t>
            </a:r>
            <a:r>
              <a:rPr lang="en-US" sz="2000" b="0" i="1" dirty="0" smtClean="0">
                <a:solidFill>
                  <a:srgbClr val="008000"/>
                </a:solidFill>
              </a:rPr>
              <a:t>about data formats, metadata, and data center interoperability, e.g., </a:t>
            </a:r>
            <a:r>
              <a:rPr lang="en-US" sz="2000" b="0" i="1" dirty="0" smtClean="0">
                <a:solidFill>
                  <a:srgbClr val="008000"/>
                </a:solidFill>
              </a:rPr>
              <a:t>GRISO, WDAC) </a:t>
            </a:r>
            <a:r>
              <a:rPr lang="en-US" sz="2000" b="0" i="1" dirty="0" smtClean="0">
                <a:solidFill>
                  <a:srgbClr val="008000"/>
                </a:solidFill>
              </a:rPr>
              <a:t>are encouraged to work GCW.</a:t>
            </a:r>
            <a:endParaRPr lang="en-US" sz="2000" b="0" i="1" dirty="0">
              <a:solidFill>
                <a:srgbClr val="008000"/>
              </a:solidFill>
            </a:endParaRPr>
          </a:p>
        </p:txBody>
      </p:sp>
      <p:sp>
        <p:nvSpPr>
          <p:cNvPr id="2" name="Rectangle 1"/>
          <p:cNvSpPr/>
          <p:nvPr/>
        </p:nvSpPr>
        <p:spPr>
          <a:xfrm>
            <a:off x="323528" y="6021288"/>
            <a:ext cx="8496944" cy="646331"/>
          </a:xfrm>
          <a:prstGeom prst="rect">
            <a:avLst/>
          </a:prstGeom>
          <a:solidFill>
            <a:schemeClr val="bg1"/>
          </a:solidFill>
        </p:spPr>
        <p:txBody>
          <a:bodyPr wrap="square">
            <a:spAutoFit/>
          </a:bodyPr>
          <a:lstStyle/>
          <a:p>
            <a:r>
              <a:rPr lang="en-US" sz="1800" dirty="0" smtClean="0">
                <a:latin typeface="Arial"/>
                <a:cs typeface="Arial"/>
              </a:rPr>
              <a:t>The GCW Data Portal </a:t>
            </a:r>
            <a:r>
              <a:rPr lang="en-US" sz="1800" dirty="0">
                <a:latin typeface="Arial"/>
                <a:cs typeface="Arial"/>
              </a:rPr>
              <a:t>is part of WIS, a data Collection and Production Centre (formal designation of </a:t>
            </a:r>
            <a:r>
              <a:rPr lang="en-US" sz="1800" dirty="0" smtClean="0">
                <a:latin typeface="Arial"/>
                <a:cs typeface="Arial"/>
              </a:rPr>
              <a:t>WMO), </a:t>
            </a:r>
            <a:r>
              <a:rPr lang="en-US" sz="1800" dirty="0">
                <a:latin typeface="Arial"/>
                <a:cs typeface="Arial"/>
              </a:rPr>
              <a:t>and is interoperable with data </a:t>
            </a:r>
            <a:r>
              <a:rPr lang="en-US" sz="1800" dirty="0" smtClean="0">
                <a:latin typeface="Arial"/>
                <a:cs typeface="Arial"/>
              </a:rPr>
              <a:t>centres.</a:t>
            </a:r>
            <a:endParaRPr lang="en-US" sz="1800" dirty="0">
              <a:latin typeface="Arial"/>
              <a:cs typeface="Arial"/>
            </a:endParaRPr>
          </a:p>
        </p:txBody>
      </p:sp>
    </p:spTree>
    <p:extLst>
      <p:ext uri="{BB962C8B-B14F-4D97-AF65-F5344CB8AC3E}">
        <p14:creationId xmlns:p14="http://schemas.microsoft.com/office/powerpoint/2010/main" val="27685927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Theme1">
  <a:themeElements>
    <a:clrScheme name="Extra Custom">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009900"/>
      </a:accent6>
      <a:hlink>
        <a:srgbClr val="106485"/>
      </a:hlink>
      <a:folHlink>
        <a:srgbClr val="44B9E8"/>
      </a:folHlink>
    </a:clrScheme>
    <a:fontScheme name="TradeCondensed">
      <a:majorFont>
        <a:latin typeface="TradeGothicBoldCondTwenty"/>
        <a:ea typeface=""/>
        <a:cs typeface=""/>
      </a:majorFont>
      <a:minorFont>
        <a:latin typeface="TradeGothi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7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Theme1">
  <a:themeElements>
    <a:clrScheme name="Extra Custom">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009900"/>
      </a:accent6>
      <a:hlink>
        <a:srgbClr val="106485"/>
      </a:hlink>
      <a:folHlink>
        <a:srgbClr val="44B9E8"/>
      </a:folHlink>
    </a:clrScheme>
    <a:fontScheme name="TradeCondensed">
      <a:majorFont>
        <a:latin typeface="TradeGothicBoldCondTwenty"/>
        <a:ea typeface=""/>
        <a:cs typeface=""/>
      </a:majorFont>
      <a:minorFont>
        <a:latin typeface="TradeGothi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WMO Template">
  <a:themeElements>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MO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MO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MO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MO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MO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MO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MO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11439</TotalTime>
  <Words>838</Words>
  <Application>Microsoft Macintosh PowerPoint</Application>
  <PresentationFormat>On-screen Show (4:3)</PresentationFormat>
  <Paragraphs>89</Paragraphs>
  <Slides>15</Slides>
  <Notes>4</Notes>
  <HiddenSlides>0</HiddenSlides>
  <MMClips>0</MMClips>
  <ScaleCrop>false</ScaleCrop>
  <HeadingPairs>
    <vt:vector size="4" baseType="variant">
      <vt:variant>
        <vt:lpstr>Theme</vt:lpstr>
      </vt:variant>
      <vt:variant>
        <vt:i4>15</vt:i4>
      </vt:variant>
      <vt:variant>
        <vt:lpstr>Slide Titles</vt:lpstr>
      </vt:variant>
      <vt:variant>
        <vt:i4>15</vt:i4>
      </vt:variant>
    </vt:vector>
  </HeadingPairs>
  <TitlesOfParts>
    <vt:vector size="30" baseType="lpstr">
      <vt:lpstr>WMO Template</vt:lpstr>
      <vt:lpstr>8_WMO Template</vt:lpstr>
      <vt:lpstr>1_WMO Template</vt:lpstr>
      <vt:lpstr>2_WMO Template</vt:lpstr>
      <vt:lpstr>9_WMO Template</vt:lpstr>
      <vt:lpstr>3_WMO Template</vt:lpstr>
      <vt:lpstr>1_Benutzerdefiniertes Design</vt:lpstr>
      <vt:lpstr>4_WMO Template</vt:lpstr>
      <vt:lpstr>5_WMO Template</vt:lpstr>
      <vt:lpstr>1_Theme1</vt:lpstr>
      <vt:lpstr>Office Theme</vt:lpstr>
      <vt:lpstr>7_WMO Template</vt:lpstr>
      <vt:lpstr>2_Theme1</vt:lpstr>
      <vt:lpstr>6_WMO Template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GCW Data Portal</vt:lpstr>
      <vt:lpstr>PowerPoint Presentation</vt:lpstr>
      <vt:lpstr>User Needs and Requirements</vt:lpstr>
      <vt:lpstr>Products</vt:lpstr>
      <vt:lpstr>Website and  Outreach</vt:lpstr>
      <vt:lpstr>CliC members are encouraged to participate on GCW teams. Young scientists are especially encouraged to participate! (JB is on the GSG)</vt:lpstr>
      <vt:lpstr>PowerPoint Presentation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Meteorological Organization Working together in weather, climate and water</dc:title>
  <dc:creator>Goodison M</dc:creator>
  <cp:lastModifiedBy>Jeff Key</cp:lastModifiedBy>
  <cp:revision>212</cp:revision>
  <dcterms:created xsi:type="dcterms:W3CDTF">2011-05-23T11:13:26Z</dcterms:created>
  <dcterms:modified xsi:type="dcterms:W3CDTF">2015-02-11T19:13:12Z</dcterms:modified>
</cp:coreProperties>
</file>