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7" r:id="rId5"/>
    <p:sldId id="391" r:id="rId6"/>
    <p:sldId id="374" r:id="rId7"/>
    <p:sldId id="375" r:id="rId8"/>
    <p:sldId id="385" r:id="rId9"/>
    <p:sldId id="376" r:id="rId10"/>
    <p:sldId id="383" r:id="rId11"/>
    <p:sldId id="378" r:id="rId12"/>
    <p:sldId id="386" r:id="rId13"/>
    <p:sldId id="387" r:id="rId14"/>
    <p:sldId id="388" r:id="rId15"/>
    <p:sldId id="390" r:id="rId16"/>
  </p:sldIdLst>
  <p:sldSz cx="10688638" cy="7562850"/>
  <p:notesSz cx="6858000" cy="9144000"/>
  <p:custDataLst>
    <p:tags r:id="rId19"/>
  </p:custDataLst>
  <p:defaultTextStyle>
    <a:defPPr>
      <a:defRPr lang="ru-RU"/>
    </a:defPPr>
    <a:lvl1pPr marL="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5E74DA-3BE0-4AB5-AE75-34A8AD6FC504}">
          <p14:sldIdLst>
            <p14:sldId id="267"/>
            <p14:sldId id="391"/>
            <p14:sldId id="374"/>
            <p14:sldId id="375"/>
            <p14:sldId id="385"/>
            <p14:sldId id="376"/>
            <p14:sldId id="383"/>
            <p14:sldId id="378"/>
            <p14:sldId id="386"/>
            <p14:sldId id="387"/>
            <p14:sldId id="388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94" userDrawn="1">
          <p15:clr>
            <a:srgbClr val="A4A3A4"/>
          </p15:clr>
        </p15:guide>
        <p15:guide id="2" pos="259" userDrawn="1">
          <p15:clr>
            <a:srgbClr val="A4A3A4"/>
          </p15:clr>
        </p15:guide>
        <p15:guide id="3" pos="6474" userDrawn="1">
          <p15:clr>
            <a:srgbClr val="A4A3A4"/>
          </p15:clr>
        </p15:guide>
        <p15:guide id="4" orient="horz" pos="1135" userDrawn="1">
          <p15:clr>
            <a:srgbClr val="A4A3A4"/>
          </p15:clr>
        </p15:guide>
        <p15:guide id="5" orient="horz" pos="41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6670"/>
    <a:srgbClr val="7A8C97"/>
    <a:srgbClr val="D8E2E7"/>
    <a:srgbClr val="D7153A"/>
    <a:srgbClr val="8EA0AA"/>
    <a:srgbClr val="BACAD3"/>
    <a:srgbClr val="A4B5BF"/>
    <a:srgbClr val="000000"/>
    <a:srgbClr val="A90323"/>
    <a:srgbClr val="403B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434" autoAdjust="0"/>
  </p:normalViewPr>
  <p:slideViewPr>
    <p:cSldViewPr snapToGrid="0">
      <p:cViewPr varScale="1">
        <p:scale>
          <a:sx n="77" d="100"/>
          <a:sy n="77" d="100"/>
        </p:scale>
        <p:origin x="1234" y="58"/>
      </p:cViewPr>
      <p:guideLst>
        <p:guide orient="horz" pos="794"/>
        <p:guide pos="259"/>
        <p:guide pos="6474"/>
        <p:guide orient="horz" pos="1135"/>
        <p:guide orient="horz" pos="41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napToGrid="0">
      <p:cViewPr varScale="1">
        <p:scale>
          <a:sx n="157" d="100"/>
          <a:sy n="157" d="100"/>
        </p:scale>
        <p:origin x="516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961DE-A788-6F48-B110-72A836C1A9DE}" type="datetimeFigureOut">
              <a:rPr lang="en-US" smtClean="0"/>
              <a:t>28-Feb-17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BAAA0-4E1D-4548-95AB-7423968E8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56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CB535-E476-4EF6-9BDA-B94F762E28EC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A34B4-7CC0-4BBD-B641-14FA195985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21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428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rgbClr val="000000"/>
                </a:solidFill>
              </a:rPr>
              <a:t>Transas leads the way in creating an </a:t>
            </a:r>
            <a:r>
              <a:rPr lang="en-US" sz="1400" i="1" dirty="0">
                <a:solidFill>
                  <a:schemeClr val="accent1"/>
                </a:solidFill>
              </a:rPr>
              <a:t>ecosystem</a:t>
            </a:r>
            <a:r>
              <a:rPr lang="en-US" sz="1400" dirty="0">
                <a:solidFill>
                  <a:srgbClr val="000000"/>
                </a:solidFill>
              </a:rPr>
              <a:t> of </a:t>
            </a:r>
            <a:r>
              <a:rPr lang="en-US" sz="1400" i="1" dirty="0">
                <a:solidFill>
                  <a:schemeClr val="accent1"/>
                </a:solidFill>
              </a:rPr>
              <a:t>harmonized</a:t>
            </a:r>
            <a:r>
              <a:rPr lang="en-US" sz="1400" i="1" dirty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integrated solutions</a:t>
            </a:r>
            <a:r>
              <a:rPr lang="en-US" sz="1400" dirty="0">
                <a:solidFill>
                  <a:srgbClr val="000000"/>
                </a:solidFill>
              </a:rPr>
              <a:t> in safety, navigation and ship operations. In creating these solutions Transas </a:t>
            </a:r>
            <a:r>
              <a:rPr lang="en-US" sz="1400" i="1" dirty="0">
                <a:solidFill>
                  <a:schemeClr val="accent1"/>
                </a:solidFill>
              </a:rPr>
              <a:t>unites</a:t>
            </a:r>
            <a:r>
              <a:rPr lang="en-US" sz="1400" dirty="0">
                <a:solidFill>
                  <a:srgbClr val="000000"/>
                </a:solidFill>
              </a:rPr>
              <a:t> the global maritime </a:t>
            </a:r>
            <a:r>
              <a:rPr lang="en-US" sz="1400" i="1" dirty="0">
                <a:solidFill>
                  <a:schemeClr val="accent1"/>
                </a:solidFill>
              </a:rPr>
              <a:t>stakeholders</a:t>
            </a:r>
            <a:r>
              <a:rPr lang="en-US" sz="1400" dirty="0">
                <a:solidFill>
                  <a:srgbClr val="000000"/>
                </a:solidFill>
              </a:rPr>
              <a:t> in the future of </a:t>
            </a:r>
            <a:r>
              <a:rPr lang="en-US" sz="1400" i="1" dirty="0">
                <a:solidFill>
                  <a:schemeClr val="accent1"/>
                </a:solidFill>
              </a:rPr>
              <a:t>e-Navigation</a:t>
            </a:r>
            <a:r>
              <a:rPr lang="en-US" sz="1400" dirty="0">
                <a:solidFill>
                  <a:srgbClr val="000000"/>
                </a:solidFill>
              </a:rPr>
              <a:t> and operations.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4B4-7CC0-4BBD-B641-14FA195985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6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BA34B4-7CC0-4BBD-B641-14FA1959854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2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68325" y="595500"/>
            <a:ext cx="3351989" cy="595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0813" y="2987338"/>
            <a:ext cx="9847013" cy="1068468"/>
          </a:xfrm>
        </p:spPr>
        <p:txBody>
          <a:bodyPr anchor="ctr" anchorCtr="0">
            <a:normAutofit/>
          </a:bodyPr>
          <a:lstStyle>
            <a:lvl1pPr algn="ctr">
              <a:defRPr sz="7200"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595499"/>
            <a:ext cx="3155851" cy="397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  <p:sp>
        <p:nvSpPr>
          <p:cNvPr id="9" name="Rectangle 8"/>
          <p:cNvSpPr/>
          <p:nvPr userDrawn="1"/>
        </p:nvSpPr>
        <p:spPr>
          <a:xfrm>
            <a:off x="7532787" y="595499"/>
            <a:ext cx="3155851" cy="3970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21238" y="6813754"/>
            <a:ext cx="9846589" cy="302841"/>
          </a:xfrm>
        </p:spPr>
        <p:txBody>
          <a:bodyPr anchor="b" anchorCtr="0">
            <a:normAutofit/>
          </a:bodyPr>
          <a:lstStyle>
            <a:lvl1pPr marL="0" indent="0" algn="ct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 typeface="Arial" panose="020B0604020202020204" pitchFamily="34" charset="0"/>
              <a:buNone/>
              <a:defRPr lang="ru-RU" sz="1765" kern="1200" baseline="0" dirty="0">
                <a:solidFill>
                  <a:schemeClr val="accent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Name, Place or Year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35375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latin typeface="+mj-lt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20814" y="2462986"/>
            <a:ext cx="4755163" cy="1755057"/>
          </a:xfrm>
          <a:solidFill>
            <a:schemeClr val="bg2">
              <a:alpha val="50000"/>
            </a:schemeClr>
          </a:solidFill>
        </p:spPr>
        <p:txBody>
          <a:bodyPr lIns="72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512663" y="2462985"/>
            <a:ext cx="4755163" cy="1755057"/>
          </a:xfrm>
          <a:solidFill>
            <a:schemeClr val="bg2">
              <a:alpha val="50000"/>
            </a:schemeClr>
          </a:solidFill>
        </p:spPr>
        <p:txBody>
          <a:bodyPr lIns="72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20814" y="1826201"/>
            <a:ext cx="4755163" cy="601200"/>
          </a:xfrm>
          <a:gradFill>
            <a:gsLst>
              <a:gs pos="0">
                <a:srgbClr val="A90323"/>
              </a:gs>
              <a:gs pos="2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ru-RU" sz="2400" b="1" cap="all" dirty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marL="0" lvl="0" defTabSz="914400"/>
            <a:r>
              <a:rPr lang="en-US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512663" y="1826201"/>
            <a:ext cx="4755163" cy="601200"/>
          </a:xfrm>
          <a:gradFill>
            <a:gsLst>
              <a:gs pos="0">
                <a:srgbClr val="A90323"/>
              </a:gs>
              <a:gs pos="2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ru-RU" sz="2400" b="1" cap="all" dirty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marL="0" lvl="0" defTabSz="91440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3"/>
          </p:nvPr>
        </p:nvSpPr>
        <p:spPr>
          <a:xfrm>
            <a:off x="420814" y="5066190"/>
            <a:ext cx="4755163" cy="1755057"/>
          </a:xfrm>
          <a:solidFill>
            <a:schemeClr val="bg2">
              <a:alpha val="50000"/>
            </a:schemeClr>
          </a:solidFill>
        </p:spPr>
        <p:txBody>
          <a:bodyPr lIns="72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half" idx="14"/>
          </p:nvPr>
        </p:nvSpPr>
        <p:spPr>
          <a:xfrm>
            <a:off x="5512663" y="5066189"/>
            <a:ext cx="4755163" cy="1755057"/>
          </a:xfrm>
          <a:solidFill>
            <a:schemeClr val="bg2">
              <a:alpha val="50000"/>
            </a:schemeClr>
          </a:solidFill>
        </p:spPr>
        <p:txBody>
          <a:bodyPr lIns="72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20814" y="4429405"/>
            <a:ext cx="4755163" cy="601200"/>
          </a:xfrm>
          <a:gradFill>
            <a:gsLst>
              <a:gs pos="0">
                <a:srgbClr val="A90323"/>
              </a:gs>
              <a:gs pos="2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ru-RU" sz="2400" b="1" cap="all" dirty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marL="0" lvl="0" defTabSz="91440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512663" y="4429405"/>
            <a:ext cx="4755163" cy="601200"/>
          </a:xfrm>
          <a:gradFill>
            <a:gsLst>
              <a:gs pos="0">
                <a:srgbClr val="A90323"/>
              </a:gs>
              <a:gs pos="20000">
                <a:schemeClr val="accent1"/>
              </a:gs>
            </a:gsLst>
            <a:lin ang="0" scaled="1"/>
          </a:gradFill>
          <a:ln>
            <a:noFill/>
          </a:ln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>
            <a:lvl1pPr marL="0" indent="0">
              <a:buNone/>
              <a:defRPr lang="ru-RU" sz="2400" b="1" cap="all" dirty="0">
                <a:solidFill>
                  <a:schemeClr val="bg1"/>
                </a:solidFill>
                <a:latin typeface="+mj-lt"/>
                <a:cs typeface="+mn-cs"/>
              </a:defRPr>
            </a:lvl1pPr>
          </a:lstStyle>
          <a:p>
            <a:pPr marL="0" lvl="0" defTabSz="9144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546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</p:spTree>
    <p:extLst>
      <p:ext uri="{BB962C8B-B14F-4D97-AF65-F5344CB8AC3E}">
        <p14:creationId xmlns:p14="http://schemas.microsoft.com/office/powerpoint/2010/main" val="3669922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06323" y="6957778"/>
            <a:ext cx="1675994" cy="29775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6957777"/>
            <a:ext cx="4165913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13" y="2193249"/>
            <a:ext cx="9847013" cy="238226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87" baseline="0">
                <a:solidFill>
                  <a:schemeClr val="tx1"/>
                </a:solidFill>
              </a:defRPr>
            </a:lvl1pPr>
            <a:lvl2pPr marL="504174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34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52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692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86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503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9212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338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6522725" y="6957777"/>
            <a:ext cx="4165913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</p:spTree>
    <p:extLst>
      <p:ext uri="{BB962C8B-B14F-4D97-AF65-F5344CB8AC3E}">
        <p14:creationId xmlns:p14="http://schemas.microsoft.com/office/powerpoint/2010/main" val="476837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20813" y="198500"/>
            <a:ext cx="7785350" cy="595500"/>
          </a:xfrm>
        </p:spPr>
        <p:txBody>
          <a:bodyPr anchor="b" anchorCtr="0">
            <a:normAutofit/>
          </a:bodyPr>
          <a:lstStyle>
            <a:lvl1pPr>
              <a:defRPr sz="308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552912" y="6973998"/>
            <a:ext cx="714914" cy="26840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400" rtl="0" eaLnBrk="1" latinLnBrk="0" hangingPunct="1">
              <a:lnSpc>
                <a:spcPct val="100000"/>
              </a:lnSpc>
              <a:spcBef>
                <a:spcPts val="1103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400" rtl="0" eaLnBrk="1" latinLnBrk="0" hangingPunct="1">
                <a:lnSpc>
                  <a:spcPct val="100000"/>
                </a:lnSpc>
                <a:spcBef>
                  <a:spcPts val="1103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 dirty="0">
              <a:solidFill>
                <a:schemeClr val="bg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/>
          <p:nvPr userDrawn="1"/>
        </p:nvSpPr>
        <p:spPr>
          <a:xfrm>
            <a:off x="1" y="794000"/>
            <a:ext cx="8206162" cy="1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588024" y="794800"/>
            <a:ext cx="1683090" cy="301113"/>
            <a:chOff x="7346950" y="720725"/>
            <a:chExt cx="1439863" cy="273050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7472363" y="762000"/>
              <a:ext cx="190500" cy="231775"/>
            </a:xfrm>
            <a:custGeom>
              <a:avLst/>
              <a:gdLst>
                <a:gd name="T0" fmla="*/ 43 w 61"/>
                <a:gd name="T1" fmla="*/ 30 h 72"/>
                <a:gd name="T2" fmla="*/ 58 w 61"/>
                <a:gd name="T3" fmla="*/ 15 h 72"/>
                <a:gd name="T4" fmla="*/ 43 w 61"/>
                <a:gd name="T5" fmla="*/ 0 h 72"/>
                <a:gd name="T6" fmla="*/ 0 w 61"/>
                <a:gd name="T7" fmla="*/ 0 h 72"/>
                <a:gd name="T8" fmla="*/ 0 w 61"/>
                <a:gd name="T9" fmla="*/ 72 h 72"/>
                <a:gd name="T10" fmla="*/ 9 w 61"/>
                <a:gd name="T11" fmla="*/ 72 h 72"/>
                <a:gd name="T12" fmla="*/ 9 w 61"/>
                <a:gd name="T13" fmla="*/ 9 h 72"/>
                <a:gd name="T14" fmla="*/ 43 w 61"/>
                <a:gd name="T15" fmla="*/ 9 h 72"/>
                <a:gd name="T16" fmla="*/ 49 w 61"/>
                <a:gd name="T17" fmla="*/ 15 h 72"/>
                <a:gd name="T18" fmla="*/ 43 w 61"/>
                <a:gd name="T19" fmla="*/ 21 h 72"/>
                <a:gd name="T20" fmla="*/ 19 w 61"/>
                <a:gd name="T21" fmla="*/ 21 h 72"/>
                <a:gd name="T22" fmla="*/ 50 w 61"/>
                <a:gd name="T23" fmla="*/ 72 h 72"/>
                <a:gd name="T24" fmla="*/ 61 w 61"/>
                <a:gd name="T25" fmla="*/ 72 h 72"/>
                <a:gd name="T26" fmla="*/ 35 w 61"/>
                <a:gd name="T27" fmla="*/ 30 h 72"/>
                <a:gd name="T28" fmla="*/ 43 w 61"/>
                <a:gd name="T29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1" h="72">
                  <a:moveTo>
                    <a:pt x="43" y="30"/>
                  </a:moveTo>
                  <a:cubicBezTo>
                    <a:pt x="51" y="30"/>
                    <a:pt x="58" y="23"/>
                    <a:pt x="58" y="15"/>
                  </a:cubicBezTo>
                  <a:cubicBezTo>
                    <a:pt x="58" y="7"/>
                    <a:pt x="51" y="0"/>
                    <a:pt x="4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9" y="72"/>
                    <a:pt x="9" y="72"/>
                    <a:pt x="9" y="72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6" y="9"/>
                    <a:pt x="49" y="12"/>
                    <a:pt x="49" y="15"/>
                  </a:cubicBezTo>
                  <a:cubicBezTo>
                    <a:pt x="49" y="18"/>
                    <a:pt x="46" y="21"/>
                    <a:pt x="43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35" y="30"/>
                    <a:pt x="35" y="30"/>
                    <a:pt x="35" y="30"/>
                  </a:cubicBezTo>
                  <a:lnTo>
                    <a:pt x="43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264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7346950" y="762000"/>
              <a:ext cx="112713" cy="231775"/>
            </a:xfrm>
            <a:custGeom>
              <a:avLst/>
              <a:gdLst>
                <a:gd name="T0" fmla="*/ 0 w 71"/>
                <a:gd name="T1" fmla="*/ 0 h 146"/>
                <a:gd name="T2" fmla="*/ 0 w 71"/>
                <a:gd name="T3" fmla="*/ 18 h 146"/>
                <a:gd name="T4" fmla="*/ 53 w 71"/>
                <a:gd name="T5" fmla="*/ 18 h 146"/>
                <a:gd name="T6" fmla="*/ 53 w 71"/>
                <a:gd name="T7" fmla="*/ 146 h 146"/>
                <a:gd name="T8" fmla="*/ 71 w 71"/>
                <a:gd name="T9" fmla="*/ 146 h 146"/>
                <a:gd name="T10" fmla="*/ 71 w 71"/>
                <a:gd name="T11" fmla="*/ 0 h 146"/>
                <a:gd name="T12" fmla="*/ 0 w 71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6">
                  <a:moveTo>
                    <a:pt x="0" y="0"/>
                  </a:moveTo>
                  <a:lnTo>
                    <a:pt x="0" y="18"/>
                  </a:lnTo>
                  <a:lnTo>
                    <a:pt x="53" y="18"/>
                  </a:lnTo>
                  <a:lnTo>
                    <a:pt x="53" y="146"/>
                  </a:lnTo>
                  <a:lnTo>
                    <a:pt x="71" y="146"/>
                  </a:lnTo>
                  <a:lnTo>
                    <a:pt x="7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264"/>
            </a:p>
          </p:txBody>
        </p:sp>
        <p:sp>
          <p:nvSpPr>
            <p:cNvPr id="11" name="Freeform 7"/>
            <p:cNvSpPr>
              <a:spLocks noEditPoints="1"/>
            </p:cNvSpPr>
            <p:nvPr userDrawn="1"/>
          </p:nvSpPr>
          <p:spPr bwMode="auto">
            <a:xfrm>
              <a:off x="7346950" y="720725"/>
              <a:ext cx="758825" cy="273050"/>
            </a:xfrm>
            <a:custGeom>
              <a:avLst/>
              <a:gdLst>
                <a:gd name="T0" fmla="*/ 189 w 243"/>
                <a:gd name="T1" fmla="*/ 0 h 85"/>
                <a:gd name="T2" fmla="*/ 179 w 243"/>
                <a:gd name="T3" fmla="*/ 0 h 85"/>
                <a:gd name="T4" fmla="*/ 179 w 243"/>
                <a:gd name="T5" fmla="*/ 0 h 85"/>
                <a:gd name="T6" fmla="*/ 179 w 243"/>
                <a:gd name="T7" fmla="*/ 38 h 85"/>
                <a:gd name="T8" fmla="*/ 160 w 243"/>
                <a:gd name="T9" fmla="*/ 0 h 85"/>
                <a:gd name="T10" fmla="*/ 160 w 243"/>
                <a:gd name="T11" fmla="*/ 0 h 85"/>
                <a:gd name="T12" fmla="*/ 160 w 243"/>
                <a:gd name="T13" fmla="*/ 0 h 85"/>
                <a:gd name="T14" fmla="*/ 150 w 243"/>
                <a:gd name="T15" fmla="*/ 0 h 85"/>
                <a:gd name="T16" fmla="*/ 125 w 243"/>
                <a:gd name="T17" fmla="*/ 49 h 85"/>
                <a:gd name="T18" fmla="*/ 159 w 243"/>
                <a:gd name="T19" fmla="*/ 49 h 85"/>
                <a:gd name="T20" fmla="*/ 161 w 243"/>
                <a:gd name="T21" fmla="*/ 53 h 85"/>
                <a:gd name="T22" fmla="*/ 123 w 243"/>
                <a:gd name="T23" fmla="*/ 53 h 85"/>
                <a:gd name="T24" fmla="*/ 111 w 243"/>
                <a:gd name="T25" fmla="*/ 76 h 85"/>
                <a:gd name="T26" fmla="*/ 108 w 243"/>
                <a:gd name="T27" fmla="*/ 72 h 85"/>
                <a:gd name="T28" fmla="*/ 145 w 243"/>
                <a:gd name="T29" fmla="*/ 0 h 85"/>
                <a:gd name="T30" fmla="*/ 135 w 243"/>
                <a:gd name="T31" fmla="*/ 0 h 85"/>
                <a:gd name="T32" fmla="*/ 135 w 243"/>
                <a:gd name="T33" fmla="*/ 0 h 85"/>
                <a:gd name="T34" fmla="*/ 103 w 243"/>
                <a:gd name="T35" fmla="*/ 63 h 85"/>
                <a:gd name="T36" fmla="*/ 97 w 243"/>
                <a:gd name="T37" fmla="*/ 53 h 85"/>
                <a:gd name="T38" fmla="*/ 111 w 243"/>
                <a:gd name="T39" fmla="*/ 28 h 85"/>
                <a:gd name="T40" fmla="*/ 83 w 243"/>
                <a:gd name="T41" fmla="*/ 0 h 85"/>
                <a:gd name="T42" fmla="*/ 0 w 243"/>
                <a:gd name="T43" fmla="*/ 0 h 85"/>
                <a:gd name="T44" fmla="*/ 0 w 243"/>
                <a:gd name="T45" fmla="*/ 9 h 85"/>
                <a:gd name="T46" fmla="*/ 83 w 243"/>
                <a:gd name="T47" fmla="*/ 9 h 85"/>
                <a:gd name="T48" fmla="*/ 102 w 243"/>
                <a:gd name="T49" fmla="*/ 28 h 85"/>
                <a:gd name="T50" fmla="*/ 83 w 243"/>
                <a:gd name="T51" fmla="*/ 48 h 85"/>
                <a:gd name="T52" fmla="*/ 106 w 243"/>
                <a:gd name="T53" fmla="*/ 85 h 85"/>
                <a:gd name="T54" fmla="*/ 117 w 243"/>
                <a:gd name="T55" fmla="*/ 85 h 85"/>
                <a:gd name="T56" fmla="*/ 128 w 243"/>
                <a:gd name="T57" fmla="*/ 62 h 85"/>
                <a:gd name="T58" fmla="*/ 166 w 243"/>
                <a:gd name="T59" fmla="*/ 62 h 85"/>
                <a:gd name="T60" fmla="*/ 176 w 243"/>
                <a:gd name="T61" fmla="*/ 85 h 85"/>
                <a:gd name="T62" fmla="*/ 186 w 243"/>
                <a:gd name="T63" fmla="*/ 85 h 85"/>
                <a:gd name="T64" fmla="*/ 152 w 243"/>
                <a:gd name="T65" fmla="*/ 15 h 85"/>
                <a:gd name="T66" fmla="*/ 155 w 243"/>
                <a:gd name="T67" fmla="*/ 10 h 85"/>
                <a:gd name="T68" fmla="*/ 191 w 243"/>
                <a:gd name="T69" fmla="*/ 85 h 85"/>
                <a:gd name="T70" fmla="*/ 201 w 243"/>
                <a:gd name="T71" fmla="*/ 85 h 85"/>
                <a:gd name="T72" fmla="*/ 201 w 243"/>
                <a:gd name="T73" fmla="*/ 35 h 85"/>
                <a:gd name="T74" fmla="*/ 232 w 243"/>
                <a:gd name="T75" fmla="*/ 85 h 85"/>
                <a:gd name="T76" fmla="*/ 243 w 243"/>
                <a:gd name="T77" fmla="*/ 85 h 85"/>
                <a:gd name="T78" fmla="*/ 189 w 243"/>
                <a:gd name="T79" fmla="*/ 0 h 85"/>
                <a:gd name="T80" fmla="*/ 155 w 243"/>
                <a:gd name="T81" fmla="*/ 40 h 85"/>
                <a:gd name="T82" fmla="*/ 140 w 243"/>
                <a:gd name="T83" fmla="*/ 40 h 85"/>
                <a:gd name="T84" fmla="*/ 147 w 243"/>
                <a:gd name="T85" fmla="*/ 25 h 85"/>
                <a:gd name="T86" fmla="*/ 155 w 243"/>
                <a:gd name="T87" fmla="*/ 40 h 85"/>
                <a:gd name="T88" fmla="*/ 192 w 243"/>
                <a:gd name="T89" fmla="*/ 66 h 85"/>
                <a:gd name="T90" fmla="*/ 188 w 243"/>
                <a:gd name="T91" fmla="*/ 57 h 85"/>
                <a:gd name="T92" fmla="*/ 188 w 243"/>
                <a:gd name="T93" fmla="*/ 14 h 85"/>
                <a:gd name="T94" fmla="*/ 192 w 243"/>
                <a:gd name="T95" fmla="*/ 21 h 85"/>
                <a:gd name="T96" fmla="*/ 192 w 243"/>
                <a:gd name="T97" fmla="*/ 6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3" h="85">
                  <a:moveTo>
                    <a:pt x="189" y="0"/>
                  </a:moveTo>
                  <a:cubicBezTo>
                    <a:pt x="179" y="0"/>
                    <a:pt x="179" y="0"/>
                    <a:pt x="179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38"/>
                    <a:pt x="179" y="38"/>
                    <a:pt x="179" y="38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50" y="0"/>
                    <a:pt x="150" y="0"/>
                    <a:pt x="150" y="0"/>
                  </a:cubicBezTo>
                  <a:cubicBezTo>
                    <a:pt x="125" y="49"/>
                    <a:pt x="125" y="49"/>
                    <a:pt x="125" y="49"/>
                  </a:cubicBezTo>
                  <a:cubicBezTo>
                    <a:pt x="159" y="49"/>
                    <a:pt x="159" y="49"/>
                    <a:pt x="159" y="49"/>
                  </a:cubicBezTo>
                  <a:cubicBezTo>
                    <a:pt x="161" y="53"/>
                    <a:pt x="161" y="53"/>
                    <a:pt x="161" y="53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11" y="76"/>
                    <a:pt x="111" y="76"/>
                    <a:pt x="111" y="76"/>
                  </a:cubicBezTo>
                  <a:cubicBezTo>
                    <a:pt x="108" y="72"/>
                    <a:pt x="108" y="72"/>
                    <a:pt x="108" y="72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03" y="63"/>
                    <a:pt x="103" y="63"/>
                    <a:pt x="103" y="6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5" y="48"/>
                    <a:pt x="111" y="39"/>
                    <a:pt x="111" y="28"/>
                  </a:cubicBezTo>
                  <a:cubicBezTo>
                    <a:pt x="111" y="12"/>
                    <a:pt x="98" y="0"/>
                    <a:pt x="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94" y="9"/>
                    <a:pt x="102" y="17"/>
                    <a:pt x="102" y="28"/>
                  </a:cubicBezTo>
                  <a:cubicBezTo>
                    <a:pt x="102" y="39"/>
                    <a:pt x="94" y="47"/>
                    <a:pt x="83" y="48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17" y="85"/>
                    <a:pt x="117" y="85"/>
                    <a:pt x="117" y="85"/>
                  </a:cubicBezTo>
                  <a:cubicBezTo>
                    <a:pt x="128" y="62"/>
                    <a:pt x="128" y="62"/>
                    <a:pt x="128" y="62"/>
                  </a:cubicBezTo>
                  <a:cubicBezTo>
                    <a:pt x="166" y="62"/>
                    <a:pt x="166" y="62"/>
                    <a:pt x="166" y="62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186" y="85"/>
                    <a:pt x="186" y="85"/>
                    <a:pt x="186" y="85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55" y="10"/>
                    <a:pt x="155" y="10"/>
                    <a:pt x="155" y="10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201" y="85"/>
                    <a:pt x="201" y="85"/>
                    <a:pt x="201" y="85"/>
                  </a:cubicBezTo>
                  <a:cubicBezTo>
                    <a:pt x="201" y="35"/>
                    <a:pt x="201" y="35"/>
                    <a:pt x="201" y="35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243" y="85"/>
                    <a:pt x="243" y="85"/>
                    <a:pt x="243" y="85"/>
                  </a:cubicBezTo>
                  <a:lnTo>
                    <a:pt x="189" y="0"/>
                  </a:lnTo>
                  <a:close/>
                  <a:moveTo>
                    <a:pt x="155" y="40"/>
                  </a:moveTo>
                  <a:cubicBezTo>
                    <a:pt x="140" y="40"/>
                    <a:pt x="140" y="40"/>
                    <a:pt x="140" y="40"/>
                  </a:cubicBezTo>
                  <a:cubicBezTo>
                    <a:pt x="147" y="25"/>
                    <a:pt x="147" y="25"/>
                    <a:pt x="147" y="25"/>
                  </a:cubicBezTo>
                  <a:lnTo>
                    <a:pt x="155" y="40"/>
                  </a:lnTo>
                  <a:close/>
                  <a:moveTo>
                    <a:pt x="192" y="66"/>
                  </a:moveTo>
                  <a:cubicBezTo>
                    <a:pt x="188" y="57"/>
                    <a:pt x="188" y="57"/>
                    <a:pt x="188" y="57"/>
                  </a:cubicBezTo>
                  <a:cubicBezTo>
                    <a:pt x="188" y="14"/>
                    <a:pt x="188" y="14"/>
                    <a:pt x="188" y="14"/>
                  </a:cubicBezTo>
                  <a:cubicBezTo>
                    <a:pt x="192" y="21"/>
                    <a:pt x="192" y="21"/>
                    <a:pt x="192" y="21"/>
                  </a:cubicBezTo>
                  <a:lnTo>
                    <a:pt x="192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264"/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7956550" y="720725"/>
              <a:ext cx="830263" cy="273050"/>
            </a:xfrm>
            <a:custGeom>
              <a:avLst/>
              <a:gdLst>
                <a:gd name="T0" fmla="*/ 222 w 266"/>
                <a:gd name="T1" fmla="*/ 31 h 85"/>
                <a:gd name="T2" fmla="*/ 222 w 266"/>
                <a:gd name="T3" fmla="*/ 22 h 85"/>
                <a:gd name="T4" fmla="*/ 254 w 266"/>
                <a:gd name="T5" fmla="*/ 13 h 85"/>
                <a:gd name="T6" fmla="*/ 209 w 266"/>
                <a:gd name="T7" fmla="*/ 26 h 85"/>
                <a:gd name="T8" fmla="*/ 239 w 266"/>
                <a:gd name="T9" fmla="*/ 40 h 85"/>
                <a:gd name="T10" fmla="*/ 239 w 266"/>
                <a:gd name="T11" fmla="*/ 76 h 85"/>
                <a:gd name="T12" fmla="*/ 209 w 266"/>
                <a:gd name="T13" fmla="*/ 71 h 85"/>
                <a:gd name="T14" fmla="*/ 252 w 266"/>
                <a:gd name="T15" fmla="*/ 58 h 85"/>
                <a:gd name="T16" fmla="*/ 222 w 266"/>
                <a:gd name="T17" fmla="*/ 44 h 85"/>
                <a:gd name="T18" fmla="*/ 222 w 266"/>
                <a:gd name="T19" fmla="*/ 9 h 85"/>
                <a:gd name="T20" fmla="*/ 254 w 266"/>
                <a:gd name="T21" fmla="*/ 0 h 85"/>
                <a:gd name="T22" fmla="*/ 195 w 266"/>
                <a:gd name="T23" fmla="*/ 26 h 85"/>
                <a:gd name="T24" fmla="*/ 239 w 266"/>
                <a:gd name="T25" fmla="*/ 53 h 85"/>
                <a:gd name="T26" fmla="*/ 239 w 266"/>
                <a:gd name="T27" fmla="*/ 62 h 85"/>
                <a:gd name="T28" fmla="*/ 173 w 266"/>
                <a:gd name="T29" fmla="*/ 0 h 85"/>
                <a:gd name="T30" fmla="*/ 173 w 266"/>
                <a:gd name="T31" fmla="*/ 0 h 85"/>
                <a:gd name="T32" fmla="*/ 163 w 266"/>
                <a:gd name="T33" fmla="*/ 0 h 85"/>
                <a:gd name="T34" fmla="*/ 161 w 266"/>
                <a:gd name="T35" fmla="*/ 5 h 85"/>
                <a:gd name="T36" fmla="*/ 173 w 266"/>
                <a:gd name="T37" fmla="*/ 49 h 85"/>
                <a:gd name="T38" fmla="*/ 139 w 266"/>
                <a:gd name="T39" fmla="*/ 53 h 85"/>
                <a:gd name="T40" fmla="*/ 136 w 266"/>
                <a:gd name="T41" fmla="*/ 45 h 85"/>
                <a:gd name="T42" fmla="*/ 158 w 266"/>
                <a:gd name="T43" fmla="*/ 0 h 85"/>
                <a:gd name="T44" fmla="*/ 148 w 266"/>
                <a:gd name="T45" fmla="*/ 0 h 85"/>
                <a:gd name="T46" fmla="*/ 129 w 266"/>
                <a:gd name="T47" fmla="*/ 37 h 85"/>
                <a:gd name="T48" fmla="*/ 95 w 266"/>
                <a:gd name="T49" fmla="*/ 31 h 85"/>
                <a:gd name="T50" fmla="*/ 95 w 266"/>
                <a:gd name="T51" fmla="*/ 22 h 85"/>
                <a:gd name="T52" fmla="*/ 128 w 266"/>
                <a:gd name="T53" fmla="*/ 13 h 85"/>
                <a:gd name="T54" fmla="*/ 82 w 266"/>
                <a:gd name="T55" fmla="*/ 26 h 85"/>
                <a:gd name="T56" fmla="*/ 112 w 266"/>
                <a:gd name="T57" fmla="*/ 40 h 85"/>
                <a:gd name="T58" fmla="*/ 112 w 266"/>
                <a:gd name="T59" fmla="*/ 76 h 85"/>
                <a:gd name="T60" fmla="*/ 63 w 266"/>
                <a:gd name="T61" fmla="*/ 71 h 85"/>
                <a:gd name="T62" fmla="*/ 126 w 266"/>
                <a:gd name="T63" fmla="*/ 58 h 85"/>
                <a:gd name="T64" fmla="*/ 95 w 266"/>
                <a:gd name="T65" fmla="*/ 44 h 85"/>
                <a:gd name="T66" fmla="*/ 95 w 266"/>
                <a:gd name="T67" fmla="*/ 9 h 85"/>
                <a:gd name="T68" fmla="*/ 128 w 266"/>
                <a:gd name="T69" fmla="*/ 0 h 85"/>
                <a:gd name="T70" fmla="*/ 69 w 266"/>
                <a:gd name="T71" fmla="*/ 26 h 85"/>
                <a:gd name="T72" fmla="*/ 112 w 266"/>
                <a:gd name="T73" fmla="*/ 53 h 85"/>
                <a:gd name="T74" fmla="*/ 112 w 266"/>
                <a:gd name="T75" fmla="*/ 62 h 85"/>
                <a:gd name="T76" fmla="*/ 64 w 266"/>
                <a:gd name="T77" fmla="*/ 0 h 85"/>
                <a:gd name="T78" fmla="*/ 55 w 266"/>
                <a:gd name="T79" fmla="*/ 70 h 85"/>
                <a:gd name="T80" fmla="*/ 50 w 266"/>
                <a:gd name="T81" fmla="*/ 0 h 85"/>
                <a:gd name="T82" fmla="*/ 41 w 266"/>
                <a:gd name="T83" fmla="*/ 49 h 85"/>
                <a:gd name="T84" fmla="*/ 0 w 266"/>
                <a:gd name="T85" fmla="*/ 0 h 85"/>
                <a:gd name="T86" fmla="*/ 112 w 266"/>
                <a:gd name="T87" fmla="*/ 85 h 85"/>
                <a:gd name="T88" fmla="*/ 179 w 266"/>
                <a:gd name="T89" fmla="*/ 62 h 85"/>
                <a:gd name="T90" fmla="*/ 200 w 266"/>
                <a:gd name="T91" fmla="*/ 85 h 85"/>
                <a:gd name="T92" fmla="*/ 168 w 266"/>
                <a:gd name="T93" fmla="*/ 10 h 85"/>
                <a:gd name="T94" fmla="*/ 215 w 266"/>
                <a:gd name="T95" fmla="*/ 85 h 85"/>
                <a:gd name="T96" fmla="*/ 266 w 266"/>
                <a:gd name="T97" fmla="*/ 58 h 85"/>
                <a:gd name="T98" fmla="*/ 161 w 266"/>
                <a:gd name="T99" fmla="*/ 25 h 85"/>
                <a:gd name="T100" fmla="*/ 153 w 266"/>
                <a:gd name="T101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85">
                  <a:moveTo>
                    <a:pt x="239" y="31"/>
                  </a:moveTo>
                  <a:cubicBezTo>
                    <a:pt x="222" y="31"/>
                    <a:pt x="222" y="31"/>
                    <a:pt x="222" y="31"/>
                  </a:cubicBezTo>
                  <a:cubicBezTo>
                    <a:pt x="219" y="31"/>
                    <a:pt x="218" y="29"/>
                    <a:pt x="218" y="26"/>
                  </a:cubicBezTo>
                  <a:cubicBezTo>
                    <a:pt x="218" y="24"/>
                    <a:pt x="219" y="22"/>
                    <a:pt x="222" y="22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254" y="13"/>
                    <a:pt x="254" y="13"/>
                    <a:pt x="254" y="13"/>
                  </a:cubicBezTo>
                  <a:cubicBezTo>
                    <a:pt x="222" y="13"/>
                    <a:pt x="222" y="13"/>
                    <a:pt x="222" y="13"/>
                  </a:cubicBezTo>
                  <a:cubicBezTo>
                    <a:pt x="214" y="13"/>
                    <a:pt x="209" y="19"/>
                    <a:pt x="209" y="26"/>
                  </a:cubicBezTo>
                  <a:cubicBezTo>
                    <a:pt x="209" y="34"/>
                    <a:pt x="214" y="40"/>
                    <a:pt x="222" y="40"/>
                  </a:cubicBezTo>
                  <a:cubicBezTo>
                    <a:pt x="239" y="40"/>
                    <a:pt x="239" y="40"/>
                    <a:pt x="239" y="40"/>
                  </a:cubicBezTo>
                  <a:cubicBezTo>
                    <a:pt x="249" y="40"/>
                    <a:pt x="257" y="48"/>
                    <a:pt x="257" y="58"/>
                  </a:cubicBezTo>
                  <a:cubicBezTo>
                    <a:pt x="257" y="68"/>
                    <a:pt x="249" y="76"/>
                    <a:pt x="239" y="76"/>
                  </a:cubicBezTo>
                  <a:cubicBezTo>
                    <a:pt x="211" y="76"/>
                    <a:pt x="211" y="76"/>
                    <a:pt x="211" y="76"/>
                  </a:cubicBezTo>
                  <a:cubicBezTo>
                    <a:pt x="209" y="71"/>
                    <a:pt x="209" y="71"/>
                    <a:pt x="209" y="71"/>
                  </a:cubicBezTo>
                  <a:cubicBezTo>
                    <a:pt x="239" y="71"/>
                    <a:pt x="239" y="71"/>
                    <a:pt x="239" y="71"/>
                  </a:cubicBezTo>
                  <a:cubicBezTo>
                    <a:pt x="246" y="71"/>
                    <a:pt x="252" y="65"/>
                    <a:pt x="252" y="58"/>
                  </a:cubicBezTo>
                  <a:cubicBezTo>
                    <a:pt x="252" y="50"/>
                    <a:pt x="246" y="44"/>
                    <a:pt x="239" y="44"/>
                  </a:cubicBezTo>
                  <a:cubicBezTo>
                    <a:pt x="222" y="44"/>
                    <a:pt x="222" y="44"/>
                    <a:pt x="222" y="44"/>
                  </a:cubicBezTo>
                  <a:cubicBezTo>
                    <a:pt x="212" y="44"/>
                    <a:pt x="204" y="36"/>
                    <a:pt x="204" y="26"/>
                  </a:cubicBezTo>
                  <a:cubicBezTo>
                    <a:pt x="204" y="17"/>
                    <a:pt x="212" y="9"/>
                    <a:pt x="222" y="9"/>
                  </a:cubicBezTo>
                  <a:cubicBezTo>
                    <a:pt x="254" y="9"/>
                    <a:pt x="254" y="9"/>
                    <a:pt x="254" y="9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07" y="0"/>
                    <a:pt x="195" y="12"/>
                    <a:pt x="195" y="26"/>
                  </a:cubicBezTo>
                  <a:cubicBezTo>
                    <a:pt x="195" y="41"/>
                    <a:pt x="207" y="53"/>
                    <a:pt x="222" y="53"/>
                  </a:cubicBezTo>
                  <a:cubicBezTo>
                    <a:pt x="239" y="53"/>
                    <a:pt x="239" y="53"/>
                    <a:pt x="239" y="53"/>
                  </a:cubicBezTo>
                  <a:cubicBezTo>
                    <a:pt x="241" y="53"/>
                    <a:pt x="243" y="55"/>
                    <a:pt x="243" y="58"/>
                  </a:cubicBezTo>
                  <a:cubicBezTo>
                    <a:pt x="243" y="60"/>
                    <a:pt x="241" y="62"/>
                    <a:pt x="239" y="62"/>
                  </a:cubicBezTo>
                  <a:cubicBezTo>
                    <a:pt x="204" y="62"/>
                    <a:pt x="204" y="62"/>
                    <a:pt x="204" y="62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73" y="49"/>
                    <a:pt x="173" y="49"/>
                    <a:pt x="173" y="49"/>
                  </a:cubicBezTo>
                  <a:cubicBezTo>
                    <a:pt x="175" y="53"/>
                    <a:pt x="175" y="53"/>
                    <a:pt x="175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1"/>
                    <a:pt x="138" y="49"/>
                  </a:cubicBezTo>
                  <a:cubicBezTo>
                    <a:pt x="137" y="48"/>
                    <a:pt x="137" y="46"/>
                    <a:pt x="136" y="45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29" y="37"/>
                    <a:pt x="129" y="37"/>
                    <a:pt x="129" y="37"/>
                  </a:cubicBezTo>
                  <a:cubicBezTo>
                    <a:pt x="125" y="33"/>
                    <a:pt x="119" y="31"/>
                    <a:pt x="112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3" y="31"/>
                    <a:pt x="91" y="29"/>
                    <a:pt x="91" y="26"/>
                  </a:cubicBezTo>
                  <a:cubicBezTo>
                    <a:pt x="91" y="24"/>
                    <a:pt x="93" y="22"/>
                    <a:pt x="95" y="22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8" y="13"/>
                    <a:pt x="128" y="13"/>
                    <a:pt x="128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88" y="13"/>
                    <a:pt x="82" y="19"/>
                    <a:pt x="82" y="26"/>
                  </a:cubicBezTo>
                  <a:cubicBezTo>
                    <a:pt x="82" y="34"/>
                    <a:pt x="88" y="40"/>
                    <a:pt x="95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2" y="40"/>
                    <a:pt x="130" y="48"/>
                    <a:pt x="130" y="58"/>
                  </a:cubicBezTo>
                  <a:cubicBezTo>
                    <a:pt x="130" y="68"/>
                    <a:pt x="122" y="76"/>
                    <a:pt x="112" y="76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20" y="71"/>
                    <a:pt x="126" y="65"/>
                    <a:pt x="126" y="58"/>
                  </a:cubicBezTo>
                  <a:cubicBezTo>
                    <a:pt x="126" y="50"/>
                    <a:pt x="120" y="44"/>
                    <a:pt x="112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86" y="44"/>
                    <a:pt x="78" y="36"/>
                    <a:pt x="78" y="26"/>
                  </a:cubicBezTo>
                  <a:cubicBezTo>
                    <a:pt x="78" y="17"/>
                    <a:pt x="86" y="9"/>
                    <a:pt x="95" y="9"/>
                  </a:cubicBezTo>
                  <a:cubicBezTo>
                    <a:pt x="128" y="9"/>
                    <a:pt x="128" y="9"/>
                    <a:pt x="128" y="9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81" y="0"/>
                    <a:pt x="69" y="12"/>
                    <a:pt x="69" y="26"/>
                  </a:cubicBezTo>
                  <a:cubicBezTo>
                    <a:pt x="69" y="41"/>
                    <a:pt x="81" y="53"/>
                    <a:pt x="95" y="53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15" y="53"/>
                    <a:pt x="117" y="55"/>
                    <a:pt x="117" y="58"/>
                  </a:cubicBezTo>
                  <a:cubicBezTo>
                    <a:pt x="117" y="60"/>
                    <a:pt x="115" y="62"/>
                    <a:pt x="112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0" y="63"/>
                    <a:pt x="50" y="63"/>
                    <a:pt x="50" y="6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112" y="85"/>
                    <a:pt x="112" y="85"/>
                    <a:pt x="112" y="85"/>
                  </a:cubicBezTo>
                  <a:cubicBezTo>
                    <a:pt x="126" y="85"/>
                    <a:pt x="137" y="75"/>
                    <a:pt x="139" y="62"/>
                  </a:cubicBezTo>
                  <a:cubicBezTo>
                    <a:pt x="179" y="62"/>
                    <a:pt x="179" y="62"/>
                    <a:pt x="179" y="62"/>
                  </a:cubicBezTo>
                  <a:cubicBezTo>
                    <a:pt x="190" y="85"/>
                    <a:pt x="190" y="85"/>
                    <a:pt x="190" y="85"/>
                  </a:cubicBezTo>
                  <a:cubicBezTo>
                    <a:pt x="200" y="85"/>
                    <a:pt x="200" y="85"/>
                    <a:pt x="200" y="8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205" y="85"/>
                    <a:pt x="205" y="85"/>
                    <a:pt x="205" y="85"/>
                  </a:cubicBezTo>
                  <a:cubicBezTo>
                    <a:pt x="215" y="85"/>
                    <a:pt x="215" y="85"/>
                    <a:pt x="215" y="85"/>
                  </a:cubicBezTo>
                  <a:cubicBezTo>
                    <a:pt x="239" y="85"/>
                    <a:pt x="239" y="85"/>
                    <a:pt x="239" y="85"/>
                  </a:cubicBezTo>
                  <a:cubicBezTo>
                    <a:pt x="254" y="85"/>
                    <a:pt x="266" y="73"/>
                    <a:pt x="266" y="58"/>
                  </a:cubicBezTo>
                  <a:cubicBezTo>
                    <a:pt x="266" y="43"/>
                    <a:pt x="254" y="31"/>
                    <a:pt x="239" y="31"/>
                  </a:cubicBezTo>
                  <a:close/>
                  <a:moveTo>
                    <a:pt x="161" y="25"/>
                  </a:moveTo>
                  <a:cubicBezTo>
                    <a:pt x="168" y="40"/>
                    <a:pt x="168" y="40"/>
                    <a:pt x="168" y="40"/>
                  </a:cubicBezTo>
                  <a:cubicBezTo>
                    <a:pt x="153" y="40"/>
                    <a:pt x="153" y="40"/>
                    <a:pt x="153" y="40"/>
                  </a:cubicBezTo>
                  <a:lnTo>
                    <a:pt x="161" y="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264"/>
            </a:p>
          </p:txBody>
        </p:sp>
      </p:grp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4" y="873400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279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r object with th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14" y="2282751"/>
            <a:ext cx="9847013" cy="4386849"/>
          </a:xfrm>
        </p:spPr>
        <p:txBody>
          <a:bodyPr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206"/>
            </a:lvl6pPr>
            <a:lvl7pPr>
              <a:defRPr sz="2206"/>
            </a:lvl7pPr>
            <a:lvl8pPr>
              <a:defRPr sz="2206"/>
            </a:lvl8pPr>
            <a:lvl9pPr>
              <a:defRPr sz="220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0813" y="1826201"/>
            <a:ext cx="9847013" cy="312316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985" b="1">
                <a:solidFill>
                  <a:schemeClr val="tx1"/>
                </a:solidFill>
                <a:latin typeface="+mj-lt"/>
              </a:defRPr>
            </a:lvl1pPr>
            <a:lvl2pPr marL="504174" indent="0">
              <a:buNone/>
              <a:defRPr sz="1544"/>
            </a:lvl2pPr>
            <a:lvl3pPr marL="1008346" indent="0">
              <a:buNone/>
              <a:defRPr sz="1324"/>
            </a:lvl3pPr>
            <a:lvl4pPr marL="1512520" indent="0">
              <a:buNone/>
              <a:defRPr sz="1102"/>
            </a:lvl4pPr>
            <a:lvl5pPr marL="2016692" indent="0">
              <a:buNone/>
              <a:defRPr sz="1102"/>
            </a:lvl5pPr>
            <a:lvl6pPr marL="2520866" indent="0">
              <a:buNone/>
              <a:defRPr sz="1102"/>
            </a:lvl6pPr>
            <a:lvl7pPr marL="3025039" indent="0">
              <a:buNone/>
              <a:defRPr sz="1102"/>
            </a:lvl7pPr>
            <a:lvl8pPr marL="3529212" indent="0">
              <a:buNone/>
              <a:defRPr sz="1102"/>
            </a:lvl8pPr>
            <a:lvl9pPr marL="4033385" indent="0">
              <a:buNone/>
              <a:defRPr sz="110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latin typeface="+mj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64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or object without the heading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</p:spTree>
    <p:extLst>
      <p:ext uri="{BB962C8B-B14F-4D97-AF65-F5344CB8AC3E}">
        <p14:creationId xmlns:p14="http://schemas.microsoft.com/office/powerpoint/2010/main" val="41019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814" y="1826201"/>
            <a:ext cx="4755163" cy="4843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2663" y="1826201"/>
            <a:ext cx="4755163" cy="4843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</p:spTree>
    <p:extLst>
      <p:ext uri="{BB962C8B-B14F-4D97-AF65-F5344CB8AC3E}">
        <p14:creationId xmlns:p14="http://schemas.microsoft.com/office/powerpoint/2010/main" val="257155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814" y="2282751"/>
            <a:ext cx="4755163" cy="438685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12663" y="2282751"/>
            <a:ext cx="4755163" cy="43868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latin typeface="+mj-lt"/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20814" y="1826201"/>
            <a:ext cx="4755163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512663" y="1826201"/>
            <a:ext cx="4755163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340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63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13" y="2193252"/>
            <a:ext cx="9847013" cy="1737145"/>
          </a:xfrm>
        </p:spPr>
        <p:txBody>
          <a:bodyPr anchor="b">
            <a:normAutofit/>
          </a:bodyPr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13" y="4089215"/>
            <a:ext cx="9847013" cy="1345930"/>
          </a:xfrm>
        </p:spPr>
        <p:txBody>
          <a:bodyPr>
            <a:normAutofit/>
          </a:bodyPr>
          <a:lstStyle>
            <a:lvl1pPr marL="0" indent="0">
              <a:buNone/>
              <a:defRPr sz="2206">
                <a:solidFill>
                  <a:srgbClr val="7A8C97"/>
                </a:solidFill>
              </a:defRPr>
            </a:lvl1pPr>
            <a:lvl2pPr marL="504174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34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52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692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86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503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9212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338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</p:spTree>
    <p:extLst>
      <p:ext uri="{BB962C8B-B14F-4D97-AF65-F5344CB8AC3E}">
        <p14:creationId xmlns:p14="http://schemas.microsoft.com/office/powerpoint/2010/main" val="1744300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" y="1"/>
            <a:ext cx="10688638" cy="75628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64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lum bright="100000"/>
          </a:blip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813" y="2193252"/>
            <a:ext cx="9847013" cy="1737145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13" y="4089215"/>
            <a:ext cx="9847013" cy="1345930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504174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2pPr>
            <a:lvl3pPr marL="1008346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3pPr>
            <a:lvl4pPr marL="151252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4pPr>
            <a:lvl5pPr marL="2016692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5pPr>
            <a:lvl6pPr marL="2520866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6pPr>
            <a:lvl7pPr marL="3025039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7pPr>
            <a:lvl8pPr marL="3529212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8pPr>
            <a:lvl9pPr marL="403338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/>
          </a:p>
        </p:txBody>
      </p:sp>
    </p:spTree>
    <p:extLst>
      <p:ext uri="{BB962C8B-B14F-4D97-AF65-F5344CB8AC3E}">
        <p14:creationId xmlns:p14="http://schemas.microsoft.com/office/powerpoint/2010/main" val="211594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 highligh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1833" y="794001"/>
            <a:ext cx="1675994" cy="29775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0814" y="198500"/>
            <a:ext cx="7785349" cy="595500"/>
          </a:xfrm>
        </p:spPr>
        <p:txBody>
          <a:bodyPr anchor="b" anchorCtr="0">
            <a:normAutofit/>
          </a:bodyPr>
          <a:lstStyle>
            <a:lvl1pPr>
              <a:defRPr sz="308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20815" y="873401"/>
            <a:ext cx="7785348" cy="397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985" b="1" i="0" kern="1200" cap="all" baseline="0" dirty="0">
                <a:solidFill>
                  <a:srgbClr val="7A8C97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Subtitle styles</a:t>
            </a:r>
            <a:endParaRPr lang="ru-RU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552911" y="6973998"/>
            <a:ext cx="714914" cy="26840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lvl="0" indent="0" algn="r" defTabSz="1008346" rtl="0" eaLnBrk="1" latinLnBrk="0" hangingPunct="1">
              <a:lnSpc>
                <a:spcPct val="100000"/>
              </a:lnSpc>
              <a:spcBef>
                <a:spcPts val="1102"/>
              </a:spcBef>
              <a:buClr>
                <a:schemeClr val="accent1"/>
              </a:buClr>
              <a:buFontTx/>
              <a:buNone/>
            </a:pPr>
            <a:fld id="{2D40371E-D237-4B43-A982-96CABF3C37D1}" type="slidenum">
              <a:rPr lang="ru-RU" sz="1544" kern="1200" baseline="0" smtClean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Arial" panose="020B0604020202020204" pitchFamily="34" charset="0"/>
              </a:rPr>
              <a:pPr marL="0" lvl="0" indent="0" algn="r" defTabSz="1008346" rtl="0" eaLnBrk="1" latinLnBrk="0" hangingPunct="1">
                <a:lnSpc>
                  <a:spcPct val="100000"/>
                </a:lnSpc>
                <a:spcBef>
                  <a:spcPts val="1102"/>
                </a:spcBef>
                <a:buClr>
                  <a:schemeClr val="accent1"/>
                </a:buClr>
                <a:buFontTx/>
                <a:buNone/>
              </a:pPr>
              <a:t>‹#›</a:t>
            </a:fld>
            <a:endParaRPr lang="ru-RU" sz="1544" kern="1200" baseline="0">
              <a:solidFill>
                <a:schemeClr val="tx1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6"/>
          <p:cNvSpPr/>
          <p:nvPr userDrawn="1"/>
        </p:nvSpPr>
        <p:spPr>
          <a:xfrm>
            <a:off x="1" y="794001"/>
            <a:ext cx="8206162" cy="19850"/>
          </a:xfrm>
          <a:prstGeom prst="rect">
            <a:avLst/>
          </a:prstGeom>
          <a:solidFill>
            <a:srgbClr val="D71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85">
              <a:latin typeface="+mj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20814" y="2282751"/>
            <a:ext cx="3096000" cy="4386851"/>
          </a:xfrm>
          <a:solidFill>
            <a:srgbClr val="D8E2E7">
              <a:alpha val="50000"/>
            </a:srgbClr>
          </a:solidFill>
        </p:spPr>
        <p:txBody>
          <a:bodyPr lIns="72000" rIns="72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171825" y="2282751"/>
            <a:ext cx="3096000" cy="4386850"/>
          </a:xfrm>
          <a:solidFill>
            <a:srgbClr val="D8E2E7">
              <a:alpha val="50000"/>
            </a:srgbClr>
          </a:solidFill>
        </p:spPr>
        <p:txBody>
          <a:bodyPr vert="horz" lIns="72000" tIns="0" rIns="72000" bIns="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20814" y="1828889"/>
            <a:ext cx="3096000" cy="39162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>
            <a:lvl1pPr>
              <a:defRPr lang="ru-RU" sz="1600" b="1" u="none" cap="all" dirty="0">
                <a:solidFill>
                  <a:schemeClr val="lt1"/>
                </a:solidFill>
                <a:latin typeface="+mj-lt"/>
                <a:cs typeface="+mn-cs"/>
              </a:defRPr>
            </a:lvl1pPr>
          </a:lstStyle>
          <a:p>
            <a:pPr marL="0" lvl="0" algn="ctr" defTabSz="914400"/>
            <a:r>
              <a:rPr lang="en-US" dirty="0"/>
              <a:t>Click to edit 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7171825" y="1828889"/>
            <a:ext cx="3096000" cy="39162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>
            <a:lvl1pPr>
              <a:defRPr lang="ru-RU" sz="1600" b="1" u="none" cap="all" dirty="0">
                <a:solidFill>
                  <a:schemeClr val="lt1"/>
                </a:solidFill>
                <a:latin typeface="+mj-lt"/>
                <a:cs typeface="+mn-cs"/>
              </a:defRPr>
            </a:lvl1pPr>
          </a:lstStyle>
          <a:p>
            <a:pPr marL="0" lvl="0" algn="ctr" defTabSz="914400"/>
            <a:r>
              <a:rPr lang="en-US" dirty="0"/>
              <a:t>Click to edit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4"/>
          </p:nvPr>
        </p:nvSpPr>
        <p:spPr>
          <a:xfrm>
            <a:off x="3796319" y="2282751"/>
            <a:ext cx="3096000" cy="4386850"/>
          </a:xfrm>
          <a:solidFill>
            <a:srgbClr val="D8E2E7">
              <a:alpha val="50000"/>
            </a:srgbClr>
          </a:solidFill>
        </p:spPr>
        <p:txBody>
          <a:bodyPr vert="horz" lIns="72000" tIns="0" rIns="72000" bIns="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US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796319" y="1828889"/>
            <a:ext cx="3096000" cy="391628"/>
          </a:xfr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>
            <a:spAutoFit/>
          </a:bodyPr>
          <a:lstStyle>
            <a:lvl1pPr>
              <a:defRPr lang="ru-RU" sz="1600" b="1" u="none" cap="all" dirty="0">
                <a:solidFill>
                  <a:schemeClr val="lt1"/>
                </a:solidFill>
                <a:latin typeface="+mj-lt"/>
                <a:cs typeface="+mn-cs"/>
              </a:defRPr>
            </a:lvl1pPr>
          </a:lstStyle>
          <a:p>
            <a:pPr marL="0" lvl="0" algn="ctr" defTabSz="914400"/>
            <a:r>
              <a:rPr lang="en-US" dirty="0"/>
              <a:t>Click to edit 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405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0813" y="397000"/>
            <a:ext cx="9847013" cy="1191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z="3087" b="0" i="0" kern="1200" cap="all" baseline="0">
                <a:solidFill>
                  <a:srgbClr val="D7153A"/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rPr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813" y="1826200"/>
            <a:ext cx="9847013" cy="48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IN" dirty="0"/>
              <a:t>Edit Master text styles</a:t>
            </a:r>
          </a:p>
          <a:p>
            <a:pPr lvl="1"/>
            <a:r>
              <a:rPr lang="en-IN" dirty="0"/>
              <a:t>Second level</a:t>
            </a:r>
          </a:p>
          <a:p>
            <a:pPr lvl="2"/>
            <a:r>
              <a:rPr lang="en-IN" dirty="0"/>
              <a:t>Third level</a:t>
            </a:r>
          </a:p>
          <a:p>
            <a:pPr lvl="3"/>
            <a:r>
              <a:rPr lang="en-IN" dirty="0"/>
              <a:t>Fourth level</a:t>
            </a:r>
          </a:p>
          <a:p>
            <a:pPr lvl="4"/>
            <a:r>
              <a:rPr lang="en-IN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737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664" r:id="rId4"/>
    <p:sldLayoutId id="2147483673" r:id="rId5"/>
    <p:sldLayoutId id="2147483665" r:id="rId6"/>
    <p:sldLayoutId id="2147483663" r:id="rId7"/>
    <p:sldLayoutId id="2147483672" r:id="rId8"/>
    <p:sldLayoutId id="2147483666" r:id="rId9"/>
    <p:sldLayoutId id="2147483674" r:id="rId10"/>
    <p:sldLayoutId id="2147483667" r:id="rId11"/>
    <p:sldLayoutId id="2147483669" r:id="rId12"/>
    <p:sldLayoutId id="2147483675" r:id="rId13"/>
  </p:sldLayoutIdLst>
  <p:hf hdr="0" ftr="0" dt="0"/>
  <p:txStyles>
    <p:titleStyle>
      <a:lvl1pPr algn="l" defTabSz="1008346" rtl="0" eaLnBrk="1" latinLnBrk="0" hangingPunct="1">
        <a:lnSpc>
          <a:spcPct val="90000"/>
        </a:lnSpc>
        <a:spcBef>
          <a:spcPct val="0"/>
        </a:spcBef>
        <a:buNone/>
        <a:defRPr sz="2400" b="0" i="0" kern="1200" cap="all" baseline="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16000" indent="-216000" algn="l" defTabSz="1008346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32000" indent="-216000" algn="l" defTabSz="1008346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Wingdings 2" panose="05020102010507070707" pitchFamily="18" charset="2"/>
        <a:buChar char="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48000" indent="-216000" algn="l" defTabSz="1008346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 2" panose="05020102010507070707" pitchFamily="18" charset="2"/>
        <a:buChar char="¡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864000" indent="-216000" algn="l" defTabSz="1008346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Courier New" panose="02070309020205020404" pitchFamily="49" charset="0"/>
        <a:buChar char="o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080000" indent="-216000" algn="l" defTabSz="1008346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Wingdings 2" panose="05020102010507070707" pitchFamily="18" charset="2"/>
        <a:buChar char=""/>
        <a:defRPr sz="18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772953" indent="-252087" algn="l" defTabSz="100834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125" indent="-252087" algn="l" defTabSz="100834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299" indent="-252087" algn="l" defTabSz="100834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472" indent="-252087" algn="l" defTabSz="1008346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74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46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520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92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66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039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212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385" algn="l" defTabSz="1008346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 sz="7940" dirty="0"/>
              <a:t>E-</a:t>
            </a:r>
            <a:r>
              <a:rPr lang="en-US" sz="7940" dirty="0" err="1"/>
              <a:t>nav</a:t>
            </a:r>
            <a:r>
              <a:rPr lang="en-US" sz="7940" dirty="0"/>
              <a:t> project</a:t>
            </a:r>
            <a:br>
              <a:rPr lang="en-US" sz="7940" dirty="0"/>
            </a:br>
            <a:r>
              <a:rPr lang="en-US" sz="2000" dirty="0"/>
              <a:t>creation of e-</a:t>
            </a:r>
            <a:r>
              <a:rPr lang="en-US" sz="2000" dirty="0" err="1"/>
              <a:t>nav</a:t>
            </a:r>
            <a:r>
              <a:rPr lang="en-US" sz="2000" dirty="0"/>
              <a:t> pilot zone in the gulf of </a:t>
            </a:r>
            <a:r>
              <a:rPr lang="en-US" sz="2000" dirty="0" err="1"/>
              <a:t>finland</a:t>
            </a:r>
            <a:endParaRPr lang="en-US" sz="794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2017</a:t>
            </a:r>
          </a:p>
        </p:txBody>
      </p:sp>
    </p:spTree>
    <p:extLst>
      <p:ext uri="{BB962C8B-B14F-4D97-AF65-F5344CB8AC3E}">
        <p14:creationId xmlns:p14="http://schemas.microsoft.com/office/powerpoint/2010/main" val="3576502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Project stages and deliverables</a:t>
            </a:r>
            <a:endParaRPr lang="en-GB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303173" y="1758366"/>
            <a:ext cx="10093893" cy="45069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16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¡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32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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48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 2" panose="05020102010507070707" pitchFamily="18" charset="2"/>
              <a:buChar char="¡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64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80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 2" panose="05020102010507070707" pitchFamily="18" charset="2"/>
              <a:buChar char="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772953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25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299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72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Stage 1. By Dec 2016. Clarification of E-Nav architecture and prototyping of e-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nav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functions (route exchange, AIS data exchange, text chat). Demonstration in the office test bench (demo stand)</a:t>
            </a:r>
          </a:p>
          <a:p>
            <a:pPr lvl="1"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Linked project: “E-More” – e-navigation infrastructure in the Gulf of Finland  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Stage 2. By July 2017. Additional E-Nav functions: remote support,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meteo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messages, S-124 areas. Stable version demonstrated at the office test bench (demo stand).</a:t>
            </a:r>
          </a:p>
          <a:p>
            <a:pPr lvl="1"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Linked projects: STM Validation, Connected Ship 4000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Stage 3. By Dec 2017 – New E-Nav functions – hydrographic and weather data, decision support system, UNINAV, Pilot messenger. Demonstration at the office test bench.</a:t>
            </a:r>
          </a:p>
          <a:p>
            <a:pPr lvl="1"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Linked project: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Sabeta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– E-Nav solutions delivery for LNG tankers entering port </a:t>
            </a: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Sabeta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Stage 4 By July 2018 – new functions (reporting, port information, DSS, SAR, telemetry). Commercial release of IPs, commercial delivery of the E-Nav solutions. 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36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9" y="3158996"/>
            <a:ext cx="5692501" cy="340483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Configuration of the E-Nav Test bench and demo room </a:t>
            </a:r>
            <a:endParaRPr lang="en-GB" dirty="0"/>
          </a:p>
        </p:txBody>
      </p:sp>
      <p:pic>
        <p:nvPicPr>
          <p:cNvPr id="5" name="Рисунок 1"/>
          <p:cNvPicPr/>
          <p:nvPr/>
        </p:nvPicPr>
        <p:blipFill rotWithShape="1">
          <a:blip r:embed="rId3"/>
          <a:srcRect l="12560" r="16467"/>
          <a:stretch/>
        </p:blipFill>
        <p:spPr>
          <a:xfrm>
            <a:off x="5944875" y="1270401"/>
            <a:ext cx="4743764" cy="5487458"/>
          </a:xfrm>
          <a:prstGeom prst="rect">
            <a:avLst/>
          </a:prstGeom>
        </p:spPr>
      </p:pic>
      <p:sp>
        <p:nvSpPr>
          <p:cNvPr id="10" name="Content Placeholder 5"/>
          <p:cNvSpPr txBox="1">
            <a:spLocks/>
          </p:cNvSpPr>
          <p:nvPr/>
        </p:nvSpPr>
        <p:spPr>
          <a:xfrm>
            <a:off x="675707" y="1857747"/>
            <a:ext cx="3227426" cy="71390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16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¡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32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Wingdings 2" panose="05020102010507070707" pitchFamily="18" charset="2"/>
              <a:buChar char="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48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 2" panose="05020102010507070707" pitchFamily="18" charset="2"/>
              <a:buChar char="¡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864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Courier New" panose="02070309020205020404" pitchFamily="49" charset="0"/>
              <a:buChar char="o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080000" indent="-216000" algn="l" defTabSz="1008346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tx1"/>
              </a:buClr>
              <a:buFont typeface="Wingdings 2" panose="05020102010507070707" pitchFamily="18" charset="2"/>
              <a:buChar char="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772953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7125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81299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5472" indent="-252087" algn="l" defTabSz="1008346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Location – Transas office at St. Petersburg , ground floor, demo room 104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357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88" y="1378622"/>
            <a:ext cx="9093656" cy="4386849"/>
          </a:xfrm>
        </p:spPr>
        <p:txBody>
          <a:bodyPr/>
          <a:lstStyle/>
          <a:p>
            <a:pPr indent="-315125" defTabSz="1042873">
              <a:buFont typeface="Arial" panose="020B0604020202020204" pitchFamily="34" charset="0"/>
              <a:buChar char="•"/>
            </a:pPr>
            <a:r>
              <a:rPr lang="en-US" sz="2000" dirty="0">
                <a:cs typeface="+mn-cs"/>
              </a:rPr>
              <a:t>Vessel 1 </a:t>
            </a:r>
          </a:p>
          <a:p>
            <a:pPr lvl="1" indent="-315125" defTabSz="1042873">
              <a:buFont typeface="Arial" panose="020B0604020202020204" pitchFamily="34" charset="0"/>
              <a:buChar char="•"/>
            </a:pPr>
            <a:r>
              <a:rPr lang="en-US" sz="1600" dirty="0">
                <a:cs typeface="+mn-cs"/>
              </a:rPr>
              <a:t>Inbound to Port of Saint-Petersburg</a:t>
            </a:r>
          </a:p>
          <a:p>
            <a:pPr lvl="1" indent="-315125" defTabSz="1042873">
              <a:buFont typeface="Arial" panose="020B0604020202020204" pitchFamily="34" charset="0"/>
              <a:buChar char="•"/>
            </a:pPr>
            <a:r>
              <a:rPr lang="en-US" sz="1600" dirty="0">
                <a:cs typeface="+mn-cs"/>
              </a:rPr>
              <a:t>Pilot onboard at PBP </a:t>
            </a:r>
          </a:p>
          <a:p>
            <a:pPr lvl="1" indent="-315125" defTabSz="1042873">
              <a:buFont typeface="Arial" panose="020B0604020202020204" pitchFamily="34" charset="0"/>
              <a:buChar char="•"/>
            </a:pPr>
            <a:endParaRPr lang="en-US" sz="1600" dirty="0">
              <a:cs typeface="+mn-cs"/>
            </a:endParaRPr>
          </a:p>
          <a:p>
            <a:pPr marL="0" indent="0" defTabSz="1042873">
              <a:buNone/>
            </a:pPr>
            <a:r>
              <a:rPr lang="en-US" sz="1600" dirty="0">
                <a:cs typeface="+mn-cs"/>
              </a:rPr>
              <a:t>Meeting of vessels in the during passage of the Saint-Petersburg Maritime Channel.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20815" y="873401"/>
            <a:ext cx="7785348" cy="26401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Sample of scenario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32738" y="3943847"/>
            <a:ext cx="8800106" cy="3363964"/>
            <a:chOff x="654614" y="3442599"/>
            <a:chExt cx="9210968" cy="36139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614" y="3442599"/>
              <a:ext cx="9210968" cy="361392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" t="7256" r="73375" b="80214"/>
            <a:stretch/>
          </p:blipFill>
          <p:spPr>
            <a:xfrm>
              <a:off x="654614" y="5658710"/>
              <a:ext cx="2105529" cy="666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23" t="50230" r="73035" b="37570"/>
            <a:stretch/>
          </p:blipFill>
          <p:spPr>
            <a:xfrm>
              <a:off x="4813433" y="6325321"/>
              <a:ext cx="2001838" cy="61943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701210" y="1385784"/>
            <a:ext cx="5343525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6000" lvl="0" indent="-216000" defTabSz="1008346">
              <a:spcBef>
                <a:spcPts val="600"/>
              </a:spcBef>
              <a:buClr>
                <a:srgbClr val="D7153A"/>
              </a:buClr>
              <a:buFont typeface="Wingdings 2" panose="05020102010507070707" pitchFamily="18" charset="2"/>
              <a:buChar char="¡"/>
            </a:pPr>
            <a:r>
              <a:rPr lang="en-US" sz="1800" dirty="0">
                <a:solidFill>
                  <a:srgbClr val="2A3337"/>
                </a:solidFill>
                <a:cs typeface="Arial" panose="020B0604020202020204" pitchFamily="34" charset="0"/>
              </a:rPr>
              <a:t>Vessel 2</a:t>
            </a:r>
          </a:p>
          <a:p>
            <a:pPr marL="432000" lvl="1" indent="-216000" defTabSz="1008346">
              <a:spcBef>
                <a:spcPts val="600"/>
              </a:spcBef>
              <a:buClr>
                <a:srgbClr val="D7153A"/>
              </a:buClr>
              <a:buFont typeface="Wingdings 2" panose="05020102010507070707" pitchFamily="18" charset="2"/>
              <a:buChar char=""/>
            </a:pPr>
            <a:r>
              <a:rPr lang="en-US" sz="1800" dirty="0">
                <a:solidFill>
                  <a:srgbClr val="2A3337"/>
                </a:solidFill>
                <a:cs typeface="Arial" panose="020B0604020202020204" pitchFamily="34" charset="0"/>
              </a:rPr>
              <a:t>Outbound from Port of </a:t>
            </a:r>
            <a:r>
              <a:rPr lang="en-US" sz="1800" dirty="0" err="1">
                <a:solidFill>
                  <a:srgbClr val="2A3337"/>
                </a:solidFill>
                <a:cs typeface="Arial" panose="020B0604020202020204" pitchFamily="34" charset="0"/>
              </a:rPr>
              <a:t>Bronka</a:t>
            </a:r>
            <a:r>
              <a:rPr lang="en-US" sz="1800" dirty="0">
                <a:solidFill>
                  <a:srgbClr val="2A3337"/>
                </a:solidFill>
                <a:cs typeface="Arial" panose="020B0604020202020204" pitchFamily="34" charset="0"/>
              </a:rPr>
              <a:t> Pilot onboard</a:t>
            </a:r>
          </a:p>
          <a:p>
            <a:pPr marL="432000" lvl="1" indent="-216000" defTabSz="1008346">
              <a:spcBef>
                <a:spcPts val="600"/>
              </a:spcBef>
              <a:buClr>
                <a:srgbClr val="D7153A"/>
              </a:buClr>
              <a:buFont typeface="Wingdings 2" panose="05020102010507070707" pitchFamily="18" charset="2"/>
              <a:buChar char=""/>
            </a:pPr>
            <a:r>
              <a:rPr lang="en-US" sz="1800" dirty="0">
                <a:solidFill>
                  <a:srgbClr val="2A3337"/>
                </a:solidFill>
                <a:cs typeface="Arial" panose="020B0604020202020204" pitchFamily="34" charset="0"/>
              </a:rPr>
              <a:t>Leaving pilot at BPP </a:t>
            </a:r>
          </a:p>
        </p:txBody>
      </p:sp>
    </p:spTree>
    <p:extLst>
      <p:ext uri="{BB962C8B-B14F-4D97-AF65-F5344CB8AC3E}">
        <p14:creationId xmlns:p14="http://schemas.microsoft.com/office/powerpoint/2010/main" val="1434974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831003" y="3702646"/>
            <a:ext cx="6270863" cy="3287739"/>
          </a:xfrm>
          <a:custGeom>
            <a:avLst/>
            <a:gdLst>
              <a:gd name="T0" fmla="*/ 3590 w 6656"/>
              <a:gd name="T1" fmla="*/ 2316 h 3486"/>
              <a:gd name="T2" fmla="*/ 1685 w 6656"/>
              <a:gd name="T3" fmla="*/ 1885 h 3486"/>
              <a:gd name="T4" fmla="*/ 1571 w 6656"/>
              <a:gd name="T5" fmla="*/ 2607 h 3486"/>
              <a:gd name="T6" fmla="*/ 5085 w 6656"/>
              <a:gd name="T7" fmla="*/ 2607 h 3486"/>
              <a:gd name="T8" fmla="*/ 4971 w 6656"/>
              <a:gd name="T9" fmla="*/ 1885 h 3486"/>
              <a:gd name="T10" fmla="*/ 3590 w 6656"/>
              <a:gd name="T11" fmla="*/ 54 h 3486"/>
              <a:gd name="T12" fmla="*/ 82 w 6656"/>
              <a:gd name="T13" fmla="*/ 986 h 3486"/>
              <a:gd name="T14" fmla="*/ 576 w 6656"/>
              <a:gd name="T15" fmla="*/ 1308 h 3486"/>
              <a:gd name="T16" fmla="*/ 637 w 6656"/>
              <a:gd name="T17" fmla="*/ 1924 h 3486"/>
              <a:gd name="T18" fmla="*/ 472 w 6656"/>
              <a:gd name="T19" fmla="*/ 2168 h 3486"/>
              <a:gd name="T20" fmla="*/ 604 w 6656"/>
              <a:gd name="T21" fmla="*/ 2390 h 3486"/>
              <a:gd name="T22" fmla="*/ 569 w 6656"/>
              <a:gd name="T23" fmla="*/ 2476 h 3486"/>
              <a:gd name="T24" fmla="*/ 429 w 6656"/>
              <a:gd name="T25" fmla="*/ 2511 h 3486"/>
              <a:gd name="T26" fmla="*/ 464 w 6656"/>
              <a:gd name="T27" fmla="*/ 2651 h 3486"/>
              <a:gd name="T28" fmla="*/ 604 w 6656"/>
              <a:gd name="T29" fmla="*/ 2686 h 3486"/>
              <a:gd name="T30" fmla="*/ 561 w 6656"/>
              <a:gd name="T31" fmla="*/ 3075 h 3486"/>
              <a:gd name="T32" fmla="*/ 338 w 6656"/>
              <a:gd name="T33" fmla="*/ 2917 h 3486"/>
              <a:gd name="T34" fmla="*/ 344 w 6656"/>
              <a:gd name="T35" fmla="*/ 2827 h 3486"/>
              <a:gd name="T36" fmla="*/ 77 w 6656"/>
              <a:gd name="T37" fmla="*/ 2862 h 3486"/>
              <a:gd name="T38" fmla="*/ 137 w 6656"/>
              <a:gd name="T39" fmla="*/ 3119 h 3486"/>
              <a:gd name="T40" fmla="*/ 211 w 6656"/>
              <a:gd name="T41" fmla="*/ 3091 h 3486"/>
              <a:gd name="T42" fmla="*/ 1173 w 6656"/>
              <a:gd name="T43" fmla="*/ 3091 h 3486"/>
              <a:gd name="T44" fmla="*/ 1247 w 6656"/>
              <a:gd name="T45" fmla="*/ 3119 h 3486"/>
              <a:gd name="T46" fmla="*/ 1307 w 6656"/>
              <a:gd name="T47" fmla="*/ 2862 h 3486"/>
              <a:gd name="T48" fmla="*/ 1041 w 6656"/>
              <a:gd name="T49" fmla="*/ 2827 h 3486"/>
              <a:gd name="T50" fmla="*/ 1046 w 6656"/>
              <a:gd name="T51" fmla="*/ 2917 h 3486"/>
              <a:gd name="T52" fmla="*/ 823 w 6656"/>
              <a:gd name="T53" fmla="*/ 3075 h 3486"/>
              <a:gd name="T54" fmla="*/ 780 w 6656"/>
              <a:gd name="T55" fmla="*/ 2686 h 3486"/>
              <a:gd name="T56" fmla="*/ 921 w 6656"/>
              <a:gd name="T57" fmla="*/ 2651 h 3486"/>
              <a:gd name="T58" fmla="*/ 956 w 6656"/>
              <a:gd name="T59" fmla="*/ 2511 h 3486"/>
              <a:gd name="T60" fmla="*/ 815 w 6656"/>
              <a:gd name="T61" fmla="*/ 2476 h 3486"/>
              <a:gd name="T62" fmla="*/ 780 w 6656"/>
              <a:gd name="T63" fmla="*/ 2392 h 3486"/>
              <a:gd name="T64" fmla="*/ 911 w 6656"/>
              <a:gd name="T65" fmla="*/ 2146 h 3486"/>
              <a:gd name="T66" fmla="*/ 747 w 6656"/>
              <a:gd name="T67" fmla="*/ 1925 h 3486"/>
              <a:gd name="T68" fmla="*/ 804 w 6656"/>
              <a:gd name="T69" fmla="*/ 1379 h 3486"/>
              <a:gd name="T70" fmla="*/ 3590 w 6656"/>
              <a:gd name="T71" fmla="*/ 2086 h 3486"/>
              <a:gd name="T72" fmla="*/ 6574 w 6656"/>
              <a:gd name="T73" fmla="*/ 986 h 3486"/>
              <a:gd name="T74" fmla="*/ 648 w 6656"/>
              <a:gd name="T75" fmla="*/ 2168 h 3486"/>
              <a:gd name="T76" fmla="*/ 736 w 6656"/>
              <a:gd name="T77" fmla="*/ 2168 h 34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56" h="3486">
                <a:moveTo>
                  <a:pt x="4971" y="1885"/>
                </a:moveTo>
                <a:cubicBezTo>
                  <a:pt x="3590" y="2316"/>
                  <a:pt x="3590" y="2316"/>
                  <a:pt x="3590" y="2316"/>
                </a:cubicBezTo>
                <a:cubicBezTo>
                  <a:pt x="3419" y="2370"/>
                  <a:pt x="3236" y="2370"/>
                  <a:pt x="3066" y="2316"/>
                </a:cubicBezTo>
                <a:cubicBezTo>
                  <a:pt x="1685" y="1885"/>
                  <a:pt x="1685" y="1885"/>
                  <a:pt x="1685" y="1885"/>
                </a:cubicBezTo>
                <a:cubicBezTo>
                  <a:pt x="1628" y="1867"/>
                  <a:pt x="1571" y="1909"/>
                  <a:pt x="1571" y="1969"/>
                </a:cubicBezTo>
                <a:cubicBezTo>
                  <a:pt x="1571" y="2607"/>
                  <a:pt x="1571" y="2607"/>
                  <a:pt x="1571" y="2607"/>
                </a:cubicBezTo>
                <a:cubicBezTo>
                  <a:pt x="1571" y="3093"/>
                  <a:pt x="2357" y="3486"/>
                  <a:pt x="3328" y="3486"/>
                </a:cubicBezTo>
                <a:cubicBezTo>
                  <a:pt x="4298" y="3486"/>
                  <a:pt x="5085" y="3093"/>
                  <a:pt x="5085" y="2607"/>
                </a:cubicBezTo>
                <a:cubicBezTo>
                  <a:pt x="5085" y="1969"/>
                  <a:pt x="5085" y="1969"/>
                  <a:pt x="5085" y="1969"/>
                </a:cubicBezTo>
                <a:cubicBezTo>
                  <a:pt x="5085" y="1909"/>
                  <a:pt x="5028" y="1867"/>
                  <a:pt x="4971" y="1885"/>
                </a:cubicBezTo>
                <a:close/>
                <a:moveTo>
                  <a:pt x="6574" y="986"/>
                </a:moveTo>
                <a:cubicBezTo>
                  <a:pt x="3590" y="54"/>
                  <a:pt x="3590" y="54"/>
                  <a:pt x="3590" y="54"/>
                </a:cubicBezTo>
                <a:cubicBezTo>
                  <a:pt x="3419" y="0"/>
                  <a:pt x="3236" y="0"/>
                  <a:pt x="3066" y="54"/>
                </a:cubicBezTo>
                <a:cubicBezTo>
                  <a:pt x="82" y="986"/>
                  <a:pt x="82" y="986"/>
                  <a:pt x="82" y="986"/>
                </a:cubicBezTo>
                <a:cubicBezTo>
                  <a:pt x="0" y="1012"/>
                  <a:pt x="0" y="1128"/>
                  <a:pt x="82" y="1154"/>
                </a:cubicBezTo>
                <a:cubicBezTo>
                  <a:pt x="576" y="1308"/>
                  <a:pt x="576" y="1308"/>
                  <a:pt x="576" y="1308"/>
                </a:cubicBezTo>
                <a:cubicBezTo>
                  <a:pt x="612" y="1319"/>
                  <a:pt x="637" y="1353"/>
                  <a:pt x="637" y="1392"/>
                </a:cubicBezTo>
                <a:cubicBezTo>
                  <a:pt x="637" y="1924"/>
                  <a:pt x="637" y="1924"/>
                  <a:pt x="637" y="1924"/>
                </a:cubicBezTo>
                <a:cubicBezTo>
                  <a:pt x="637" y="1942"/>
                  <a:pt x="627" y="1958"/>
                  <a:pt x="610" y="1965"/>
                </a:cubicBezTo>
                <a:cubicBezTo>
                  <a:pt x="529" y="1997"/>
                  <a:pt x="472" y="2076"/>
                  <a:pt x="472" y="2168"/>
                </a:cubicBezTo>
                <a:cubicBezTo>
                  <a:pt x="472" y="2251"/>
                  <a:pt x="518" y="2323"/>
                  <a:pt x="585" y="2360"/>
                </a:cubicBezTo>
                <a:cubicBezTo>
                  <a:pt x="597" y="2366"/>
                  <a:pt x="604" y="2378"/>
                  <a:pt x="604" y="2390"/>
                </a:cubicBezTo>
                <a:cubicBezTo>
                  <a:pt x="604" y="2440"/>
                  <a:pt x="604" y="2440"/>
                  <a:pt x="604" y="2440"/>
                </a:cubicBezTo>
                <a:cubicBezTo>
                  <a:pt x="604" y="2460"/>
                  <a:pt x="589" y="2476"/>
                  <a:pt x="569" y="2476"/>
                </a:cubicBezTo>
                <a:cubicBezTo>
                  <a:pt x="464" y="2476"/>
                  <a:pt x="464" y="2476"/>
                  <a:pt x="464" y="2476"/>
                </a:cubicBezTo>
                <a:cubicBezTo>
                  <a:pt x="444" y="2476"/>
                  <a:pt x="429" y="2491"/>
                  <a:pt x="429" y="2511"/>
                </a:cubicBezTo>
                <a:cubicBezTo>
                  <a:pt x="429" y="2616"/>
                  <a:pt x="429" y="2616"/>
                  <a:pt x="429" y="2616"/>
                </a:cubicBezTo>
                <a:cubicBezTo>
                  <a:pt x="429" y="2636"/>
                  <a:pt x="444" y="2651"/>
                  <a:pt x="464" y="2651"/>
                </a:cubicBezTo>
                <a:cubicBezTo>
                  <a:pt x="569" y="2651"/>
                  <a:pt x="569" y="2651"/>
                  <a:pt x="569" y="2651"/>
                </a:cubicBezTo>
                <a:cubicBezTo>
                  <a:pt x="589" y="2651"/>
                  <a:pt x="604" y="2667"/>
                  <a:pt x="604" y="2686"/>
                </a:cubicBezTo>
                <a:cubicBezTo>
                  <a:pt x="604" y="3041"/>
                  <a:pt x="604" y="3041"/>
                  <a:pt x="604" y="3041"/>
                </a:cubicBezTo>
                <a:cubicBezTo>
                  <a:pt x="604" y="3064"/>
                  <a:pt x="583" y="3080"/>
                  <a:pt x="561" y="3075"/>
                </a:cubicBezTo>
                <a:cubicBezTo>
                  <a:pt x="480" y="3056"/>
                  <a:pt x="405" y="3020"/>
                  <a:pt x="342" y="2970"/>
                </a:cubicBezTo>
                <a:cubicBezTo>
                  <a:pt x="325" y="2957"/>
                  <a:pt x="323" y="2933"/>
                  <a:pt x="338" y="2917"/>
                </a:cubicBezTo>
                <a:cubicBezTo>
                  <a:pt x="369" y="2887"/>
                  <a:pt x="369" y="2887"/>
                  <a:pt x="369" y="2887"/>
                </a:cubicBezTo>
                <a:cubicBezTo>
                  <a:pt x="391" y="2865"/>
                  <a:pt x="375" y="2827"/>
                  <a:pt x="344" y="2827"/>
                </a:cubicBezTo>
                <a:cubicBezTo>
                  <a:pt x="112" y="2827"/>
                  <a:pt x="112" y="2827"/>
                  <a:pt x="112" y="2827"/>
                </a:cubicBezTo>
                <a:cubicBezTo>
                  <a:pt x="93" y="2827"/>
                  <a:pt x="77" y="2843"/>
                  <a:pt x="77" y="2862"/>
                </a:cubicBezTo>
                <a:cubicBezTo>
                  <a:pt x="77" y="3094"/>
                  <a:pt x="77" y="3094"/>
                  <a:pt x="77" y="3094"/>
                </a:cubicBezTo>
                <a:cubicBezTo>
                  <a:pt x="77" y="3125"/>
                  <a:pt x="115" y="3141"/>
                  <a:pt x="137" y="3119"/>
                </a:cubicBezTo>
                <a:cubicBezTo>
                  <a:pt x="163" y="3092"/>
                  <a:pt x="163" y="3092"/>
                  <a:pt x="163" y="3092"/>
                </a:cubicBezTo>
                <a:cubicBezTo>
                  <a:pt x="176" y="3079"/>
                  <a:pt x="198" y="3079"/>
                  <a:pt x="211" y="3091"/>
                </a:cubicBezTo>
                <a:cubicBezTo>
                  <a:pt x="341" y="3200"/>
                  <a:pt x="509" y="3266"/>
                  <a:pt x="692" y="3266"/>
                </a:cubicBezTo>
                <a:cubicBezTo>
                  <a:pt x="875" y="3266"/>
                  <a:pt x="1043" y="3200"/>
                  <a:pt x="1173" y="3091"/>
                </a:cubicBezTo>
                <a:cubicBezTo>
                  <a:pt x="1187" y="3079"/>
                  <a:pt x="1208" y="3079"/>
                  <a:pt x="1221" y="3092"/>
                </a:cubicBezTo>
                <a:cubicBezTo>
                  <a:pt x="1247" y="3119"/>
                  <a:pt x="1247" y="3119"/>
                  <a:pt x="1247" y="3119"/>
                </a:cubicBezTo>
                <a:cubicBezTo>
                  <a:pt x="1269" y="3141"/>
                  <a:pt x="1307" y="3125"/>
                  <a:pt x="1307" y="3094"/>
                </a:cubicBezTo>
                <a:cubicBezTo>
                  <a:pt x="1307" y="2862"/>
                  <a:pt x="1307" y="2862"/>
                  <a:pt x="1307" y="2862"/>
                </a:cubicBezTo>
                <a:cubicBezTo>
                  <a:pt x="1307" y="2843"/>
                  <a:pt x="1291" y="2827"/>
                  <a:pt x="1272" y="2827"/>
                </a:cubicBezTo>
                <a:cubicBezTo>
                  <a:pt x="1041" y="2827"/>
                  <a:pt x="1041" y="2827"/>
                  <a:pt x="1041" y="2827"/>
                </a:cubicBezTo>
                <a:cubicBezTo>
                  <a:pt x="1009" y="2827"/>
                  <a:pt x="994" y="2865"/>
                  <a:pt x="1016" y="2887"/>
                </a:cubicBezTo>
                <a:cubicBezTo>
                  <a:pt x="1046" y="2917"/>
                  <a:pt x="1046" y="2917"/>
                  <a:pt x="1046" y="2917"/>
                </a:cubicBezTo>
                <a:cubicBezTo>
                  <a:pt x="1061" y="2933"/>
                  <a:pt x="1059" y="2957"/>
                  <a:pt x="1043" y="2970"/>
                </a:cubicBezTo>
                <a:cubicBezTo>
                  <a:pt x="979" y="3020"/>
                  <a:pt x="904" y="3056"/>
                  <a:pt x="823" y="3075"/>
                </a:cubicBezTo>
                <a:cubicBezTo>
                  <a:pt x="801" y="3080"/>
                  <a:pt x="780" y="3064"/>
                  <a:pt x="780" y="3041"/>
                </a:cubicBezTo>
                <a:cubicBezTo>
                  <a:pt x="780" y="2686"/>
                  <a:pt x="780" y="2686"/>
                  <a:pt x="780" y="2686"/>
                </a:cubicBezTo>
                <a:cubicBezTo>
                  <a:pt x="780" y="2667"/>
                  <a:pt x="796" y="2651"/>
                  <a:pt x="815" y="2651"/>
                </a:cubicBezTo>
                <a:cubicBezTo>
                  <a:pt x="921" y="2651"/>
                  <a:pt x="921" y="2651"/>
                  <a:pt x="921" y="2651"/>
                </a:cubicBezTo>
                <a:cubicBezTo>
                  <a:pt x="940" y="2651"/>
                  <a:pt x="956" y="2636"/>
                  <a:pt x="956" y="2616"/>
                </a:cubicBezTo>
                <a:cubicBezTo>
                  <a:pt x="956" y="2511"/>
                  <a:pt x="956" y="2511"/>
                  <a:pt x="956" y="2511"/>
                </a:cubicBezTo>
                <a:cubicBezTo>
                  <a:pt x="956" y="2491"/>
                  <a:pt x="940" y="2476"/>
                  <a:pt x="921" y="2476"/>
                </a:cubicBezTo>
                <a:cubicBezTo>
                  <a:pt x="815" y="2476"/>
                  <a:pt x="815" y="2476"/>
                  <a:pt x="815" y="2476"/>
                </a:cubicBezTo>
                <a:cubicBezTo>
                  <a:pt x="796" y="2476"/>
                  <a:pt x="780" y="2460"/>
                  <a:pt x="780" y="2440"/>
                </a:cubicBezTo>
                <a:cubicBezTo>
                  <a:pt x="780" y="2392"/>
                  <a:pt x="780" y="2392"/>
                  <a:pt x="780" y="2392"/>
                </a:cubicBezTo>
                <a:cubicBezTo>
                  <a:pt x="780" y="2379"/>
                  <a:pt x="786" y="2367"/>
                  <a:pt x="798" y="2361"/>
                </a:cubicBezTo>
                <a:cubicBezTo>
                  <a:pt x="872" y="2320"/>
                  <a:pt x="920" y="2238"/>
                  <a:pt x="911" y="2146"/>
                </a:cubicBezTo>
                <a:cubicBezTo>
                  <a:pt x="903" y="2064"/>
                  <a:pt x="848" y="1995"/>
                  <a:pt x="775" y="1965"/>
                </a:cubicBezTo>
                <a:cubicBezTo>
                  <a:pt x="758" y="1958"/>
                  <a:pt x="747" y="1943"/>
                  <a:pt x="747" y="1925"/>
                </a:cubicBezTo>
                <a:cubicBezTo>
                  <a:pt x="747" y="1421"/>
                  <a:pt x="747" y="1421"/>
                  <a:pt x="747" y="1421"/>
                </a:cubicBezTo>
                <a:cubicBezTo>
                  <a:pt x="747" y="1392"/>
                  <a:pt x="776" y="1371"/>
                  <a:pt x="804" y="1379"/>
                </a:cubicBezTo>
                <a:cubicBezTo>
                  <a:pt x="3066" y="2086"/>
                  <a:pt x="3066" y="2086"/>
                  <a:pt x="3066" y="2086"/>
                </a:cubicBezTo>
                <a:cubicBezTo>
                  <a:pt x="3236" y="2140"/>
                  <a:pt x="3419" y="2140"/>
                  <a:pt x="3590" y="2086"/>
                </a:cubicBezTo>
                <a:cubicBezTo>
                  <a:pt x="6574" y="1154"/>
                  <a:pt x="6574" y="1154"/>
                  <a:pt x="6574" y="1154"/>
                </a:cubicBezTo>
                <a:cubicBezTo>
                  <a:pt x="6656" y="1128"/>
                  <a:pt x="6656" y="1012"/>
                  <a:pt x="6574" y="986"/>
                </a:cubicBezTo>
                <a:close/>
                <a:moveTo>
                  <a:pt x="692" y="2212"/>
                </a:moveTo>
                <a:cubicBezTo>
                  <a:pt x="668" y="2212"/>
                  <a:pt x="648" y="2192"/>
                  <a:pt x="648" y="2168"/>
                </a:cubicBezTo>
                <a:cubicBezTo>
                  <a:pt x="648" y="2144"/>
                  <a:pt x="668" y="2124"/>
                  <a:pt x="692" y="2124"/>
                </a:cubicBezTo>
                <a:cubicBezTo>
                  <a:pt x="716" y="2124"/>
                  <a:pt x="736" y="2144"/>
                  <a:pt x="736" y="2168"/>
                </a:cubicBezTo>
                <a:cubicBezTo>
                  <a:pt x="736" y="2192"/>
                  <a:pt x="716" y="2212"/>
                  <a:pt x="692" y="2212"/>
                </a:cubicBezTo>
                <a:close/>
              </a:path>
            </a:pathLst>
          </a:custGeom>
          <a:solidFill>
            <a:srgbClr val="ED1941"/>
          </a:solidFill>
          <a:ln>
            <a:noFill/>
          </a:ln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en-US" sz="2264"/>
          </a:p>
        </p:txBody>
      </p:sp>
      <p:sp>
        <p:nvSpPr>
          <p:cNvPr id="30" name="Freeform 55"/>
          <p:cNvSpPr>
            <a:spLocks noEditPoints="1"/>
          </p:cNvSpPr>
          <p:nvPr/>
        </p:nvSpPr>
        <p:spPr bwMode="auto">
          <a:xfrm>
            <a:off x="3397586" y="1896599"/>
            <a:ext cx="1561588" cy="1087964"/>
          </a:xfrm>
          <a:custGeom>
            <a:avLst/>
            <a:gdLst>
              <a:gd name="T0" fmla="*/ 142 w 158"/>
              <a:gd name="T1" fmla="*/ 41 h 110"/>
              <a:gd name="T2" fmla="*/ 141 w 158"/>
              <a:gd name="T3" fmla="*/ 38 h 110"/>
              <a:gd name="T4" fmla="*/ 98 w 158"/>
              <a:gd name="T5" fmla="*/ 0 h 110"/>
              <a:gd name="T6" fmla="*/ 65 w 158"/>
              <a:gd name="T7" fmla="*/ 16 h 110"/>
              <a:gd name="T8" fmla="*/ 60 w 158"/>
              <a:gd name="T9" fmla="*/ 17 h 110"/>
              <a:gd name="T10" fmla="*/ 17 w 158"/>
              <a:gd name="T11" fmla="*/ 31 h 110"/>
              <a:gd name="T12" fmla="*/ 18 w 158"/>
              <a:gd name="T13" fmla="*/ 96 h 110"/>
              <a:gd name="T14" fmla="*/ 51 w 158"/>
              <a:gd name="T15" fmla="*/ 110 h 110"/>
              <a:gd name="T16" fmla="*/ 119 w 158"/>
              <a:gd name="T17" fmla="*/ 110 h 110"/>
              <a:gd name="T18" fmla="*/ 158 w 158"/>
              <a:gd name="T19" fmla="*/ 71 h 110"/>
              <a:gd name="T20" fmla="*/ 142 w 158"/>
              <a:gd name="T21" fmla="*/ 41 h 110"/>
              <a:gd name="T22" fmla="*/ 119 w 158"/>
              <a:gd name="T23" fmla="*/ 102 h 110"/>
              <a:gd name="T24" fmla="*/ 52 w 158"/>
              <a:gd name="T25" fmla="*/ 102 h 110"/>
              <a:gd name="T26" fmla="*/ 11 w 158"/>
              <a:gd name="T27" fmla="*/ 62 h 110"/>
              <a:gd name="T28" fmla="*/ 51 w 158"/>
              <a:gd name="T29" fmla="*/ 21 h 110"/>
              <a:gd name="T30" fmla="*/ 59 w 158"/>
              <a:gd name="T31" fmla="*/ 21 h 110"/>
              <a:gd name="T32" fmla="*/ 60 w 158"/>
              <a:gd name="T33" fmla="*/ 24 h 110"/>
              <a:gd name="T34" fmla="*/ 59 w 158"/>
              <a:gd name="T35" fmla="*/ 34 h 110"/>
              <a:gd name="T36" fmla="*/ 61 w 158"/>
              <a:gd name="T37" fmla="*/ 34 h 110"/>
              <a:gd name="T38" fmla="*/ 98 w 158"/>
              <a:gd name="T39" fmla="*/ 4 h 110"/>
              <a:gd name="T40" fmla="*/ 136 w 158"/>
              <a:gd name="T41" fmla="*/ 35 h 110"/>
              <a:gd name="T42" fmla="*/ 134 w 158"/>
              <a:gd name="T43" fmla="*/ 37 h 110"/>
              <a:gd name="T44" fmla="*/ 126 w 158"/>
              <a:gd name="T45" fmla="*/ 37 h 110"/>
              <a:gd name="T46" fmla="*/ 126 w 158"/>
              <a:gd name="T47" fmla="*/ 38 h 110"/>
              <a:gd name="T48" fmla="*/ 151 w 158"/>
              <a:gd name="T49" fmla="*/ 69 h 110"/>
              <a:gd name="T50" fmla="*/ 119 w 158"/>
              <a:gd name="T51" fmla="*/ 102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8" h="110">
                <a:moveTo>
                  <a:pt x="142" y="41"/>
                </a:moveTo>
                <a:cubicBezTo>
                  <a:pt x="141" y="40"/>
                  <a:pt x="141" y="39"/>
                  <a:pt x="141" y="38"/>
                </a:cubicBezTo>
                <a:cubicBezTo>
                  <a:pt x="138" y="16"/>
                  <a:pt x="120" y="0"/>
                  <a:pt x="98" y="0"/>
                </a:cubicBezTo>
                <a:cubicBezTo>
                  <a:pt x="85" y="0"/>
                  <a:pt x="72" y="6"/>
                  <a:pt x="65" y="16"/>
                </a:cubicBezTo>
                <a:cubicBezTo>
                  <a:pt x="64" y="17"/>
                  <a:pt x="62" y="18"/>
                  <a:pt x="60" y="17"/>
                </a:cubicBezTo>
                <a:cubicBezTo>
                  <a:pt x="45" y="14"/>
                  <a:pt x="29" y="19"/>
                  <a:pt x="17" y="31"/>
                </a:cubicBezTo>
                <a:cubicBezTo>
                  <a:pt x="0" y="49"/>
                  <a:pt x="0" y="78"/>
                  <a:pt x="18" y="96"/>
                </a:cubicBezTo>
                <a:cubicBezTo>
                  <a:pt x="27" y="105"/>
                  <a:pt x="39" y="110"/>
                  <a:pt x="51" y="110"/>
                </a:cubicBezTo>
                <a:cubicBezTo>
                  <a:pt x="119" y="110"/>
                  <a:pt x="119" y="110"/>
                  <a:pt x="119" y="110"/>
                </a:cubicBezTo>
                <a:cubicBezTo>
                  <a:pt x="140" y="110"/>
                  <a:pt x="158" y="93"/>
                  <a:pt x="158" y="71"/>
                </a:cubicBezTo>
                <a:cubicBezTo>
                  <a:pt x="158" y="59"/>
                  <a:pt x="152" y="48"/>
                  <a:pt x="142" y="41"/>
                </a:cubicBezTo>
                <a:close/>
                <a:moveTo>
                  <a:pt x="119" y="102"/>
                </a:moveTo>
                <a:cubicBezTo>
                  <a:pt x="52" y="102"/>
                  <a:pt x="52" y="102"/>
                  <a:pt x="52" y="102"/>
                </a:cubicBezTo>
                <a:cubicBezTo>
                  <a:pt x="30" y="102"/>
                  <a:pt x="11" y="84"/>
                  <a:pt x="11" y="62"/>
                </a:cubicBezTo>
                <a:cubicBezTo>
                  <a:pt x="11" y="39"/>
                  <a:pt x="29" y="21"/>
                  <a:pt x="51" y="21"/>
                </a:cubicBezTo>
                <a:cubicBezTo>
                  <a:pt x="54" y="21"/>
                  <a:pt x="57" y="21"/>
                  <a:pt x="59" y="21"/>
                </a:cubicBezTo>
                <a:cubicBezTo>
                  <a:pt x="60" y="22"/>
                  <a:pt x="61" y="23"/>
                  <a:pt x="60" y="24"/>
                </a:cubicBezTo>
                <a:cubicBezTo>
                  <a:pt x="60" y="27"/>
                  <a:pt x="59" y="30"/>
                  <a:pt x="59" y="34"/>
                </a:cubicBezTo>
                <a:cubicBezTo>
                  <a:pt x="59" y="35"/>
                  <a:pt x="61" y="35"/>
                  <a:pt x="61" y="34"/>
                </a:cubicBezTo>
                <a:cubicBezTo>
                  <a:pt x="65" y="17"/>
                  <a:pt x="80" y="4"/>
                  <a:pt x="98" y="4"/>
                </a:cubicBezTo>
                <a:cubicBezTo>
                  <a:pt x="117" y="4"/>
                  <a:pt x="133" y="17"/>
                  <a:pt x="136" y="35"/>
                </a:cubicBezTo>
                <a:cubicBezTo>
                  <a:pt x="136" y="36"/>
                  <a:pt x="135" y="37"/>
                  <a:pt x="134" y="37"/>
                </a:cubicBezTo>
                <a:cubicBezTo>
                  <a:pt x="131" y="37"/>
                  <a:pt x="129" y="37"/>
                  <a:pt x="126" y="37"/>
                </a:cubicBezTo>
                <a:cubicBezTo>
                  <a:pt x="125" y="37"/>
                  <a:pt x="125" y="38"/>
                  <a:pt x="126" y="38"/>
                </a:cubicBezTo>
                <a:cubicBezTo>
                  <a:pt x="140" y="41"/>
                  <a:pt x="151" y="54"/>
                  <a:pt x="151" y="69"/>
                </a:cubicBezTo>
                <a:cubicBezTo>
                  <a:pt x="152" y="87"/>
                  <a:pt x="137" y="102"/>
                  <a:pt x="119" y="102"/>
                </a:cubicBezTo>
                <a:close/>
              </a:path>
            </a:pathLst>
          </a:custGeom>
          <a:solidFill>
            <a:srgbClr val="ED1941"/>
          </a:solidFill>
          <a:ln>
            <a:noFill/>
          </a:ln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en-US" sz="2264"/>
          </a:p>
        </p:txBody>
      </p:sp>
      <p:sp>
        <p:nvSpPr>
          <p:cNvPr id="23" name="Freeform 53"/>
          <p:cNvSpPr>
            <a:spLocks noEditPoints="1"/>
          </p:cNvSpPr>
          <p:nvPr/>
        </p:nvSpPr>
        <p:spPr bwMode="auto">
          <a:xfrm>
            <a:off x="9087016" y="2317487"/>
            <a:ext cx="902201" cy="868714"/>
          </a:xfrm>
          <a:custGeom>
            <a:avLst/>
            <a:gdLst>
              <a:gd name="T0" fmla="*/ 48 w 159"/>
              <a:gd name="T1" fmla="*/ 59 h 153"/>
              <a:gd name="T2" fmla="*/ 55 w 159"/>
              <a:gd name="T3" fmla="*/ 43 h 153"/>
              <a:gd name="T4" fmla="*/ 55 w 159"/>
              <a:gd name="T5" fmla="*/ 57 h 153"/>
              <a:gd name="T6" fmla="*/ 125 w 159"/>
              <a:gd name="T7" fmla="*/ 61 h 153"/>
              <a:gd name="T8" fmla="*/ 52 w 159"/>
              <a:gd name="T9" fmla="*/ 35 h 153"/>
              <a:gd name="T10" fmla="*/ 36 w 159"/>
              <a:gd name="T11" fmla="*/ 63 h 153"/>
              <a:gd name="T12" fmla="*/ 51 w 159"/>
              <a:gd name="T13" fmla="*/ 31 h 153"/>
              <a:gd name="T14" fmla="*/ 108 w 159"/>
              <a:gd name="T15" fmla="*/ 31 h 153"/>
              <a:gd name="T16" fmla="*/ 118 w 159"/>
              <a:gd name="T17" fmla="*/ 34 h 153"/>
              <a:gd name="T18" fmla="*/ 110 w 159"/>
              <a:gd name="T19" fmla="*/ 23 h 153"/>
              <a:gd name="T20" fmla="*/ 45 w 159"/>
              <a:gd name="T21" fmla="*/ 24 h 153"/>
              <a:gd name="T22" fmla="*/ 68 w 159"/>
              <a:gd name="T23" fmla="*/ 9 h 153"/>
              <a:gd name="T24" fmla="*/ 70 w 159"/>
              <a:gd name="T25" fmla="*/ 14 h 153"/>
              <a:gd name="T26" fmla="*/ 90 w 159"/>
              <a:gd name="T27" fmla="*/ 12 h 153"/>
              <a:gd name="T28" fmla="*/ 99 w 159"/>
              <a:gd name="T29" fmla="*/ 9 h 153"/>
              <a:gd name="T30" fmla="*/ 89 w 159"/>
              <a:gd name="T31" fmla="*/ 5 h 153"/>
              <a:gd name="T32" fmla="*/ 85 w 159"/>
              <a:gd name="T33" fmla="*/ 0 h 153"/>
              <a:gd name="T34" fmla="*/ 70 w 159"/>
              <a:gd name="T35" fmla="*/ 4 h 153"/>
              <a:gd name="T36" fmla="*/ 59 w 159"/>
              <a:gd name="T37" fmla="*/ 7 h 153"/>
              <a:gd name="T38" fmla="*/ 96 w 159"/>
              <a:gd name="T39" fmla="*/ 150 h 153"/>
              <a:gd name="T40" fmla="*/ 96 w 159"/>
              <a:gd name="T41" fmla="*/ 152 h 153"/>
              <a:gd name="T42" fmla="*/ 63 w 159"/>
              <a:gd name="T43" fmla="*/ 151 h 153"/>
              <a:gd name="T44" fmla="*/ 27 w 159"/>
              <a:gd name="T45" fmla="*/ 148 h 153"/>
              <a:gd name="T46" fmla="*/ 63 w 159"/>
              <a:gd name="T47" fmla="*/ 151 h 153"/>
              <a:gd name="T48" fmla="*/ 157 w 159"/>
              <a:gd name="T49" fmla="*/ 139 h 153"/>
              <a:gd name="T50" fmla="*/ 115 w 159"/>
              <a:gd name="T51" fmla="*/ 133 h 153"/>
              <a:gd name="T52" fmla="*/ 61 w 159"/>
              <a:gd name="T53" fmla="*/ 138 h 153"/>
              <a:gd name="T54" fmla="*/ 11 w 159"/>
              <a:gd name="T55" fmla="*/ 141 h 153"/>
              <a:gd name="T56" fmla="*/ 0 w 159"/>
              <a:gd name="T57" fmla="*/ 140 h 153"/>
              <a:gd name="T58" fmla="*/ 28 w 159"/>
              <a:gd name="T59" fmla="*/ 142 h 153"/>
              <a:gd name="T60" fmla="*/ 79 w 159"/>
              <a:gd name="T61" fmla="*/ 151 h 153"/>
              <a:gd name="T62" fmla="*/ 130 w 159"/>
              <a:gd name="T63" fmla="*/ 142 h 153"/>
              <a:gd name="T64" fmla="*/ 158 w 159"/>
              <a:gd name="T65" fmla="*/ 140 h 153"/>
              <a:gd name="T66" fmla="*/ 40 w 159"/>
              <a:gd name="T67" fmla="*/ 129 h 153"/>
              <a:gd name="T68" fmla="*/ 24 w 159"/>
              <a:gd name="T69" fmla="*/ 89 h 153"/>
              <a:gd name="T70" fmla="*/ 79 w 159"/>
              <a:gd name="T71" fmla="*/ 93 h 153"/>
              <a:gd name="T72" fmla="*/ 95 w 159"/>
              <a:gd name="T73" fmla="*/ 134 h 153"/>
              <a:gd name="T74" fmla="*/ 126 w 159"/>
              <a:gd name="T75" fmla="*/ 129 h 153"/>
              <a:gd name="T76" fmla="*/ 25 w 159"/>
              <a:gd name="T77" fmla="*/ 71 h 153"/>
              <a:gd name="T78" fmla="*/ 90 w 159"/>
              <a:gd name="T79" fmla="*/ 88 h 153"/>
              <a:gd name="T80" fmla="*/ 92 w 159"/>
              <a:gd name="T81" fmla="*/ 94 h 153"/>
              <a:gd name="T82" fmla="*/ 60 w 159"/>
              <a:gd name="T83" fmla="*/ 88 h 153"/>
              <a:gd name="T84" fmla="*/ 62 w 159"/>
              <a:gd name="T85" fmla="*/ 8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" h="153">
                <a:moveTo>
                  <a:pt x="36" y="63"/>
                </a:moveTo>
                <a:cubicBezTo>
                  <a:pt x="39" y="62"/>
                  <a:pt x="43" y="61"/>
                  <a:pt x="47" y="60"/>
                </a:cubicBezTo>
                <a:cubicBezTo>
                  <a:pt x="48" y="60"/>
                  <a:pt x="48" y="59"/>
                  <a:pt x="48" y="59"/>
                </a:cubicBezTo>
                <a:cubicBezTo>
                  <a:pt x="48" y="59"/>
                  <a:pt x="48" y="59"/>
                  <a:pt x="48" y="58"/>
                </a:cubicBezTo>
                <a:cubicBezTo>
                  <a:pt x="45" y="56"/>
                  <a:pt x="44" y="52"/>
                  <a:pt x="46" y="49"/>
                </a:cubicBezTo>
                <a:cubicBezTo>
                  <a:pt x="49" y="46"/>
                  <a:pt x="51" y="44"/>
                  <a:pt x="55" y="43"/>
                </a:cubicBezTo>
                <a:cubicBezTo>
                  <a:pt x="70" y="38"/>
                  <a:pt x="86" y="38"/>
                  <a:pt x="102" y="42"/>
                </a:cubicBezTo>
                <a:cubicBezTo>
                  <a:pt x="103" y="43"/>
                  <a:pt x="103" y="45"/>
                  <a:pt x="102" y="45"/>
                </a:cubicBezTo>
                <a:cubicBezTo>
                  <a:pt x="95" y="51"/>
                  <a:pt x="61" y="52"/>
                  <a:pt x="55" y="57"/>
                </a:cubicBezTo>
                <a:cubicBezTo>
                  <a:pt x="54" y="58"/>
                  <a:pt x="55" y="59"/>
                  <a:pt x="56" y="59"/>
                </a:cubicBezTo>
                <a:cubicBezTo>
                  <a:pt x="78" y="56"/>
                  <a:pt x="101" y="57"/>
                  <a:pt x="123" y="63"/>
                </a:cubicBezTo>
                <a:cubicBezTo>
                  <a:pt x="124" y="63"/>
                  <a:pt x="125" y="62"/>
                  <a:pt x="125" y="61"/>
                </a:cubicBezTo>
                <a:cubicBezTo>
                  <a:pt x="125" y="57"/>
                  <a:pt x="124" y="53"/>
                  <a:pt x="122" y="50"/>
                </a:cubicBezTo>
                <a:cubicBezTo>
                  <a:pt x="119" y="43"/>
                  <a:pt x="113" y="37"/>
                  <a:pt x="106" y="35"/>
                </a:cubicBezTo>
                <a:cubicBezTo>
                  <a:pt x="89" y="29"/>
                  <a:pt x="70" y="29"/>
                  <a:pt x="52" y="35"/>
                </a:cubicBezTo>
                <a:cubicBezTo>
                  <a:pt x="45" y="37"/>
                  <a:pt x="39" y="43"/>
                  <a:pt x="37" y="50"/>
                </a:cubicBezTo>
                <a:cubicBezTo>
                  <a:pt x="35" y="53"/>
                  <a:pt x="34" y="57"/>
                  <a:pt x="33" y="61"/>
                </a:cubicBezTo>
                <a:cubicBezTo>
                  <a:pt x="33" y="62"/>
                  <a:pt x="34" y="63"/>
                  <a:pt x="36" y="63"/>
                </a:cubicBezTo>
                <a:close/>
                <a:moveTo>
                  <a:pt x="40" y="34"/>
                </a:moveTo>
                <a:cubicBezTo>
                  <a:pt x="41" y="35"/>
                  <a:pt x="42" y="36"/>
                  <a:pt x="43" y="35"/>
                </a:cubicBezTo>
                <a:cubicBezTo>
                  <a:pt x="45" y="33"/>
                  <a:pt x="48" y="32"/>
                  <a:pt x="51" y="31"/>
                </a:cubicBezTo>
                <a:cubicBezTo>
                  <a:pt x="51" y="31"/>
                  <a:pt x="51" y="31"/>
                  <a:pt x="51" y="31"/>
                </a:cubicBezTo>
                <a:cubicBezTo>
                  <a:pt x="69" y="25"/>
                  <a:pt x="89" y="25"/>
                  <a:pt x="108" y="31"/>
                </a:cubicBezTo>
                <a:cubicBezTo>
                  <a:pt x="108" y="31"/>
                  <a:pt x="108" y="31"/>
                  <a:pt x="108" y="31"/>
                </a:cubicBezTo>
                <a:cubicBezTo>
                  <a:pt x="111" y="32"/>
                  <a:pt x="113" y="33"/>
                  <a:pt x="116" y="35"/>
                </a:cubicBezTo>
                <a:cubicBezTo>
                  <a:pt x="117" y="36"/>
                  <a:pt x="118" y="35"/>
                  <a:pt x="118" y="34"/>
                </a:cubicBezTo>
                <a:cubicBezTo>
                  <a:pt x="118" y="34"/>
                  <a:pt x="118" y="34"/>
                  <a:pt x="118" y="34"/>
                </a:cubicBezTo>
                <a:cubicBezTo>
                  <a:pt x="119" y="30"/>
                  <a:pt x="118" y="26"/>
                  <a:pt x="114" y="24"/>
                </a:cubicBezTo>
                <a:cubicBezTo>
                  <a:pt x="113" y="24"/>
                  <a:pt x="112" y="23"/>
                  <a:pt x="110" y="23"/>
                </a:cubicBezTo>
                <a:cubicBezTo>
                  <a:pt x="110" y="23"/>
                  <a:pt x="110" y="23"/>
                  <a:pt x="110" y="23"/>
                </a:cubicBezTo>
                <a:cubicBezTo>
                  <a:pt x="90" y="16"/>
                  <a:pt x="68" y="16"/>
                  <a:pt x="48" y="23"/>
                </a:cubicBezTo>
                <a:cubicBezTo>
                  <a:pt x="48" y="23"/>
                  <a:pt x="48" y="23"/>
                  <a:pt x="48" y="23"/>
                </a:cubicBezTo>
                <a:cubicBezTo>
                  <a:pt x="47" y="23"/>
                  <a:pt x="46" y="24"/>
                  <a:pt x="45" y="24"/>
                </a:cubicBezTo>
                <a:cubicBezTo>
                  <a:pt x="41" y="26"/>
                  <a:pt x="39" y="30"/>
                  <a:pt x="40" y="34"/>
                </a:cubicBezTo>
                <a:close/>
                <a:moveTo>
                  <a:pt x="59" y="9"/>
                </a:move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69" y="9"/>
                  <a:pt x="69" y="10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13"/>
                  <a:pt x="69" y="14"/>
                  <a:pt x="70" y="14"/>
                </a:cubicBezTo>
                <a:cubicBezTo>
                  <a:pt x="73" y="14"/>
                  <a:pt x="76" y="14"/>
                  <a:pt x="79" y="14"/>
                </a:cubicBezTo>
                <a:cubicBezTo>
                  <a:pt x="82" y="14"/>
                  <a:pt x="85" y="14"/>
                  <a:pt x="88" y="14"/>
                </a:cubicBezTo>
                <a:cubicBezTo>
                  <a:pt x="89" y="14"/>
                  <a:pt x="90" y="13"/>
                  <a:pt x="90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9"/>
                  <a:pt x="90" y="9"/>
                  <a:pt x="90" y="9"/>
                </a:cubicBezTo>
                <a:cubicBezTo>
                  <a:pt x="99" y="9"/>
                  <a:pt x="99" y="9"/>
                  <a:pt x="99" y="9"/>
                </a:cubicBezTo>
                <a:cubicBezTo>
                  <a:pt x="101" y="9"/>
                  <a:pt x="101" y="7"/>
                  <a:pt x="100" y="7"/>
                </a:cubicBezTo>
                <a:cubicBezTo>
                  <a:pt x="97" y="5"/>
                  <a:pt x="94" y="5"/>
                  <a:pt x="90" y="5"/>
                </a:cubicBezTo>
                <a:cubicBezTo>
                  <a:pt x="89" y="5"/>
                  <a:pt x="89" y="5"/>
                  <a:pt x="89" y="5"/>
                </a:cubicBezTo>
                <a:cubicBezTo>
                  <a:pt x="89" y="5"/>
                  <a:pt x="89" y="4"/>
                  <a:pt x="88" y="4"/>
                </a:cubicBezTo>
                <a:cubicBezTo>
                  <a:pt x="88" y="3"/>
                  <a:pt x="88" y="3"/>
                  <a:pt x="88" y="3"/>
                </a:cubicBezTo>
                <a:cubicBezTo>
                  <a:pt x="88" y="2"/>
                  <a:pt x="87" y="0"/>
                  <a:pt x="85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70" y="2"/>
                  <a:pt x="70" y="3"/>
                </a:cubicBezTo>
                <a:cubicBezTo>
                  <a:pt x="70" y="4"/>
                  <a:pt x="70" y="4"/>
                  <a:pt x="70" y="4"/>
                </a:cubicBezTo>
                <a:cubicBezTo>
                  <a:pt x="70" y="4"/>
                  <a:pt x="70" y="5"/>
                  <a:pt x="69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5" y="5"/>
                  <a:pt x="62" y="5"/>
                  <a:pt x="59" y="7"/>
                </a:cubicBezTo>
                <a:cubicBezTo>
                  <a:pt x="58" y="7"/>
                  <a:pt x="58" y="9"/>
                  <a:pt x="59" y="9"/>
                </a:cubicBezTo>
                <a:close/>
                <a:moveTo>
                  <a:pt x="132" y="147"/>
                </a:moveTo>
                <a:cubicBezTo>
                  <a:pt x="120" y="142"/>
                  <a:pt x="107" y="143"/>
                  <a:pt x="96" y="150"/>
                </a:cubicBezTo>
                <a:cubicBezTo>
                  <a:pt x="95" y="151"/>
                  <a:pt x="95" y="151"/>
                  <a:pt x="95" y="151"/>
                </a:cubicBezTo>
                <a:cubicBezTo>
                  <a:pt x="94" y="152"/>
                  <a:pt x="95" y="153"/>
                  <a:pt x="96" y="153"/>
                </a:cubicBezTo>
                <a:cubicBezTo>
                  <a:pt x="96" y="152"/>
                  <a:pt x="96" y="152"/>
                  <a:pt x="96" y="152"/>
                </a:cubicBezTo>
                <a:cubicBezTo>
                  <a:pt x="107" y="148"/>
                  <a:pt x="120" y="146"/>
                  <a:pt x="131" y="148"/>
                </a:cubicBezTo>
                <a:cubicBezTo>
                  <a:pt x="132" y="149"/>
                  <a:pt x="133" y="147"/>
                  <a:pt x="132" y="147"/>
                </a:cubicBezTo>
                <a:close/>
                <a:moveTo>
                  <a:pt x="63" y="151"/>
                </a:moveTo>
                <a:cubicBezTo>
                  <a:pt x="62" y="150"/>
                  <a:pt x="62" y="150"/>
                  <a:pt x="62" y="150"/>
                </a:cubicBezTo>
                <a:cubicBezTo>
                  <a:pt x="52" y="143"/>
                  <a:pt x="38" y="142"/>
                  <a:pt x="27" y="147"/>
                </a:cubicBezTo>
                <a:cubicBezTo>
                  <a:pt x="26" y="147"/>
                  <a:pt x="26" y="149"/>
                  <a:pt x="27" y="148"/>
                </a:cubicBezTo>
                <a:cubicBezTo>
                  <a:pt x="39" y="146"/>
                  <a:pt x="51" y="148"/>
                  <a:pt x="62" y="152"/>
                </a:cubicBezTo>
                <a:cubicBezTo>
                  <a:pt x="63" y="153"/>
                  <a:pt x="63" y="153"/>
                  <a:pt x="63" y="153"/>
                </a:cubicBezTo>
                <a:cubicBezTo>
                  <a:pt x="63" y="153"/>
                  <a:pt x="64" y="152"/>
                  <a:pt x="63" y="151"/>
                </a:cubicBezTo>
                <a:close/>
                <a:moveTo>
                  <a:pt x="158" y="140"/>
                </a:moveTo>
                <a:cubicBezTo>
                  <a:pt x="158" y="139"/>
                  <a:pt x="158" y="139"/>
                  <a:pt x="158" y="139"/>
                </a:cubicBezTo>
                <a:cubicBezTo>
                  <a:pt x="158" y="139"/>
                  <a:pt x="157" y="139"/>
                  <a:pt x="157" y="139"/>
                </a:cubicBezTo>
                <a:cubicBezTo>
                  <a:pt x="154" y="140"/>
                  <a:pt x="151" y="141"/>
                  <a:pt x="147" y="141"/>
                </a:cubicBezTo>
                <a:cubicBezTo>
                  <a:pt x="141" y="141"/>
                  <a:pt x="135" y="139"/>
                  <a:pt x="130" y="136"/>
                </a:cubicBezTo>
                <a:cubicBezTo>
                  <a:pt x="126" y="134"/>
                  <a:pt x="120" y="133"/>
                  <a:pt x="115" y="133"/>
                </a:cubicBezTo>
                <a:cubicBezTo>
                  <a:pt x="109" y="133"/>
                  <a:pt x="103" y="135"/>
                  <a:pt x="97" y="138"/>
                </a:cubicBezTo>
                <a:cubicBezTo>
                  <a:pt x="92" y="141"/>
                  <a:pt x="86" y="143"/>
                  <a:pt x="79" y="143"/>
                </a:cubicBezTo>
                <a:cubicBezTo>
                  <a:pt x="73" y="143"/>
                  <a:pt x="67" y="141"/>
                  <a:pt x="61" y="138"/>
                </a:cubicBezTo>
                <a:cubicBezTo>
                  <a:pt x="56" y="135"/>
                  <a:pt x="50" y="133"/>
                  <a:pt x="43" y="133"/>
                </a:cubicBezTo>
                <a:cubicBezTo>
                  <a:pt x="38" y="133"/>
                  <a:pt x="33" y="134"/>
                  <a:pt x="28" y="137"/>
                </a:cubicBezTo>
                <a:cubicBezTo>
                  <a:pt x="23" y="139"/>
                  <a:pt x="17" y="141"/>
                  <a:pt x="11" y="141"/>
                </a:cubicBezTo>
                <a:cubicBezTo>
                  <a:pt x="8" y="141"/>
                  <a:pt x="4" y="140"/>
                  <a:pt x="1" y="139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39"/>
                  <a:pt x="0" y="139"/>
                  <a:pt x="0" y="140"/>
                </a:cubicBezTo>
                <a:cubicBezTo>
                  <a:pt x="0" y="140"/>
                  <a:pt x="0" y="141"/>
                  <a:pt x="0" y="141"/>
                </a:cubicBezTo>
                <a:cubicBezTo>
                  <a:pt x="5" y="143"/>
                  <a:pt x="10" y="144"/>
                  <a:pt x="15" y="144"/>
                </a:cubicBezTo>
                <a:cubicBezTo>
                  <a:pt x="20" y="144"/>
                  <a:pt x="24" y="144"/>
                  <a:pt x="28" y="142"/>
                </a:cubicBezTo>
                <a:cubicBezTo>
                  <a:pt x="33" y="140"/>
                  <a:pt x="37" y="139"/>
                  <a:pt x="42" y="139"/>
                </a:cubicBezTo>
                <a:cubicBezTo>
                  <a:pt x="48" y="139"/>
                  <a:pt x="55" y="141"/>
                  <a:pt x="60" y="145"/>
                </a:cubicBezTo>
                <a:cubicBezTo>
                  <a:pt x="66" y="149"/>
                  <a:pt x="72" y="151"/>
                  <a:pt x="79" y="151"/>
                </a:cubicBezTo>
                <a:cubicBezTo>
                  <a:pt x="86" y="151"/>
                  <a:pt x="92" y="149"/>
                  <a:pt x="98" y="145"/>
                </a:cubicBezTo>
                <a:cubicBezTo>
                  <a:pt x="104" y="141"/>
                  <a:pt x="110" y="139"/>
                  <a:pt x="117" y="139"/>
                </a:cubicBezTo>
                <a:cubicBezTo>
                  <a:pt x="121" y="139"/>
                  <a:pt x="126" y="140"/>
                  <a:pt x="130" y="142"/>
                </a:cubicBezTo>
                <a:cubicBezTo>
                  <a:pt x="134" y="144"/>
                  <a:pt x="139" y="144"/>
                  <a:pt x="143" y="144"/>
                </a:cubicBezTo>
                <a:cubicBezTo>
                  <a:pt x="148" y="144"/>
                  <a:pt x="153" y="143"/>
                  <a:pt x="158" y="141"/>
                </a:cubicBezTo>
                <a:cubicBezTo>
                  <a:pt x="158" y="141"/>
                  <a:pt x="159" y="140"/>
                  <a:pt x="158" y="140"/>
                </a:cubicBezTo>
                <a:close/>
                <a:moveTo>
                  <a:pt x="33" y="129"/>
                </a:moveTo>
                <a:cubicBezTo>
                  <a:pt x="33" y="129"/>
                  <a:pt x="34" y="130"/>
                  <a:pt x="35" y="130"/>
                </a:cubicBezTo>
                <a:cubicBezTo>
                  <a:pt x="36" y="129"/>
                  <a:pt x="38" y="129"/>
                  <a:pt x="40" y="129"/>
                </a:cubicBezTo>
                <a:cubicBezTo>
                  <a:pt x="41" y="129"/>
                  <a:pt x="42" y="128"/>
                  <a:pt x="41" y="127"/>
                </a:cubicBezTo>
                <a:cubicBezTo>
                  <a:pt x="37" y="114"/>
                  <a:pt x="31" y="101"/>
                  <a:pt x="24" y="89"/>
                </a:cubicBezTo>
                <a:cubicBezTo>
                  <a:pt x="24" y="89"/>
                  <a:pt x="24" y="89"/>
                  <a:pt x="24" y="89"/>
                </a:cubicBezTo>
                <a:cubicBezTo>
                  <a:pt x="22" y="85"/>
                  <a:pt x="23" y="80"/>
                  <a:pt x="27" y="79"/>
                </a:cubicBezTo>
                <a:cubicBezTo>
                  <a:pt x="36" y="76"/>
                  <a:pt x="45" y="73"/>
                  <a:pt x="55" y="72"/>
                </a:cubicBezTo>
                <a:cubicBezTo>
                  <a:pt x="67" y="70"/>
                  <a:pt x="79" y="80"/>
                  <a:pt x="79" y="93"/>
                </a:cubicBezTo>
                <a:cubicBezTo>
                  <a:pt x="79" y="93"/>
                  <a:pt x="79" y="129"/>
                  <a:pt x="79" y="137"/>
                </a:cubicBezTo>
                <a:cubicBezTo>
                  <a:pt x="79" y="138"/>
                  <a:pt x="80" y="139"/>
                  <a:pt x="81" y="139"/>
                </a:cubicBezTo>
                <a:cubicBezTo>
                  <a:pt x="86" y="139"/>
                  <a:pt x="91" y="137"/>
                  <a:pt x="95" y="134"/>
                </a:cubicBezTo>
                <a:cubicBezTo>
                  <a:pt x="101" y="131"/>
                  <a:pt x="108" y="129"/>
                  <a:pt x="115" y="129"/>
                </a:cubicBezTo>
                <a:cubicBezTo>
                  <a:pt x="118" y="129"/>
                  <a:pt x="121" y="129"/>
                  <a:pt x="124" y="130"/>
                </a:cubicBezTo>
                <a:cubicBezTo>
                  <a:pt x="124" y="130"/>
                  <a:pt x="125" y="129"/>
                  <a:pt x="126" y="129"/>
                </a:cubicBezTo>
                <a:cubicBezTo>
                  <a:pt x="130" y="116"/>
                  <a:pt x="135" y="104"/>
                  <a:pt x="142" y="93"/>
                </a:cubicBezTo>
                <a:cubicBezTo>
                  <a:pt x="147" y="85"/>
                  <a:pt x="143" y="74"/>
                  <a:pt x="134" y="71"/>
                </a:cubicBezTo>
                <a:cubicBezTo>
                  <a:pt x="98" y="58"/>
                  <a:pt x="60" y="58"/>
                  <a:pt x="25" y="71"/>
                </a:cubicBezTo>
                <a:cubicBezTo>
                  <a:pt x="16" y="74"/>
                  <a:pt x="12" y="85"/>
                  <a:pt x="17" y="93"/>
                </a:cubicBezTo>
                <a:cubicBezTo>
                  <a:pt x="23" y="104"/>
                  <a:pt x="29" y="116"/>
                  <a:pt x="33" y="129"/>
                </a:cubicBezTo>
                <a:close/>
                <a:moveTo>
                  <a:pt x="90" y="88"/>
                </a:moveTo>
                <a:cubicBezTo>
                  <a:pt x="91" y="84"/>
                  <a:pt x="94" y="81"/>
                  <a:pt x="96" y="81"/>
                </a:cubicBezTo>
                <a:cubicBezTo>
                  <a:pt x="99" y="81"/>
                  <a:pt x="100" y="84"/>
                  <a:pt x="98" y="88"/>
                </a:cubicBezTo>
                <a:cubicBezTo>
                  <a:pt x="97" y="91"/>
                  <a:pt x="94" y="94"/>
                  <a:pt x="92" y="94"/>
                </a:cubicBezTo>
                <a:cubicBezTo>
                  <a:pt x="90" y="94"/>
                  <a:pt x="89" y="91"/>
                  <a:pt x="90" y="88"/>
                </a:cubicBezTo>
                <a:close/>
                <a:moveTo>
                  <a:pt x="62" y="81"/>
                </a:moveTo>
                <a:cubicBezTo>
                  <a:pt x="60" y="81"/>
                  <a:pt x="59" y="84"/>
                  <a:pt x="60" y="88"/>
                </a:cubicBezTo>
                <a:cubicBezTo>
                  <a:pt x="61" y="91"/>
                  <a:pt x="64" y="94"/>
                  <a:pt x="66" y="94"/>
                </a:cubicBezTo>
                <a:cubicBezTo>
                  <a:pt x="69" y="94"/>
                  <a:pt x="70" y="91"/>
                  <a:pt x="69" y="88"/>
                </a:cubicBezTo>
                <a:cubicBezTo>
                  <a:pt x="67" y="84"/>
                  <a:pt x="65" y="81"/>
                  <a:pt x="62" y="81"/>
                </a:cubicBezTo>
                <a:close/>
              </a:path>
            </a:pathLst>
          </a:custGeom>
          <a:solidFill>
            <a:srgbClr val="ED1941"/>
          </a:solidFill>
          <a:ln>
            <a:noFill/>
          </a:ln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en-US" sz="2264"/>
          </a:p>
        </p:txBody>
      </p:sp>
      <p:sp>
        <p:nvSpPr>
          <p:cNvPr id="24" name="Freeform 58"/>
          <p:cNvSpPr>
            <a:spLocks noEditPoints="1"/>
          </p:cNvSpPr>
          <p:nvPr/>
        </p:nvSpPr>
        <p:spPr bwMode="auto">
          <a:xfrm>
            <a:off x="699420" y="6261824"/>
            <a:ext cx="1482565" cy="1301026"/>
          </a:xfrm>
          <a:custGeom>
            <a:avLst/>
            <a:gdLst>
              <a:gd name="T0" fmla="*/ 74 w 170"/>
              <a:gd name="T1" fmla="*/ 52 h 149"/>
              <a:gd name="T2" fmla="*/ 96 w 170"/>
              <a:gd name="T3" fmla="*/ 39 h 149"/>
              <a:gd name="T4" fmla="*/ 89 w 170"/>
              <a:gd name="T5" fmla="*/ 27 h 149"/>
              <a:gd name="T6" fmla="*/ 46 w 170"/>
              <a:gd name="T7" fmla="*/ 21 h 149"/>
              <a:gd name="T8" fmla="*/ 41 w 170"/>
              <a:gd name="T9" fmla="*/ 47 h 149"/>
              <a:gd name="T10" fmla="*/ 48 w 170"/>
              <a:gd name="T11" fmla="*/ 26 h 149"/>
              <a:gd name="T12" fmla="*/ 85 w 170"/>
              <a:gd name="T13" fmla="*/ 31 h 149"/>
              <a:gd name="T14" fmla="*/ 90 w 170"/>
              <a:gd name="T15" fmla="*/ 37 h 149"/>
              <a:gd name="T16" fmla="*/ 72 w 170"/>
              <a:gd name="T17" fmla="*/ 45 h 149"/>
              <a:gd name="T18" fmla="*/ 46 w 170"/>
              <a:gd name="T19" fmla="*/ 27 h 149"/>
              <a:gd name="T20" fmla="*/ 109 w 170"/>
              <a:gd name="T21" fmla="*/ 39 h 149"/>
              <a:gd name="T22" fmla="*/ 118 w 170"/>
              <a:gd name="T23" fmla="*/ 40 h 149"/>
              <a:gd name="T24" fmla="*/ 116 w 170"/>
              <a:gd name="T25" fmla="*/ 44 h 149"/>
              <a:gd name="T26" fmla="*/ 121 w 170"/>
              <a:gd name="T27" fmla="*/ 45 h 149"/>
              <a:gd name="T28" fmla="*/ 128 w 170"/>
              <a:gd name="T29" fmla="*/ 36 h 149"/>
              <a:gd name="T30" fmla="*/ 117 w 170"/>
              <a:gd name="T31" fmla="*/ 28 h 149"/>
              <a:gd name="T32" fmla="*/ 116 w 170"/>
              <a:gd name="T33" fmla="*/ 31 h 149"/>
              <a:gd name="T34" fmla="*/ 118 w 170"/>
              <a:gd name="T35" fmla="*/ 34 h 149"/>
              <a:gd name="T36" fmla="*/ 108 w 170"/>
              <a:gd name="T37" fmla="*/ 35 h 149"/>
              <a:gd name="T38" fmla="*/ 109 w 170"/>
              <a:gd name="T39" fmla="*/ 39 h 149"/>
              <a:gd name="T40" fmla="*/ 52 w 170"/>
              <a:gd name="T41" fmla="*/ 75 h 149"/>
              <a:gd name="T42" fmla="*/ 55 w 170"/>
              <a:gd name="T43" fmla="*/ 72 h 149"/>
              <a:gd name="T44" fmla="*/ 53 w 170"/>
              <a:gd name="T45" fmla="*/ 70 h 149"/>
              <a:gd name="T46" fmla="*/ 42 w 170"/>
              <a:gd name="T47" fmla="*/ 77 h 149"/>
              <a:gd name="T48" fmla="*/ 50 w 170"/>
              <a:gd name="T49" fmla="*/ 87 h 149"/>
              <a:gd name="T50" fmla="*/ 55 w 170"/>
              <a:gd name="T51" fmla="*/ 85 h 149"/>
              <a:gd name="T52" fmla="*/ 52 w 170"/>
              <a:gd name="T53" fmla="*/ 81 h 149"/>
              <a:gd name="T54" fmla="*/ 61 w 170"/>
              <a:gd name="T55" fmla="*/ 81 h 149"/>
              <a:gd name="T56" fmla="*/ 62 w 170"/>
              <a:gd name="T57" fmla="*/ 76 h 149"/>
              <a:gd name="T58" fmla="*/ 124 w 170"/>
              <a:gd name="T59" fmla="*/ 63 h 149"/>
              <a:gd name="T60" fmla="*/ 82 w 170"/>
              <a:gd name="T61" fmla="*/ 69 h 149"/>
              <a:gd name="T62" fmla="*/ 74 w 170"/>
              <a:gd name="T63" fmla="*/ 80 h 149"/>
              <a:gd name="T64" fmla="*/ 96 w 170"/>
              <a:gd name="T65" fmla="*/ 93 h 149"/>
              <a:gd name="T66" fmla="*/ 129 w 170"/>
              <a:gd name="T67" fmla="*/ 88 h 149"/>
              <a:gd name="T68" fmla="*/ 124 w 170"/>
              <a:gd name="T69" fmla="*/ 63 h 149"/>
              <a:gd name="T70" fmla="*/ 81 w 170"/>
              <a:gd name="T71" fmla="*/ 78 h 149"/>
              <a:gd name="T72" fmla="*/ 85 w 170"/>
              <a:gd name="T73" fmla="*/ 72 h 149"/>
              <a:gd name="T74" fmla="*/ 123 w 170"/>
              <a:gd name="T75" fmla="*/ 68 h 149"/>
              <a:gd name="T76" fmla="*/ 105 w 170"/>
              <a:gd name="T77" fmla="*/ 84 h 149"/>
              <a:gd name="T78" fmla="*/ 4 w 170"/>
              <a:gd name="T79" fmla="*/ 0 h 149"/>
              <a:gd name="T80" fmla="*/ 0 w 170"/>
              <a:gd name="T81" fmla="*/ 119 h 149"/>
              <a:gd name="T82" fmla="*/ 67 w 170"/>
              <a:gd name="T83" fmla="*/ 123 h 149"/>
              <a:gd name="T84" fmla="*/ 68 w 170"/>
              <a:gd name="T85" fmla="*/ 126 h 149"/>
              <a:gd name="T86" fmla="*/ 58 w 170"/>
              <a:gd name="T87" fmla="*/ 142 h 149"/>
              <a:gd name="T88" fmla="*/ 109 w 170"/>
              <a:gd name="T89" fmla="*/ 149 h 149"/>
              <a:gd name="T90" fmla="*/ 106 w 170"/>
              <a:gd name="T91" fmla="*/ 135 h 149"/>
              <a:gd name="T92" fmla="*/ 102 w 170"/>
              <a:gd name="T93" fmla="*/ 125 h 149"/>
              <a:gd name="T94" fmla="*/ 166 w 170"/>
              <a:gd name="T95" fmla="*/ 123 h 149"/>
              <a:gd name="T96" fmla="*/ 170 w 170"/>
              <a:gd name="T97" fmla="*/ 4 h 149"/>
              <a:gd name="T98" fmla="*/ 162 w 170"/>
              <a:gd name="T99" fmla="*/ 105 h 149"/>
              <a:gd name="T100" fmla="*/ 10 w 170"/>
              <a:gd name="T101" fmla="*/ 106 h 149"/>
              <a:gd name="T102" fmla="*/ 9 w 170"/>
              <a:gd name="T103" fmla="*/ 10 h 149"/>
              <a:gd name="T104" fmla="*/ 160 w 170"/>
              <a:gd name="T105" fmla="*/ 8 h 149"/>
              <a:gd name="T106" fmla="*/ 162 w 170"/>
              <a:gd name="T107" fmla="*/ 10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70" h="149">
                <a:moveTo>
                  <a:pt x="46" y="52"/>
                </a:moveTo>
                <a:cubicBezTo>
                  <a:pt x="74" y="52"/>
                  <a:pt x="74" y="52"/>
                  <a:pt x="74" y="52"/>
                </a:cubicBezTo>
                <a:cubicBezTo>
                  <a:pt x="80" y="52"/>
                  <a:pt x="85" y="50"/>
                  <a:pt x="89" y="46"/>
                </a:cubicBezTo>
                <a:cubicBezTo>
                  <a:pt x="96" y="39"/>
                  <a:pt x="96" y="39"/>
                  <a:pt x="96" y="39"/>
                </a:cubicBezTo>
                <a:cubicBezTo>
                  <a:pt x="97" y="38"/>
                  <a:pt x="97" y="36"/>
                  <a:pt x="96" y="35"/>
                </a:cubicBezTo>
                <a:cubicBezTo>
                  <a:pt x="89" y="27"/>
                  <a:pt x="89" y="27"/>
                  <a:pt x="89" y="27"/>
                </a:cubicBezTo>
                <a:cubicBezTo>
                  <a:pt x="85" y="23"/>
                  <a:pt x="80" y="21"/>
                  <a:pt x="74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4" y="21"/>
                  <a:pt x="41" y="24"/>
                  <a:pt x="41" y="26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50"/>
                  <a:pt x="44" y="52"/>
                  <a:pt x="46" y="52"/>
                </a:cubicBezTo>
                <a:close/>
                <a:moveTo>
                  <a:pt x="48" y="26"/>
                </a:moveTo>
                <a:cubicBezTo>
                  <a:pt x="74" y="26"/>
                  <a:pt x="74" y="26"/>
                  <a:pt x="74" y="26"/>
                </a:cubicBezTo>
                <a:cubicBezTo>
                  <a:pt x="78" y="26"/>
                  <a:pt x="82" y="28"/>
                  <a:pt x="85" y="31"/>
                </a:cubicBezTo>
                <a:cubicBezTo>
                  <a:pt x="90" y="36"/>
                  <a:pt x="90" y="36"/>
                  <a:pt x="90" y="36"/>
                </a:cubicBezTo>
                <a:cubicBezTo>
                  <a:pt x="91" y="36"/>
                  <a:pt x="91" y="37"/>
                  <a:pt x="90" y="37"/>
                </a:cubicBezTo>
                <a:cubicBezTo>
                  <a:pt x="87" y="41"/>
                  <a:pt x="87" y="41"/>
                  <a:pt x="87" y="41"/>
                </a:cubicBezTo>
                <a:cubicBezTo>
                  <a:pt x="83" y="45"/>
                  <a:pt x="77" y="46"/>
                  <a:pt x="72" y="45"/>
                </a:cubicBezTo>
                <a:cubicBezTo>
                  <a:pt x="58" y="42"/>
                  <a:pt x="58" y="42"/>
                  <a:pt x="58" y="42"/>
                </a:cubicBezTo>
                <a:cubicBezTo>
                  <a:pt x="51" y="40"/>
                  <a:pt x="46" y="34"/>
                  <a:pt x="46" y="27"/>
                </a:cubicBezTo>
                <a:cubicBezTo>
                  <a:pt x="46" y="27"/>
                  <a:pt x="47" y="26"/>
                  <a:pt x="48" y="26"/>
                </a:cubicBezTo>
                <a:close/>
                <a:moveTo>
                  <a:pt x="109" y="39"/>
                </a:moveTo>
                <a:cubicBezTo>
                  <a:pt x="118" y="39"/>
                  <a:pt x="118" y="39"/>
                  <a:pt x="118" y="39"/>
                </a:cubicBezTo>
                <a:cubicBezTo>
                  <a:pt x="118" y="39"/>
                  <a:pt x="119" y="40"/>
                  <a:pt x="118" y="40"/>
                </a:cubicBezTo>
                <a:cubicBezTo>
                  <a:pt x="116" y="43"/>
                  <a:pt x="116" y="43"/>
                  <a:pt x="116" y="43"/>
                </a:cubicBezTo>
                <a:cubicBezTo>
                  <a:pt x="115" y="43"/>
                  <a:pt x="115" y="44"/>
                  <a:pt x="116" y="44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18" y="46"/>
                  <a:pt x="120" y="46"/>
                  <a:pt x="121" y="45"/>
                </a:cubicBezTo>
                <a:cubicBezTo>
                  <a:pt x="128" y="37"/>
                  <a:pt x="128" y="37"/>
                  <a:pt x="128" y="37"/>
                </a:cubicBezTo>
                <a:cubicBezTo>
                  <a:pt x="129" y="37"/>
                  <a:pt x="129" y="36"/>
                  <a:pt x="128" y="36"/>
                </a:cubicBezTo>
                <a:cubicBezTo>
                  <a:pt x="121" y="28"/>
                  <a:pt x="121" y="28"/>
                  <a:pt x="121" y="28"/>
                </a:cubicBezTo>
                <a:cubicBezTo>
                  <a:pt x="120" y="27"/>
                  <a:pt x="118" y="27"/>
                  <a:pt x="117" y="28"/>
                </a:cubicBezTo>
                <a:cubicBezTo>
                  <a:pt x="116" y="29"/>
                  <a:pt x="116" y="29"/>
                  <a:pt x="116" y="29"/>
                </a:cubicBezTo>
                <a:cubicBezTo>
                  <a:pt x="115" y="30"/>
                  <a:pt x="115" y="30"/>
                  <a:pt x="116" y="31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19" y="34"/>
                  <a:pt x="118" y="34"/>
                  <a:pt x="118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9" y="34"/>
                  <a:pt x="108" y="35"/>
                  <a:pt x="108" y="35"/>
                </a:cubicBezTo>
                <a:cubicBezTo>
                  <a:pt x="108" y="38"/>
                  <a:pt x="108" y="38"/>
                  <a:pt x="108" y="38"/>
                </a:cubicBezTo>
                <a:cubicBezTo>
                  <a:pt x="108" y="39"/>
                  <a:pt x="109" y="39"/>
                  <a:pt x="109" y="39"/>
                </a:cubicBezTo>
                <a:close/>
                <a:moveTo>
                  <a:pt x="61" y="75"/>
                </a:moveTo>
                <a:cubicBezTo>
                  <a:pt x="52" y="75"/>
                  <a:pt x="52" y="75"/>
                  <a:pt x="52" y="75"/>
                </a:cubicBezTo>
                <a:cubicBezTo>
                  <a:pt x="52" y="75"/>
                  <a:pt x="52" y="75"/>
                  <a:pt x="52" y="75"/>
                </a:cubicBezTo>
                <a:cubicBezTo>
                  <a:pt x="55" y="72"/>
                  <a:pt x="55" y="72"/>
                  <a:pt x="55" y="72"/>
                </a:cubicBezTo>
                <a:cubicBezTo>
                  <a:pt x="55" y="72"/>
                  <a:pt x="55" y="71"/>
                  <a:pt x="55" y="71"/>
                </a:cubicBezTo>
                <a:cubicBezTo>
                  <a:pt x="53" y="70"/>
                  <a:pt x="53" y="70"/>
                  <a:pt x="53" y="70"/>
                </a:cubicBezTo>
                <a:cubicBezTo>
                  <a:pt x="52" y="68"/>
                  <a:pt x="51" y="68"/>
                  <a:pt x="50" y="70"/>
                </a:cubicBezTo>
                <a:cubicBezTo>
                  <a:pt x="42" y="77"/>
                  <a:pt x="42" y="77"/>
                  <a:pt x="42" y="77"/>
                </a:cubicBezTo>
                <a:cubicBezTo>
                  <a:pt x="42" y="78"/>
                  <a:pt x="42" y="78"/>
                  <a:pt x="42" y="79"/>
                </a:cubicBezTo>
                <a:cubicBezTo>
                  <a:pt x="50" y="87"/>
                  <a:pt x="50" y="87"/>
                  <a:pt x="50" y="87"/>
                </a:cubicBezTo>
                <a:cubicBezTo>
                  <a:pt x="51" y="88"/>
                  <a:pt x="52" y="88"/>
                  <a:pt x="53" y="87"/>
                </a:cubicBezTo>
                <a:cubicBezTo>
                  <a:pt x="55" y="85"/>
                  <a:pt x="55" y="85"/>
                  <a:pt x="55" y="85"/>
                </a:cubicBezTo>
                <a:cubicBezTo>
                  <a:pt x="55" y="85"/>
                  <a:pt x="55" y="84"/>
                  <a:pt x="55" y="84"/>
                </a:cubicBezTo>
                <a:cubicBezTo>
                  <a:pt x="52" y="81"/>
                  <a:pt x="52" y="81"/>
                  <a:pt x="52" y="81"/>
                </a:cubicBezTo>
                <a:cubicBezTo>
                  <a:pt x="52" y="81"/>
                  <a:pt x="52" y="81"/>
                  <a:pt x="52" y="81"/>
                </a:cubicBezTo>
                <a:cubicBezTo>
                  <a:pt x="61" y="81"/>
                  <a:pt x="61" y="81"/>
                  <a:pt x="61" y="81"/>
                </a:cubicBezTo>
                <a:cubicBezTo>
                  <a:pt x="62" y="81"/>
                  <a:pt x="62" y="80"/>
                  <a:pt x="62" y="80"/>
                </a:cubicBezTo>
                <a:cubicBezTo>
                  <a:pt x="62" y="76"/>
                  <a:pt x="62" y="76"/>
                  <a:pt x="62" y="76"/>
                </a:cubicBezTo>
                <a:cubicBezTo>
                  <a:pt x="62" y="76"/>
                  <a:pt x="62" y="75"/>
                  <a:pt x="61" y="75"/>
                </a:cubicBezTo>
                <a:close/>
                <a:moveTo>
                  <a:pt x="124" y="63"/>
                </a:moveTo>
                <a:cubicBezTo>
                  <a:pt x="96" y="63"/>
                  <a:pt x="96" y="63"/>
                  <a:pt x="96" y="63"/>
                </a:cubicBezTo>
                <a:cubicBezTo>
                  <a:pt x="91" y="63"/>
                  <a:pt x="86" y="65"/>
                  <a:pt x="82" y="69"/>
                </a:cubicBezTo>
                <a:cubicBezTo>
                  <a:pt x="74" y="76"/>
                  <a:pt x="74" y="76"/>
                  <a:pt x="74" y="76"/>
                </a:cubicBezTo>
                <a:cubicBezTo>
                  <a:pt x="73" y="77"/>
                  <a:pt x="73" y="79"/>
                  <a:pt x="74" y="80"/>
                </a:cubicBezTo>
                <a:cubicBezTo>
                  <a:pt x="82" y="87"/>
                  <a:pt x="82" y="87"/>
                  <a:pt x="82" y="87"/>
                </a:cubicBezTo>
                <a:cubicBezTo>
                  <a:pt x="86" y="91"/>
                  <a:pt x="91" y="93"/>
                  <a:pt x="96" y="93"/>
                </a:cubicBezTo>
                <a:cubicBezTo>
                  <a:pt x="124" y="93"/>
                  <a:pt x="124" y="93"/>
                  <a:pt x="124" y="93"/>
                </a:cubicBezTo>
                <a:cubicBezTo>
                  <a:pt x="127" y="93"/>
                  <a:pt x="129" y="91"/>
                  <a:pt x="129" y="88"/>
                </a:cubicBezTo>
                <a:cubicBezTo>
                  <a:pt x="129" y="68"/>
                  <a:pt x="129" y="68"/>
                  <a:pt x="129" y="68"/>
                </a:cubicBezTo>
                <a:cubicBezTo>
                  <a:pt x="129" y="65"/>
                  <a:pt x="127" y="63"/>
                  <a:pt x="124" y="63"/>
                </a:cubicBezTo>
                <a:close/>
                <a:moveTo>
                  <a:pt x="105" y="84"/>
                </a:moveTo>
                <a:cubicBezTo>
                  <a:pt x="81" y="78"/>
                  <a:pt x="81" y="78"/>
                  <a:pt x="81" y="78"/>
                </a:cubicBezTo>
                <a:cubicBezTo>
                  <a:pt x="81" y="78"/>
                  <a:pt x="80" y="77"/>
                  <a:pt x="81" y="77"/>
                </a:cubicBezTo>
                <a:cubicBezTo>
                  <a:pt x="85" y="72"/>
                  <a:pt x="85" y="72"/>
                  <a:pt x="85" y="72"/>
                </a:cubicBezTo>
                <a:cubicBezTo>
                  <a:pt x="88" y="69"/>
                  <a:pt x="92" y="68"/>
                  <a:pt x="96" y="68"/>
                </a:cubicBezTo>
                <a:cubicBezTo>
                  <a:pt x="123" y="68"/>
                  <a:pt x="123" y="68"/>
                  <a:pt x="123" y="68"/>
                </a:cubicBezTo>
                <a:cubicBezTo>
                  <a:pt x="123" y="68"/>
                  <a:pt x="124" y="68"/>
                  <a:pt x="124" y="69"/>
                </a:cubicBezTo>
                <a:cubicBezTo>
                  <a:pt x="124" y="79"/>
                  <a:pt x="115" y="86"/>
                  <a:pt x="105" y="84"/>
                </a:cubicBezTo>
                <a:close/>
                <a:moveTo>
                  <a:pt x="166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1"/>
                  <a:pt x="2" y="123"/>
                  <a:pt x="4" y="123"/>
                </a:cubicBezTo>
                <a:cubicBezTo>
                  <a:pt x="67" y="123"/>
                  <a:pt x="67" y="123"/>
                  <a:pt x="67" y="123"/>
                </a:cubicBezTo>
                <a:cubicBezTo>
                  <a:pt x="67" y="123"/>
                  <a:pt x="68" y="124"/>
                  <a:pt x="68" y="125"/>
                </a:cubicBezTo>
                <a:cubicBezTo>
                  <a:pt x="68" y="126"/>
                  <a:pt x="68" y="126"/>
                  <a:pt x="68" y="126"/>
                </a:cubicBezTo>
                <a:cubicBezTo>
                  <a:pt x="68" y="130"/>
                  <a:pt x="67" y="133"/>
                  <a:pt x="64" y="135"/>
                </a:cubicBezTo>
                <a:cubicBezTo>
                  <a:pt x="58" y="142"/>
                  <a:pt x="58" y="142"/>
                  <a:pt x="58" y="142"/>
                </a:cubicBezTo>
                <a:cubicBezTo>
                  <a:pt x="56" y="144"/>
                  <a:pt x="58" y="149"/>
                  <a:pt x="61" y="149"/>
                </a:cubicBezTo>
                <a:cubicBezTo>
                  <a:pt x="109" y="149"/>
                  <a:pt x="109" y="149"/>
                  <a:pt x="109" y="149"/>
                </a:cubicBezTo>
                <a:cubicBezTo>
                  <a:pt x="113" y="149"/>
                  <a:pt x="115" y="144"/>
                  <a:pt x="112" y="142"/>
                </a:cubicBezTo>
                <a:cubicBezTo>
                  <a:pt x="106" y="135"/>
                  <a:pt x="106" y="135"/>
                  <a:pt x="106" y="135"/>
                </a:cubicBezTo>
                <a:cubicBezTo>
                  <a:pt x="104" y="133"/>
                  <a:pt x="102" y="130"/>
                  <a:pt x="102" y="126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102" y="124"/>
                  <a:pt x="103" y="123"/>
                  <a:pt x="104" y="123"/>
                </a:cubicBezTo>
                <a:cubicBezTo>
                  <a:pt x="166" y="123"/>
                  <a:pt x="166" y="123"/>
                  <a:pt x="166" y="123"/>
                </a:cubicBezTo>
                <a:cubicBezTo>
                  <a:pt x="168" y="123"/>
                  <a:pt x="170" y="121"/>
                  <a:pt x="170" y="119"/>
                </a:cubicBezTo>
                <a:cubicBezTo>
                  <a:pt x="170" y="4"/>
                  <a:pt x="170" y="4"/>
                  <a:pt x="170" y="4"/>
                </a:cubicBezTo>
                <a:cubicBezTo>
                  <a:pt x="170" y="2"/>
                  <a:pt x="168" y="0"/>
                  <a:pt x="166" y="0"/>
                </a:cubicBezTo>
                <a:close/>
                <a:moveTo>
                  <a:pt x="162" y="105"/>
                </a:moveTo>
                <a:cubicBezTo>
                  <a:pt x="162" y="105"/>
                  <a:pt x="161" y="106"/>
                  <a:pt x="160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9" y="106"/>
                  <a:pt x="9" y="105"/>
                  <a:pt x="9" y="105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9"/>
                  <a:pt x="9" y="8"/>
                  <a:pt x="10" y="8"/>
                </a:cubicBezTo>
                <a:cubicBezTo>
                  <a:pt x="160" y="8"/>
                  <a:pt x="160" y="8"/>
                  <a:pt x="160" y="8"/>
                </a:cubicBezTo>
                <a:cubicBezTo>
                  <a:pt x="161" y="8"/>
                  <a:pt x="162" y="9"/>
                  <a:pt x="162" y="10"/>
                </a:cubicBezTo>
                <a:lnTo>
                  <a:pt x="162" y="105"/>
                </a:lnTo>
                <a:close/>
              </a:path>
            </a:pathLst>
          </a:custGeom>
          <a:solidFill>
            <a:srgbClr val="ED1941"/>
          </a:solidFill>
          <a:ln>
            <a:noFill/>
          </a:ln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en-US" sz="2264"/>
          </a:p>
        </p:txBody>
      </p:sp>
      <p:sp>
        <p:nvSpPr>
          <p:cNvPr id="26" name="Freeform 62"/>
          <p:cNvSpPr>
            <a:spLocks noEditPoints="1"/>
          </p:cNvSpPr>
          <p:nvPr/>
        </p:nvSpPr>
        <p:spPr bwMode="auto">
          <a:xfrm>
            <a:off x="-1061796" y="1667532"/>
            <a:ext cx="3549038" cy="2697879"/>
          </a:xfrm>
          <a:custGeom>
            <a:avLst/>
            <a:gdLst>
              <a:gd name="T0" fmla="*/ 41 w 162"/>
              <a:gd name="T1" fmla="*/ 62 h 123"/>
              <a:gd name="T2" fmla="*/ 105 w 162"/>
              <a:gd name="T3" fmla="*/ 42 h 123"/>
              <a:gd name="T4" fmla="*/ 57 w 162"/>
              <a:gd name="T5" fmla="*/ 80 h 123"/>
              <a:gd name="T6" fmla="*/ 105 w 162"/>
              <a:gd name="T7" fmla="*/ 42 h 123"/>
              <a:gd name="T8" fmla="*/ 60 w 162"/>
              <a:gd name="T9" fmla="*/ 74 h 123"/>
              <a:gd name="T10" fmla="*/ 102 w 162"/>
              <a:gd name="T11" fmla="*/ 48 h 123"/>
              <a:gd name="T12" fmla="*/ 0 w 162"/>
              <a:gd name="T13" fmla="*/ 86 h 123"/>
              <a:gd name="T14" fmla="*/ 51 w 162"/>
              <a:gd name="T15" fmla="*/ 121 h 123"/>
              <a:gd name="T16" fmla="*/ 46 w 162"/>
              <a:gd name="T17" fmla="*/ 119 h 123"/>
              <a:gd name="T18" fmla="*/ 6 w 162"/>
              <a:gd name="T19" fmla="*/ 89 h 123"/>
              <a:gd name="T20" fmla="*/ 97 w 162"/>
              <a:gd name="T21" fmla="*/ 8 h 123"/>
              <a:gd name="T22" fmla="*/ 64 w 162"/>
              <a:gd name="T23" fmla="*/ 19 h 123"/>
              <a:gd name="T24" fmla="*/ 90 w 162"/>
              <a:gd name="T25" fmla="*/ 29 h 123"/>
              <a:gd name="T26" fmla="*/ 97 w 162"/>
              <a:gd name="T27" fmla="*/ 8 h 123"/>
              <a:gd name="T28" fmla="*/ 111 w 162"/>
              <a:gd name="T29" fmla="*/ 36 h 123"/>
              <a:gd name="T30" fmla="*/ 162 w 162"/>
              <a:gd name="T31" fmla="*/ 1 h 123"/>
              <a:gd name="T32" fmla="*/ 117 w 162"/>
              <a:gd name="T33" fmla="*/ 34 h 123"/>
              <a:gd name="T34" fmla="*/ 156 w 162"/>
              <a:gd name="T35" fmla="*/ 4 h 123"/>
              <a:gd name="T36" fmla="*/ 134 w 162"/>
              <a:gd name="T37" fmla="*/ 93 h 123"/>
              <a:gd name="T38" fmla="*/ 119 w 162"/>
              <a:gd name="T39" fmla="*/ 113 h 123"/>
              <a:gd name="T40" fmla="*/ 154 w 162"/>
              <a:gd name="T41" fmla="*/ 95 h 123"/>
              <a:gd name="T42" fmla="*/ 154 w 162"/>
              <a:gd name="T43" fmla="*/ 70 h 123"/>
              <a:gd name="T44" fmla="*/ 142 w 162"/>
              <a:gd name="T45" fmla="*/ 72 h 123"/>
              <a:gd name="T46" fmla="*/ 162 w 162"/>
              <a:gd name="T47" fmla="*/ 44 h 123"/>
              <a:gd name="T48" fmla="*/ 111 w 162"/>
              <a:gd name="T49" fmla="*/ 79 h 123"/>
              <a:gd name="T50" fmla="*/ 156 w 162"/>
              <a:gd name="T51" fmla="*/ 46 h 123"/>
              <a:gd name="T52" fmla="*/ 117 w 162"/>
              <a:gd name="T53" fmla="*/ 76 h 123"/>
              <a:gd name="T54" fmla="*/ 9 w 162"/>
              <a:gd name="T55" fmla="*/ 96 h 123"/>
              <a:gd name="T56" fmla="*/ 35 w 162"/>
              <a:gd name="T57" fmla="*/ 113 h 123"/>
              <a:gd name="T58" fmla="*/ 0 w 162"/>
              <a:gd name="T59" fmla="*/ 44 h 123"/>
              <a:gd name="T60" fmla="*/ 51 w 162"/>
              <a:gd name="T61" fmla="*/ 79 h 123"/>
              <a:gd name="T62" fmla="*/ 46 w 162"/>
              <a:gd name="T63" fmla="*/ 76 h 123"/>
              <a:gd name="T64" fmla="*/ 6 w 162"/>
              <a:gd name="T65" fmla="*/ 46 h 123"/>
              <a:gd name="T66" fmla="*/ 75 w 162"/>
              <a:gd name="T67" fmla="*/ 51 h 123"/>
              <a:gd name="T68" fmla="*/ 67 w 162"/>
              <a:gd name="T69" fmla="*/ 61 h 123"/>
              <a:gd name="T70" fmla="*/ 113 w 162"/>
              <a:gd name="T71" fmla="*/ 85 h 123"/>
              <a:gd name="T72" fmla="*/ 160 w 162"/>
              <a:gd name="T73" fmla="*/ 123 h 123"/>
              <a:gd name="T74" fmla="*/ 158 w 162"/>
              <a:gd name="T75" fmla="*/ 117 h 123"/>
              <a:gd name="T76" fmla="*/ 115 w 162"/>
              <a:gd name="T77" fmla="*/ 91 h 123"/>
              <a:gd name="T78" fmla="*/ 158 w 162"/>
              <a:gd name="T79" fmla="*/ 117 h 123"/>
              <a:gd name="T80" fmla="*/ 56 w 162"/>
              <a:gd name="T81" fmla="*/ 121 h 123"/>
              <a:gd name="T82" fmla="*/ 107 w 162"/>
              <a:gd name="T83" fmla="*/ 86 h 123"/>
              <a:gd name="T84" fmla="*/ 62 w 162"/>
              <a:gd name="T85" fmla="*/ 119 h 123"/>
              <a:gd name="T86" fmla="*/ 101 w 162"/>
              <a:gd name="T87" fmla="*/ 89 h 123"/>
              <a:gd name="T88" fmla="*/ 57 w 162"/>
              <a:gd name="T89" fmla="*/ 0 h 123"/>
              <a:gd name="T90" fmla="*/ 105 w 162"/>
              <a:gd name="T91" fmla="*/ 38 h 123"/>
              <a:gd name="T92" fmla="*/ 102 w 162"/>
              <a:gd name="T93" fmla="*/ 32 h 123"/>
              <a:gd name="T94" fmla="*/ 60 w 162"/>
              <a:gd name="T95" fmla="*/ 5 h 123"/>
              <a:gd name="T96" fmla="*/ 102 w 162"/>
              <a:gd name="T97" fmla="*/ 32 h 123"/>
              <a:gd name="T98" fmla="*/ 119 w 162"/>
              <a:gd name="T99" fmla="*/ 19 h 123"/>
              <a:gd name="T100" fmla="*/ 96 w 162"/>
              <a:gd name="T101" fmla="*/ 103 h 123"/>
              <a:gd name="T102" fmla="*/ 98 w 162"/>
              <a:gd name="T103" fmla="*/ 113 h 123"/>
              <a:gd name="T104" fmla="*/ 18 w 162"/>
              <a:gd name="T105" fmla="*/ 26 h 123"/>
              <a:gd name="T106" fmla="*/ 43 w 162"/>
              <a:gd name="T107" fmla="*/ 19 h 123"/>
              <a:gd name="T108" fmla="*/ 0 w 162"/>
              <a:gd name="T109" fmla="*/ 1 h 123"/>
              <a:gd name="T110" fmla="*/ 51 w 162"/>
              <a:gd name="T111" fmla="*/ 36 h 123"/>
              <a:gd name="T112" fmla="*/ 46 w 162"/>
              <a:gd name="T113" fmla="*/ 34 h 123"/>
              <a:gd name="T114" fmla="*/ 6 w 162"/>
              <a:gd name="T115" fmla="*/ 4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2" h="123">
                <a:moveTo>
                  <a:pt x="41" y="51"/>
                </a:moveTo>
                <a:cubicBezTo>
                  <a:pt x="24" y="51"/>
                  <a:pt x="24" y="51"/>
                  <a:pt x="24" y="51"/>
                </a:cubicBezTo>
                <a:cubicBezTo>
                  <a:pt x="22" y="51"/>
                  <a:pt x="21" y="53"/>
                  <a:pt x="23" y="54"/>
                </a:cubicBezTo>
                <a:cubicBezTo>
                  <a:pt x="27" y="57"/>
                  <a:pt x="33" y="60"/>
                  <a:pt x="41" y="62"/>
                </a:cubicBezTo>
                <a:cubicBezTo>
                  <a:pt x="42" y="62"/>
                  <a:pt x="43" y="61"/>
                  <a:pt x="43" y="60"/>
                </a:cubicBezTo>
                <a:cubicBezTo>
                  <a:pt x="43" y="52"/>
                  <a:pt x="43" y="52"/>
                  <a:pt x="43" y="52"/>
                </a:cubicBezTo>
                <a:cubicBezTo>
                  <a:pt x="43" y="51"/>
                  <a:pt x="42" y="51"/>
                  <a:pt x="41" y="51"/>
                </a:cubicBezTo>
                <a:close/>
                <a:moveTo>
                  <a:pt x="105" y="42"/>
                </a:moveTo>
                <a:cubicBezTo>
                  <a:pt x="57" y="42"/>
                  <a:pt x="57" y="42"/>
                  <a:pt x="57" y="42"/>
                </a:cubicBezTo>
                <a:cubicBezTo>
                  <a:pt x="56" y="42"/>
                  <a:pt x="56" y="43"/>
                  <a:pt x="56" y="44"/>
                </a:cubicBezTo>
                <a:cubicBezTo>
                  <a:pt x="56" y="79"/>
                  <a:pt x="56" y="79"/>
                  <a:pt x="56" y="79"/>
                </a:cubicBezTo>
                <a:cubicBezTo>
                  <a:pt x="56" y="80"/>
                  <a:pt x="56" y="80"/>
                  <a:pt x="57" y="80"/>
                </a:cubicBezTo>
                <a:cubicBezTo>
                  <a:pt x="105" y="80"/>
                  <a:pt x="105" y="80"/>
                  <a:pt x="105" y="80"/>
                </a:cubicBezTo>
                <a:cubicBezTo>
                  <a:pt x="106" y="80"/>
                  <a:pt x="107" y="80"/>
                  <a:pt x="107" y="79"/>
                </a:cubicBezTo>
                <a:cubicBezTo>
                  <a:pt x="107" y="44"/>
                  <a:pt x="107" y="44"/>
                  <a:pt x="107" y="44"/>
                </a:cubicBezTo>
                <a:cubicBezTo>
                  <a:pt x="107" y="43"/>
                  <a:pt x="106" y="42"/>
                  <a:pt x="105" y="42"/>
                </a:cubicBezTo>
                <a:close/>
                <a:moveTo>
                  <a:pt x="102" y="74"/>
                </a:moveTo>
                <a:cubicBezTo>
                  <a:pt x="102" y="75"/>
                  <a:pt x="102" y="76"/>
                  <a:pt x="101" y="76"/>
                </a:cubicBezTo>
                <a:cubicBezTo>
                  <a:pt x="62" y="76"/>
                  <a:pt x="62" y="76"/>
                  <a:pt x="62" y="76"/>
                </a:cubicBezTo>
                <a:cubicBezTo>
                  <a:pt x="61" y="76"/>
                  <a:pt x="60" y="75"/>
                  <a:pt x="60" y="74"/>
                </a:cubicBezTo>
                <a:cubicBezTo>
                  <a:pt x="60" y="48"/>
                  <a:pt x="60" y="48"/>
                  <a:pt x="60" y="48"/>
                </a:cubicBezTo>
                <a:cubicBezTo>
                  <a:pt x="60" y="47"/>
                  <a:pt x="61" y="46"/>
                  <a:pt x="62" y="46"/>
                </a:cubicBezTo>
                <a:cubicBezTo>
                  <a:pt x="101" y="46"/>
                  <a:pt x="101" y="46"/>
                  <a:pt x="101" y="46"/>
                </a:cubicBezTo>
                <a:cubicBezTo>
                  <a:pt x="102" y="46"/>
                  <a:pt x="102" y="47"/>
                  <a:pt x="102" y="48"/>
                </a:cubicBezTo>
                <a:lnTo>
                  <a:pt x="102" y="74"/>
                </a:lnTo>
                <a:close/>
                <a:moveTo>
                  <a:pt x="50" y="85"/>
                </a:moveTo>
                <a:cubicBezTo>
                  <a:pt x="2" y="85"/>
                  <a:pt x="2" y="85"/>
                  <a:pt x="2" y="85"/>
                </a:cubicBezTo>
                <a:cubicBezTo>
                  <a:pt x="1" y="85"/>
                  <a:pt x="0" y="85"/>
                  <a:pt x="0" y="86"/>
                </a:cubicBezTo>
                <a:cubicBezTo>
                  <a:pt x="0" y="121"/>
                  <a:pt x="0" y="121"/>
                  <a:pt x="0" y="121"/>
                </a:cubicBezTo>
                <a:cubicBezTo>
                  <a:pt x="0" y="122"/>
                  <a:pt x="1" y="123"/>
                  <a:pt x="2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1" y="122"/>
                  <a:pt x="51" y="121"/>
                </a:cubicBezTo>
                <a:cubicBezTo>
                  <a:pt x="51" y="86"/>
                  <a:pt x="51" y="86"/>
                  <a:pt x="51" y="86"/>
                </a:cubicBezTo>
                <a:cubicBezTo>
                  <a:pt x="51" y="85"/>
                  <a:pt x="51" y="85"/>
                  <a:pt x="50" y="85"/>
                </a:cubicBezTo>
                <a:close/>
                <a:moveTo>
                  <a:pt x="47" y="117"/>
                </a:moveTo>
                <a:cubicBezTo>
                  <a:pt x="47" y="118"/>
                  <a:pt x="46" y="119"/>
                  <a:pt x="46" y="119"/>
                </a:cubicBezTo>
                <a:cubicBezTo>
                  <a:pt x="6" y="119"/>
                  <a:pt x="6" y="119"/>
                  <a:pt x="6" y="119"/>
                </a:cubicBezTo>
                <a:cubicBezTo>
                  <a:pt x="5" y="119"/>
                  <a:pt x="5" y="118"/>
                  <a:pt x="5" y="117"/>
                </a:cubicBezTo>
                <a:cubicBezTo>
                  <a:pt x="5" y="91"/>
                  <a:pt x="5" y="91"/>
                  <a:pt x="5" y="91"/>
                </a:cubicBezTo>
                <a:cubicBezTo>
                  <a:pt x="5" y="90"/>
                  <a:pt x="5" y="89"/>
                  <a:pt x="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7" y="90"/>
                  <a:pt x="47" y="91"/>
                </a:cubicBezTo>
                <a:lnTo>
                  <a:pt x="47" y="117"/>
                </a:lnTo>
                <a:close/>
                <a:moveTo>
                  <a:pt x="97" y="8"/>
                </a:moveTo>
                <a:cubicBezTo>
                  <a:pt x="82" y="8"/>
                  <a:pt x="82" y="8"/>
                  <a:pt x="82" y="8"/>
                </a:cubicBezTo>
                <a:cubicBezTo>
                  <a:pt x="81" y="8"/>
                  <a:pt x="80" y="9"/>
                  <a:pt x="79" y="9"/>
                </a:cubicBezTo>
                <a:cubicBezTo>
                  <a:pt x="75" y="15"/>
                  <a:pt x="70" y="17"/>
                  <a:pt x="66" y="17"/>
                </a:cubicBezTo>
                <a:cubicBezTo>
                  <a:pt x="65" y="17"/>
                  <a:pt x="64" y="18"/>
                  <a:pt x="64" y="19"/>
                </a:cubicBezTo>
                <a:cubicBezTo>
                  <a:pt x="64" y="28"/>
                  <a:pt x="64" y="28"/>
                  <a:pt x="64" y="28"/>
                </a:cubicBezTo>
                <a:cubicBezTo>
                  <a:pt x="64" y="29"/>
                  <a:pt x="65" y="29"/>
                  <a:pt x="66" y="29"/>
                </a:cubicBezTo>
                <a:cubicBezTo>
                  <a:pt x="88" y="29"/>
                  <a:pt x="88" y="29"/>
                  <a:pt x="88" y="29"/>
                </a:cubicBezTo>
                <a:cubicBezTo>
                  <a:pt x="89" y="29"/>
                  <a:pt x="90" y="29"/>
                  <a:pt x="90" y="29"/>
                </a:cubicBezTo>
                <a:cubicBezTo>
                  <a:pt x="92" y="27"/>
                  <a:pt x="94" y="26"/>
                  <a:pt x="97" y="25"/>
                </a:cubicBezTo>
                <a:cubicBezTo>
                  <a:pt x="98" y="25"/>
                  <a:pt x="98" y="25"/>
                  <a:pt x="98" y="24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9"/>
                  <a:pt x="97" y="8"/>
                  <a:pt x="97" y="8"/>
                </a:cubicBezTo>
                <a:close/>
                <a:moveTo>
                  <a:pt x="160" y="0"/>
                </a:moveTo>
                <a:cubicBezTo>
                  <a:pt x="113" y="0"/>
                  <a:pt x="113" y="0"/>
                  <a:pt x="113" y="0"/>
                </a:cubicBezTo>
                <a:cubicBezTo>
                  <a:pt x="112" y="0"/>
                  <a:pt x="111" y="0"/>
                  <a:pt x="111" y="1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11" y="37"/>
                  <a:pt x="112" y="38"/>
                  <a:pt x="113" y="38"/>
                </a:cubicBezTo>
                <a:cubicBezTo>
                  <a:pt x="160" y="38"/>
                  <a:pt x="160" y="38"/>
                  <a:pt x="160" y="38"/>
                </a:cubicBezTo>
                <a:cubicBezTo>
                  <a:pt x="161" y="38"/>
                  <a:pt x="162" y="37"/>
                  <a:pt x="162" y="36"/>
                </a:cubicBezTo>
                <a:cubicBezTo>
                  <a:pt x="162" y="1"/>
                  <a:pt x="162" y="1"/>
                  <a:pt x="162" y="1"/>
                </a:cubicBezTo>
                <a:cubicBezTo>
                  <a:pt x="162" y="0"/>
                  <a:pt x="161" y="0"/>
                  <a:pt x="160" y="0"/>
                </a:cubicBezTo>
                <a:close/>
                <a:moveTo>
                  <a:pt x="158" y="32"/>
                </a:moveTo>
                <a:cubicBezTo>
                  <a:pt x="158" y="33"/>
                  <a:pt x="157" y="34"/>
                  <a:pt x="156" y="34"/>
                </a:cubicBezTo>
                <a:cubicBezTo>
                  <a:pt x="117" y="34"/>
                  <a:pt x="117" y="34"/>
                  <a:pt x="117" y="34"/>
                </a:cubicBezTo>
                <a:cubicBezTo>
                  <a:pt x="116" y="34"/>
                  <a:pt x="115" y="33"/>
                  <a:pt x="115" y="32"/>
                </a:cubicBezTo>
                <a:cubicBezTo>
                  <a:pt x="115" y="5"/>
                  <a:pt x="115" y="5"/>
                  <a:pt x="115" y="5"/>
                </a:cubicBezTo>
                <a:cubicBezTo>
                  <a:pt x="115" y="5"/>
                  <a:pt x="116" y="4"/>
                  <a:pt x="117" y="4"/>
                </a:cubicBezTo>
                <a:cubicBezTo>
                  <a:pt x="156" y="4"/>
                  <a:pt x="156" y="4"/>
                  <a:pt x="156" y="4"/>
                </a:cubicBezTo>
                <a:cubicBezTo>
                  <a:pt x="157" y="4"/>
                  <a:pt x="158" y="5"/>
                  <a:pt x="158" y="5"/>
                </a:cubicBezTo>
                <a:lnTo>
                  <a:pt x="158" y="32"/>
                </a:lnTo>
                <a:close/>
                <a:moveTo>
                  <a:pt x="152" y="93"/>
                </a:moveTo>
                <a:cubicBezTo>
                  <a:pt x="134" y="93"/>
                  <a:pt x="134" y="93"/>
                  <a:pt x="134" y="93"/>
                </a:cubicBezTo>
                <a:cubicBezTo>
                  <a:pt x="134" y="93"/>
                  <a:pt x="133" y="93"/>
                  <a:pt x="133" y="94"/>
                </a:cubicBezTo>
                <a:cubicBezTo>
                  <a:pt x="130" y="98"/>
                  <a:pt x="127" y="101"/>
                  <a:pt x="121" y="103"/>
                </a:cubicBezTo>
                <a:cubicBezTo>
                  <a:pt x="120" y="103"/>
                  <a:pt x="119" y="104"/>
                  <a:pt x="119" y="104"/>
                </a:cubicBezTo>
                <a:cubicBezTo>
                  <a:pt x="119" y="113"/>
                  <a:pt x="119" y="113"/>
                  <a:pt x="119" y="113"/>
                </a:cubicBezTo>
                <a:cubicBezTo>
                  <a:pt x="119" y="114"/>
                  <a:pt x="120" y="114"/>
                  <a:pt x="121" y="114"/>
                </a:cubicBezTo>
                <a:cubicBezTo>
                  <a:pt x="152" y="114"/>
                  <a:pt x="152" y="114"/>
                  <a:pt x="152" y="114"/>
                </a:cubicBezTo>
                <a:cubicBezTo>
                  <a:pt x="153" y="114"/>
                  <a:pt x="154" y="114"/>
                  <a:pt x="154" y="113"/>
                </a:cubicBezTo>
                <a:cubicBezTo>
                  <a:pt x="154" y="95"/>
                  <a:pt x="154" y="95"/>
                  <a:pt x="154" y="95"/>
                </a:cubicBezTo>
                <a:cubicBezTo>
                  <a:pt x="154" y="94"/>
                  <a:pt x="153" y="93"/>
                  <a:pt x="152" y="93"/>
                </a:cubicBezTo>
                <a:close/>
                <a:moveTo>
                  <a:pt x="142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3" y="72"/>
                  <a:pt x="154" y="71"/>
                  <a:pt x="154" y="70"/>
                </a:cubicBezTo>
                <a:cubicBezTo>
                  <a:pt x="154" y="57"/>
                  <a:pt x="154" y="57"/>
                  <a:pt x="154" y="57"/>
                </a:cubicBezTo>
                <a:cubicBezTo>
                  <a:pt x="154" y="55"/>
                  <a:pt x="152" y="55"/>
                  <a:pt x="151" y="55"/>
                </a:cubicBezTo>
                <a:cubicBezTo>
                  <a:pt x="144" y="57"/>
                  <a:pt x="142" y="63"/>
                  <a:pt x="140" y="70"/>
                </a:cubicBezTo>
                <a:cubicBezTo>
                  <a:pt x="140" y="71"/>
                  <a:pt x="140" y="72"/>
                  <a:pt x="142" y="72"/>
                </a:cubicBezTo>
                <a:close/>
                <a:moveTo>
                  <a:pt x="113" y="80"/>
                </a:moveTo>
                <a:cubicBezTo>
                  <a:pt x="160" y="80"/>
                  <a:pt x="160" y="80"/>
                  <a:pt x="160" y="80"/>
                </a:cubicBezTo>
                <a:cubicBezTo>
                  <a:pt x="161" y="80"/>
                  <a:pt x="162" y="80"/>
                  <a:pt x="162" y="79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43"/>
                  <a:pt x="161" y="42"/>
                  <a:pt x="160" y="42"/>
                </a:cubicBezTo>
                <a:cubicBezTo>
                  <a:pt x="113" y="42"/>
                  <a:pt x="113" y="42"/>
                  <a:pt x="113" y="42"/>
                </a:cubicBezTo>
                <a:cubicBezTo>
                  <a:pt x="112" y="42"/>
                  <a:pt x="111" y="43"/>
                  <a:pt x="111" y="44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11" y="80"/>
                  <a:pt x="112" y="80"/>
                  <a:pt x="113" y="80"/>
                </a:cubicBezTo>
                <a:close/>
                <a:moveTo>
                  <a:pt x="115" y="48"/>
                </a:moveTo>
                <a:cubicBezTo>
                  <a:pt x="115" y="47"/>
                  <a:pt x="116" y="46"/>
                  <a:pt x="117" y="46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57" y="46"/>
                  <a:pt x="158" y="47"/>
                  <a:pt x="158" y="48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8" y="75"/>
                  <a:pt x="157" y="76"/>
                  <a:pt x="156" y="76"/>
                </a:cubicBezTo>
                <a:cubicBezTo>
                  <a:pt x="117" y="76"/>
                  <a:pt x="117" y="76"/>
                  <a:pt x="117" y="76"/>
                </a:cubicBezTo>
                <a:cubicBezTo>
                  <a:pt x="116" y="76"/>
                  <a:pt x="115" y="75"/>
                  <a:pt x="115" y="74"/>
                </a:cubicBezTo>
                <a:lnTo>
                  <a:pt x="115" y="48"/>
                </a:lnTo>
                <a:close/>
                <a:moveTo>
                  <a:pt x="11" y="94"/>
                </a:moveTo>
                <a:cubicBezTo>
                  <a:pt x="10" y="94"/>
                  <a:pt x="9" y="95"/>
                  <a:pt x="9" y="96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14"/>
                  <a:pt x="10" y="114"/>
                  <a:pt x="11" y="114"/>
                </a:cubicBezTo>
                <a:cubicBezTo>
                  <a:pt x="33" y="114"/>
                  <a:pt x="33" y="114"/>
                  <a:pt x="33" y="114"/>
                </a:cubicBezTo>
                <a:cubicBezTo>
                  <a:pt x="34" y="114"/>
                  <a:pt x="34" y="114"/>
                  <a:pt x="35" y="113"/>
                </a:cubicBezTo>
                <a:cubicBezTo>
                  <a:pt x="38" y="104"/>
                  <a:pt x="28" y="95"/>
                  <a:pt x="11" y="94"/>
                </a:cubicBezTo>
                <a:close/>
                <a:moveTo>
                  <a:pt x="50" y="42"/>
                </a:moveTo>
                <a:cubicBezTo>
                  <a:pt x="2" y="42"/>
                  <a:pt x="2" y="42"/>
                  <a:pt x="2" y="42"/>
                </a:cubicBezTo>
                <a:cubicBezTo>
                  <a:pt x="1" y="42"/>
                  <a:pt x="0" y="43"/>
                  <a:pt x="0" y="44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1" y="80"/>
                  <a:pt x="2" y="80"/>
                </a:cubicBezTo>
                <a:cubicBezTo>
                  <a:pt x="50" y="80"/>
                  <a:pt x="50" y="80"/>
                  <a:pt x="50" y="80"/>
                </a:cubicBezTo>
                <a:cubicBezTo>
                  <a:pt x="51" y="80"/>
                  <a:pt x="51" y="80"/>
                  <a:pt x="51" y="79"/>
                </a:cubicBezTo>
                <a:cubicBezTo>
                  <a:pt x="51" y="44"/>
                  <a:pt x="51" y="44"/>
                  <a:pt x="51" y="44"/>
                </a:cubicBezTo>
                <a:cubicBezTo>
                  <a:pt x="51" y="43"/>
                  <a:pt x="51" y="42"/>
                  <a:pt x="50" y="42"/>
                </a:cubicBezTo>
                <a:close/>
                <a:moveTo>
                  <a:pt x="47" y="74"/>
                </a:moveTo>
                <a:cubicBezTo>
                  <a:pt x="47" y="75"/>
                  <a:pt x="46" y="76"/>
                  <a:pt x="4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5" y="76"/>
                  <a:pt x="5" y="75"/>
                  <a:pt x="5" y="74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7"/>
                  <a:pt x="5" y="46"/>
                  <a:pt x="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7" y="47"/>
                  <a:pt x="47" y="48"/>
                </a:cubicBezTo>
                <a:lnTo>
                  <a:pt x="47" y="74"/>
                </a:lnTo>
                <a:close/>
                <a:moveTo>
                  <a:pt x="75" y="51"/>
                </a:moveTo>
                <a:cubicBezTo>
                  <a:pt x="66" y="51"/>
                  <a:pt x="66" y="51"/>
                  <a:pt x="66" y="51"/>
                </a:cubicBezTo>
                <a:cubicBezTo>
                  <a:pt x="65" y="51"/>
                  <a:pt x="64" y="51"/>
                  <a:pt x="64" y="52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61"/>
                  <a:pt x="65" y="61"/>
                  <a:pt x="67" y="61"/>
                </a:cubicBezTo>
                <a:cubicBezTo>
                  <a:pt x="71" y="59"/>
                  <a:pt x="74" y="57"/>
                  <a:pt x="77" y="53"/>
                </a:cubicBezTo>
                <a:cubicBezTo>
                  <a:pt x="78" y="52"/>
                  <a:pt x="77" y="51"/>
                  <a:pt x="75" y="51"/>
                </a:cubicBezTo>
                <a:close/>
                <a:moveTo>
                  <a:pt x="160" y="85"/>
                </a:moveTo>
                <a:cubicBezTo>
                  <a:pt x="113" y="85"/>
                  <a:pt x="113" y="85"/>
                  <a:pt x="113" y="85"/>
                </a:cubicBezTo>
                <a:cubicBezTo>
                  <a:pt x="112" y="85"/>
                  <a:pt x="111" y="85"/>
                  <a:pt x="111" y="86"/>
                </a:cubicBezTo>
                <a:cubicBezTo>
                  <a:pt x="111" y="121"/>
                  <a:pt x="111" y="121"/>
                  <a:pt x="111" y="121"/>
                </a:cubicBezTo>
                <a:cubicBezTo>
                  <a:pt x="111" y="122"/>
                  <a:pt x="112" y="123"/>
                  <a:pt x="113" y="123"/>
                </a:cubicBezTo>
                <a:cubicBezTo>
                  <a:pt x="160" y="123"/>
                  <a:pt x="160" y="123"/>
                  <a:pt x="160" y="123"/>
                </a:cubicBezTo>
                <a:cubicBezTo>
                  <a:pt x="161" y="123"/>
                  <a:pt x="162" y="122"/>
                  <a:pt x="162" y="121"/>
                </a:cubicBezTo>
                <a:cubicBezTo>
                  <a:pt x="162" y="86"/>
                  <a:pt x="162" y="86"/>
                  <a:pt x="162" y="86"/>
                </a:cubicBezTo>
                <a:cubicBezTo>
                  <a:pt x="162" y="85"/>
                  <a:pt x="161" y="85"/>
                  <a:pt x="160" y="85"/>
                </a:cubicBezTo>
                <a:close/>
                <a:moveTo>
                  <a:pt x="158" y="117"/>
                </a:moveTo>
                <a:cubicBezTo>
                  <a:pt x="158" y="118"/>
                  <a:pt x="157" y="119"/>
                  <a:pt x="156" y="119"/>
                </a:cubicBezTo>
                <a:cubicBezTo>
                  <a:pt x="117" y="119"/>
                  <a:pt x="117" y="119"/>
                  <a:pt x="117" y="119"/>
                </a:cubicBezTo>
                <a:cubicBezTo>
                  <a:pt x="116" y="119"/>
                  <a:pt x="115" y="118"/>
                  <a:pt x="115" y="117"/>
                </a:cubicBezTo>
                <a:cubicBezTo>
                  <a:pt x="115" y="91"/>
                  <a:pt x="115" y="91"/>
                  <a:pt x="115" y="91"/>
                </a:cubicBezTo>
                <a:cubicBezTo>
                  <a:pt x="115" y="90"/>
                  <a:pt x="116" y="89"/>
                  <a:pt x="117" y="89"/>
                </a:cubicBezTo>
                <a:cubicBezTo>
                  <a:pt x="156" y="89"/>
                  <a:pt x="156" y="89"/>
                  <a:pt x="156" y="89"/>
                </a:cubicBezTo>
                <a:cubicBezTo>
                  <a:pt x="157" y="89"/>
                  <a:pt x="158" y="90"/>
                  <a:pt x="158" y="91"/>
                </a:cubicBezTo>
                <a:lnTo>
                  <a:pt x="158" y="117"/>
                </a:lnTo>
                <a:close/>
                <a:moveTo>
                  <a:pt x="105" y="85"/>
                </a:moveTo>
                <a:cubicBezTo>
                  <a:pt x="57" y="85"/>
                  <a:pt x="57" y="85"/>
                  <a:pt x="57" y="85"/>
                </a:cubicBezTo>
                <a:cubicBezTo>
                  <a:pt x="56" y="85"/>
                  <a:pt x="56" y="85"/>
                  <a:pt x="56" y="86"/>
                </a:cubicBezTo>
                <a:cubicBezTo>
                  <a:pt x="56" y="121"/>
                  <a:pt x="56" y="121"/>
                  <a:pt x="56" y="121"/>
                </a:cubicBezTo>
                <a:cubicBezTo>
                  <a:pt x="56" y="122"/>
                  <a:pt x="56" y="123"/>
                  <a:pt x="57" y="123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06" y="123"/>
                  <a:pt x="107" y="122"/>
                  <a:pt x="107" y="121"/>
                </a:cubicBezTo>
                <a:cubicBezTo>
                  <a:pt x="107" y="86"/>
                  <a:pt x="107" y="86"/>
                  <a:pt x="107" y="86"/>
                </a:cubicBezTo>
                <a:cubicBezTo>
                  <a:pt x="107" y="85"/>
                  <a:pt x="106" y="85"/>
                  <a:pt x="105" y="85"/>
                </a:cubicBezTo>
                <a:close/>
                <a:moveTo>
                  <a:pt x="102" y="117"/>
                </a:moveTo>
                <a:cubicBezTo>
                  <a:pt x="102" y="118"/>
                  <a:pt x="102" y="119"/>
                  <a:pt x="101" y="119"/>
                </a:cubicBezTo>
                <a:cubicBezTo>
                  <a:pt x="62" y="119"/>
                  <a:pt x="62" y="119"/>
                  <a:pt x="62" y="119"/>
                </a:cubicBezTo>
                <a:cubicBezTo>
                  <a:pt x="61" y="119"/>
                  <a:pt x="60" y="118"/>
                  <a:pt x="60" y="117"/>
                </a:cubicBezTo>
                <a:cubicBezTo>
                  <a:pt x="60" y="91"/>
                  <a:pt x="60" y="91"/>
                  <a:pt x="60" y="91"/>
                </a:cubicBezTo>
                <a:cubicBezTo>
                  <a:pt x="60" y="90"/>
                  <a:pt x="61" y="89"/>
                  <a:pt x="62" y="89"/>
                </a:cubicBezTo>
                <a:cubicBezTo>
                  <a:pt x="101" y="89"/>
                  <a:pt x="101" y="89"/>
                  <a:pt x="101" y="89"/>
                </a:cubicBezTo>
                <a:cubicBezTo>
                  <a:pt x="102" y="89"/>
                  <a:pt x="102" y="90"/>
                  <a:pt x="102" y="91"/>
                </a:cubicBezTo>
                <a:lnTo>
                  <a:pt x="102" y="117"/>
                </a:lnTo>
                <a:close/>
                <a:moveTo>
                  <a:pt x="105" y="0"/>
                </a:move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0"/>
                  <a:pt x="56" y="1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37"/>
                  <a:pt x="56" y="38"/>
                  <a:pt x="57" y="38"/>
                </a:cubicBezTo>
                <a:cubicBezTo>
                  <a:pt x="105" y="38"/>
                  <a:pt x="105" y="38"/>
                  <a:pt x="105" y="38"/>
                </a:cubicBezTo>
                <a:cubicBezTo>
                  <a:pt x="106" y="38"/>
                  <a:pt x="107" y="37"/>
                  <a:pt x="107" y="36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6" y="0"/>
                  <a:pt x="105" y="0"/>
                </a:cubicBezTo>
                <a:close/>
                <a:moveTo>
                  <a:pt x="102" y="32"/>
                </a:moveTo>
                <a:cubicBezTo>
                  <a:pt x="102" y="33"/>
                  <a:pt x="102" y="34"/>
                  <a:pt x="101" y="34"/>
                </a:cubicBezTo>
                <a:cubicBezTo>
                  <a:pt x="62" y="34"/>
                  <a:pt x="62" y="34"/>
                  <a:pt x="62" y="34"/>
                </a:cubicBezTo>
                <a:cubicBezTo>
                  <a:pt x="61" y="34"/>
                  <a:pt x="60" y="33"/>
                  <a:pt x="60" y="32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1" y="4"/>
                  <a:pt x="62" y="4"/>
                </a:cubicBezTo>
                <a:cubicBezTo>
                  <a:pt x="101" y="4"/>
                  <a:pt x="101" y="4"/>
                  <a:pt x="101" y="4"/>
                </a:cubicBezTo>
                <a:cubicBezTo>
                  <a:pt x="102" y="4"/>
                  <a:pt x="102" y="5"/>
                  <a:pt x="102" y="5"/>
                </a:cubicBezTo>
                <a:lnTo>
                  <a:pt x="102" y="32"/>
                </a:lnTo>
                <a:close/>
                <a:moveTo>
                  <a:pt x="136" y="8"/>
                </a:moveTo>
                <a:cubicBezTo>
                  <a:pt x="121" y="8"/>
                  <a:pt x="121" y="8"/>
                  <a:pt x="121" y="8"/>
                </a:cubicBezTo>
                <a:cubicBezTo>
                  <a:pt x="120" y="8"/>
                  <a:pt x="119" y="9"/>
                  <a:pt x="119" y="10"/>
                </a:cubicBezTo>
                <a:cubicBezTo>
                  <a:pt x="119" y="19"/>
                  <a:pt x="119" y="19"/>
                  <a:pt x="119" y="19"/>
                </a:cubicBezTo>
                <a:cubicBezTo>
                  <a:pt x="119" y="20"/>
                  <a:pt x="121" y="21"/>
                  <a:pt x="122" y="21"/>
                </a:cubicBezTo>
                <a:cubicBezTo>
                  <a:pt x="129" y="19"/>
                  <a:pt x="134" y="15"/>
                  <a:pt x="137" y="11"/>
                </a:cubicBezTo>
                <a:cubicBezTo>
                  <a:pt x="138" y="9"/>
                  <a:pt x="137" y="8"/>
                  <a:pt x="136" y="8"/>
                </a:cubicBezTo>
                <a:close/>
                <a:moveTo>
                  <a:pt x="96" y="103"/>
                </a:moveTo>
                <a:cubicBezTo>
                  <a:pt x="89" y="104"/>
                  <a:pt x="83" y="107"/>
                  <a:pt x="79" y="112"/>
                </a:cubicBezTo>
                <a:cubicBezTo>
                  <a:pt x="78" y="113"/>
                  <a:pt x="79" y="114"/>
                  <a:pt x="80" y="114"/>
                </a:cubicBezTo>
                <a:cubicBezTo>
                  <a:pt x="97" y="114"/>
                  <a:pt x="97" y="114"/>
                  <a:pt x="97" y="114"/>
                </a:cubicBezTo>
                <a:cubicBezTo>
                  <a:pt x="97" y="114"/>
                  <a:pt x="98" y="114"/>
                  <a:pt x="98" y="113"/>
                </a:cubicBezTo>
                <a:cubicBezTo>
                  <a:pt x="98" y="105"/>
                  <a:pt x="98" y="105"/>
                  <a:pt x="98" y="105"/>
                </a:cubicBezTo>
                <a:cubicBezTo>
                  <a:pt x="98" y="104"/>
                  <a:pt x="97" y="103"/>
                  <a:pt x="96" y="103"/>
                </a:cubicBezTo>
                <a:close/>
                <a:moveTo>
                  <a:pt x="41" y="17"/>
                </a:moveTo>
                <a:cubicBezTo>
                  <a:pt x="30" y="19"/>
                  <a:pt x="23" y="22"/>
                  <a:pt x="18" y="26"/>
                </a:cubicBezTo>
                <a:cubicBezTo>
                  <a:pt x="17" y="27"/>
                  <a:pt x="18" y="29"/>
                  <a:pt x="20" y="29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3" y="29"/>
                  <a:pt x="43" y="28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18"/>
                  <a:pt x="42" y="17"/>
                  <a:pt x="41" y="17"/>
                </a:cubicBezTo>
                <a:close/>
                <a:moveTo>
                  <a:pt x="5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37"/>
                  <a:pt x="1" y="38"/>
                  <a:pt x="2" y="38"/>
                </a:cubicBezTo>
                <a:cubicBezTo>
                  <a:pt x="50" y="38"/>
                  <a:pt x="50" y="38"/>
                  <a:pt x="50" y="38"/>
                </a:cubicBezTo>
                <a:cubicBezTo>
                  <a:pt x="51" y="38"/>
                  <a:pt x="51" y="37"/>
                  <a:pt x="51" y="36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0"/>
                  <a:pt x="51" y="0"/>
                  <a:pt x="50" y="0"/>
                </a:cubicBezTo>
                <a:close/>
                <a:moveTo>
                  <a:pt x="47" y="32"/>
                </a:moveTo>
                <a:cubicBezTo>
                  <a:pt x="47" y="33"/>
                  <a:pt x="46" y="34"/>
                  <a:pt x="46" y="34"/>
                </a:cubicBezTo>
                <a:cubicBezTo>
                  <a:pt x="6" y="34"/>
                  <a:pt x="6" y="34"/>
                  <a:pt x="6" y="34"/>
                </a:cubicBezTo>
                <a:cubicBezTo>
                  <a:pt x="5" y="34"/>
                  <a:pt x="5" y="33"/>
                  <a:pt x="5" y="32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4"/>
                  <a:pt x="6" y="4"/>
                </a:cubicBezTo>
                <a:cubicBezTo>
                  <a:pt x="46" y="4"/>
                  <a:pt x="46" y="4"/>
                  <a:pt x="46" y="4"/>
                </a:cubicBezTo>
                <a:cubicBezTo>
                  <a:pt x="46" y="4"/>
                  <a:pt x="47" y="5"/>
                  <a:pt x="47" y="5"/>
                </a:cubicBezTo>
                <a:lnTo>
                  <a:pt x="47" y="32"/>
                </a:lnTo>
                <a:close/>
              </a:path>
            </a:pathLst>
          </a:custGeom>
          <a:solidFill>
            <a:srgbClr val="ED1941"/>
          </a:solidFill>
          <a:ln>
            <a:noFill/>
          </a:ln>
          <a:extLst/>
        </p:spPr>
        <p:txBody>
          <a:bodyPr vert="horz" wrap="square" lIns="100838" tIns="50419" rIns="100838" bIns="50419" numCol="1" anchor="t" anchorCtr="0" compatLnSpc="1">
            <a:prstTxWarp prst="textNoShape">
              <a:avLst/>
            </a:prstTxWarp>
          </a:bodyPr>
          <a:lstStyle/>
          <a:p>
            <a:endParaRPr lang="en-US" sz="2264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699420" y="2209289"/>
            <a:ext cx="9289798" cy="32588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THESIS is a cloud-based platform that brings together </a:t>
            </a:r>
            <a:r>
              <a:rPr lang="en-US" sz="2647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fleet operations</a:t>
            </a: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647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ship</a:t>
            </a:r>
            <a:r>
              <a:rPr lang="ru-RU" sz="2647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647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solutions</a:t>
            </a: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ru-RU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647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academy</a:t>
            </a: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functions, and </a:t>
            </a:r>
            <a:r>
              <a:rPr lang="en-US" sz="2647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ship traffic control </a:t>
            </a: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solutions on</a:t>
            </a:r>
            <a:r>
              <a:rPr lang="ru-RU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ru-RU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2647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interactive, flexible platform with unparalleled functionality.</a:t>
            </a:r>
          </a:p>
        </p:txBody>
      </p:sp>
    </p:spTree>
    <p:extLst>
      <p:ext uri="{BB962C8B-B14F-4D97-AF65-F5344CB8AC3E}">
        <p14:creationId xmlns:p14="http://schemas.microsoft.com/office/powerpoint/2010/main" val="4245538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Project Goals</a:t>
            </a:r>
          </a:p>
        </p:txBody>
      </p:sp>
      <p:sp>
        <p:nvSpPr>
          <p:cNvPr id="10" name="Content Placeholder 17"/>
          <p:cNvSpPr txBox="1">
            <a:spLocks/>
          </p:cNvSpPr>
          <p:nvPr/>
        </p:nvSpPr>
        <p:spPr bwMode="auto">
          <a:xfrm>
            <a:off x="77821" y="1387387"/>
            <a:ext cx="4319081" cy="406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marL="742950" indent="-28575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marL="11430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marL="16002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marL="2057400" indent="-228600" algn="ctr" rtl="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lvl="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Development of E-NAV technologies that allow optimization of processes and information sharing between vessels, operators, service providers and authorities in the test bed area. </a:t>
            </a:r>
          </a:p>
          <a:p>
            <a:pPr lvl="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0" indent="0" algn="l"/>
            <a:endParaRPr lang="en-US" sz="2000" dirty="0">
              <a:solidFill>
                <a:srgbClr val="000000"/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Deploy the technologies into Transas products</a:t>
            </a:r>
          </a:p>
          <a:p>
            <a:pPr marL="0" indent="0" algn="l"/>
            <a:endParaRPr lang="en-US" sz="2000" dirty="0">
              <a:solidFill>
                <a:srgbClr val="000000"/>
              </a:solidFill>
            </a:endParaRPr>
          </a:p>
          <a:p>
            <a:pPr marL="0" indent="0" algn="l"/>
            <a:endParaRPr lang="en-US" sz="2000" dirty="0">
              <a:solidFill>
                <a:srgbClr val="000000"/>
              </a:solidFill>
            </a:endParaRPr>
          </a:p>
          <a:p>
            <a:pPr lvl="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Prepare test platforms for live testing of the solutions.</a:t>
            </a:r>
            <a:endParaRPr lang="ru-RU" sz="2000" dirty="0">
              <a:solidFill>
                <a:srgbClr val="000000"/>
              </a:solidFill>
              <a:latin typeface="PF Centro Sans Pro" pitchFamily="50" charset="0"/>
              <a:ea typeface="ヒラギノ角ゴ ProN W3" charset="0"/>
              <a:cs typeface="ヒラギノ角ゴ ProN W3" charset="0"/>
            </a:endParaRPr>
          </a:p>
          <a:p>
            <a:pPr marL="0" lvl="0" indent="0" algn="l"/>
            <a:endParaRPr lang="ru-RU" sz="1600" dirty="0"/>
          </a:p>
          <a:p>
            <a:pPr marL="0" indent="0" algn="l"/>
            <a:endParaRPr lang="ru-RU" sz="1800" dirty="0">
              <a:solidFill>
                <a:srgbClr val="000000"/>
              </a:solidFill>
              <a:latin typeface="PF Centro Sans Pro" pitchFamily="50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198" y="1387387"/>
            <a:ext cx="6187440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94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74899" y="1466276"/>
            <a:ext cx="3275697" cy="539172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Project stakeholders;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VTS /STC operators</a:t>
            </a:r>
            <a:endParaRPr lang="ru-RU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Ship owners and ship operators</a:t>
            </a:r>
            <a:endParaRPr lang="ru-RU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Pilots</a:t>
            </a:r>
            <a:endParaRPr lang="ru-RU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Seagoing vessels</a:t>
            </a:r>
            <a:endParaRPr lang="ru-RU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Data service providers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Transas – accumulates data from own production and external providers: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AARI (ice charts, weather forecast, tides and currents)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Hydrographic service </a:t>
            </a:r>
            <a:r>
              <a:rPr lang="ru-RU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survey data, protected sea areas, ENC data</a:t>
            </a:r>
            <a:r>
              <a:rPr lang="ru-RU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)</a:t>
            </a:r>
            <a:endParaRPr lang="en-US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Weather forecasts providers</a:t>
            </a:r>
            <a:endParaRPr lang="ru-RU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lvl="0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E-Nav Project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E-Nav project stakeholders: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"/>
          <a:stretch/>
        </p:blipFill>
        <p:spPr>
          <a:xfrm>
            <a:off x="3573013" y="1712068"/>
            <a:ext cx="7051503" cy="482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77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List of IP – products developed in the e-</a:t>
            </a:r>
            <a:r>
              <a:rPr lang="en-GB" dirty="0" err="1"/>
              <a:t>nav</a:t>
            </a:r>
            <a:r>
              <a:rPr lang="en-GB" dirty="0"/>
              <a:t> framework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648590"/>
              </p:ext>
            </p:extLst>
          </p:nvPr>
        </p:nvGraphicFramePr>
        <p:xfrm>
          <a:off x="592667" y="3394954"/>
          <a:ext cx="9364132" cy="2716533"/>
        </p:xfrm>
        <a:graphic>
          <a:graphicData uri="http://schemas.openxmlformats.org/drawingml/2006/table">
            <a:tbl>
              <a:tblPr firstRow="1" firstCol="1" bandRow="1"/>
              <a:tblGrid>
                <a:gridCol w="2229672">
                  <a:extLst>
                    <a:ext uri="{9D8B030D-6E8A-4147-A177-3AD203B41FA5}">
                      <a16:colId xmlns:a16="http://schemas.microsoft.com/office/drawing/2014/main" val="1342931721"/>
                    </a:ext>
                  </a:extLst>
                </a:gridCol>
                <a:gridCol w="2771631">
                  <a:extLst>
                    <a:ext uri="{9D8B030D-6E8A-4147-A177-3AD203B41FA5}">
                      <a16:colId xmlns:a16="http://schemas.microsoft.com/office/drawing/2014/main" val="3007525982"/>
                    </a:ext>
                  </a:extLst>
                </a:gridCol>
                <a:gridCol w="2739566">
                  <a:extLst>
                    <a:ext uri="{9D8B030D-6E8A-4147-A177-3AD203B41FA5}">
                      <a16:colId xmlns:a16="http://schemas.microsoft.com/office/drawing/2014/main" val="2909159629"/>
                    </a:ext>
                  </a:extLst>
                </a:gridCol>
                <a:gridCol w="1623263">
                  <a:extLst>
                    <a:ext uri="{9D8B030D-6E8A-4147-A177-3AD203B41FA5}">
                      <a16:colId xmlns:a16="http://schemas.microsoft.com/office/drawing/2014/main" val="989169268"/>
                    </a:ext>
                  </a:extLst>
                </a:gridCol>
              </a:tblGrid>
              <a:tr h="5160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Solutions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511212"/>
                  </a:ext>
                </a:extLst>
              </a:tr>
              <a:tr h="639372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Connected ECDIS 4000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Fleet Operations Solutions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STC 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902695"/>
                  </a:ext>
                </a:extLst>
              </a:tr>
              <a:tr h="1032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e-Pilot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Pilot Management System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3747347"/>
                  </a:ext>
                </a:extLst>
              </a:tr>
              <a:tr h="5160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UNINAV ECDIS 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115266"/>
                  </a:ext>
                </a:extLst>
              </a:tr>
            </a:tbl>
          </a:graphicData>
        </a:graphic>
      </p:graphicFrame>
      <p:sp>
        <p:nvSpPr>
          <p:cNvPr id="8" name="Content Placeholder 6"/>
          <p:cNvSpPr>
            <a:spLocks noGrp="1"/>
          </p:cNvSpPr>
          <p:nvPr>
            <p:ph idx="1"/>
          </p:nvPr>
        </p:nvSpPr>
        <p:spPr>
          <a:xfrm>
            <a:off x="1001949" y="1728924"/>
            <a:ext cx="8249055" cy="10434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ヒラギノ角ゴ ProN W3" charset="0"/>
                <a:cs typeface="ヒラギノ角ゴ ProN W3" charset="0"/>
              </a:rPr>
              <a:t>The NTI E-Nav project covers development of the following Transas IPs </a:t>
            </a:r>
            <a:endParaRPr lang="ru-RU" sz="1600" dirty="0">
              <a:solidFill>
                <a:srgbClr val="000000"/>
              </a:solidFill>
              <a:ea typeface="ヒラギノ角ゴ ProN W3" charset="0"/>
              <a:cs typeface="ヒラギノ角ゴ ProN W3" charset="0"/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21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 of implementation – VTS/STC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321730" y="1737329"/>
            <a:ext cx="3695793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Ship position tracking from different sources</a:t>
            </a:r>
            <a:br>
              <a:rPr lang="en-US" dirty="0"/>
            </a:b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546670"/>
                </a:solidFill>
              </a:rPr>
              <a:t>Presentation and exchange of ship planned and monitored routes</a:t>
            </a:r>
            <a:endParaRPr lang="ru-RU" dirty="0">
              <a:solidFill>
                <a:srgbClr val="54667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Hydro-</a:t>
            </a:r>
            <a:r>
              <a:rPr lang="en-US" dirty="0" err="1"/>
              <a:t>meteo</a:t>
            </a:r>
            <a:r>
              <a:rPr lang="en-US" dirty="0"/>
              <a:t>  and hydrographic data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Access to port services – tug operators, pilots, terminals</a:t>
            </a:r>
            <a:r>
              <a:rPr lang="ru-RU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Information sharing via AIS and TCP/IP communication instead of VHF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Decision support – collision avoidance</a:t>
            </a:r>
            <a:endParaRPr lang="ru-RU" b="1" dirty="0">
              <a:solidFill>
                <a:srgbClr val="7CBF33"/>
              </a:solidFill>
              <a:latin typeface="PF Centro Sans Pro" pitchFamily="50" charset="0"/>
              <a:ea typeface="ヒラギノ角ゴ ProN W3" charset="0"/>
              <a:cs typeface="ヒラギノ角ゴ ProN W3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081" y="1838529"/>
            <a:ext cx="6368660" cy="41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986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 of implementation - Ship owner and charterer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06805" y="1349802"/>
            <a:ext cx="3557799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7CBF33"/>
              </a:solidFill>
              <a:latin typeface="PF Centro Sans Pro" pitchFamily="50" charset="0"/>
              <a:ea typeface="ヒラギノ角ゴ ProN W3" charset="0"/>
              <a:cs typeface="ヒラギノ角ゴ ProN W3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Vessel voyage performance monitoring saves cost of equipment maintenance (service, spare parts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etc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Effective planning of voyages.</a:t>
            </a: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</a:rPr>
              <a:t> Assessment of possibilities ETA, QTA -Quickest time of arrival saves time &amp; cost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Planning and acknowledgement of arrival services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</a:rPr>
              <a:t>Vessel route and safety monitoring 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</a:rPr>
              <a:t>Decision support and post-analysis of near-miss situations</a:t>
            </a:r>
            <a:br>
              <a:rPr lang="en-US" sz="1600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sz="16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8" descr="WAVE Use Case 1.png"/>
          <p:cNvPicPr/>
          <p:nvPr/>
        </p:nvPicPr>
        <p:blipFill>
          <a:blip r:embed="rId2" cstate="print"/>
          <a:srcRect b="18109"/>
          <a:stretch>
            <a:fillRect/>
          </a:stretch>
        </p:blipFill>
        <p:spPr>
          <a:xfrm>
            <a:off x="4177233" y="1270401"/>
            <a:ext cx="5221037" cy="5786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5"/>
          <a:stretch/>
        </p:blipFill>
        <p:spPr>
          <a:xfrm>
            <a:off x="5893209" y="4639899"/>
            <a:ext cx="4625908" cy="260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02" y="4041829"/>
            <a:ext cx="1648036" cy="27337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4905" y="1620555"/>
            <a:ext cx="3850097" cy="4386851"/>
          </a:xfrm>
        </p:spPr>
        <p:txBody>
          <a:bodyPr>
            <a:normAutofit fontScale="85000" lnSpcReduction="10000"/>
          </a:bodyPr>
          <a:lstStyle/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Automated reporting to VTS, operator, owner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Effective planning of voyages in cooperation with VTS and STCC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Planning and acknowledgement of arrival services – terminal, pilot, tug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Real time safety information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Advanced voyage planning and monitoring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Routes and intentions of other vessels in the area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Hydrographic and meteorological data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 of implementation - Ship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522" y="1735108"/>
            <a:ext cx="2081272" cy="2971376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962" y="3125038"/>
            <a:ext cx="2808540" cy="211483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Weathe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94" y="1735108"/>
            <a:ext cx="2509361" cy="1759633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3" name="Picture 3" descr="D:\BackUp from my computer\Documents\Korea presentation\Route and VP\09-50-0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49" y="2563089"/>
            <a:ext cx="2862400" cy="17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BackUp from my computer\Documents\Korea presentation\Route and VP\09-50-5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09" y="3703501"/>
            <a:ext cx="3220482" cy="20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88241" y="4346177"/>
            <a:ext cx="2993285" cy="19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13" y="3413614"/>
            <a:ext cx="976947" cy="400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907" y="1620555"/>
            <a:ext cx="1210734" cy="132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541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69307" y="1546698"/>
            <a:ext cx="4156778" cy="4386851"/>
          </a:xfrm>
        </p:spPr>
        <p:txBody>
          <a:bodyPr>
            <a:normAutofit fontScale="92500" lnSpcReduction="10000"/>
          </a:bodyPr>
          <a:lstStyle/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Lightweight PPU equipment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Quick and seamless connection to ships nav. equipment.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Communication to STC  - quick updates regarding pilot status and routes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Effective planning of pilot operations in the Pilot Management System.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Timing and accounting of the pilot operations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Real time safety information exchange.</a:t>
            </a: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SzPts val="1200"/>
              <a:buFont typeface="Symbol" panose="05050102010706020507" pitchFamily="18" charset="2"/>
              <a:buChar char="·"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E-Nav Project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Result of implementation - Pilot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40" y="1546698"/>
            <a:ext cx="5271851" cy="3953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206" y="2978720"/>
            <a:ext cx="5123555" cy="384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217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heme/theme1.xml><?xml version="1.0" encoding="utf-8"?>
<a:theme xmlns:a="http://schemas.openxmlformats.org/drawingml/2006/main" name="4X3 TEMPLATE V3">
  <a:themeElements>
    <a:clrScheme name="Custom 13">
      <a:dk1>
        <a:srgbClr val="546670"/>
      </a:dk1>
      <a:lt1>
        <a:srgbClr val="FFFFFF"/>
      </a:lt1>
      <a:dk2>
        <a:srgbClr val="000000"/>
      </a:dk2>
      <a:lt2>
        <a:srgbClr val="D8E2E7"/>
      </a:lt2>
      <a:accent1>
        <a:srgbClr val="D7153A"/>
      </a:accent1>
      <a:accent2>
        <a:srgbClr val="00427A"/>
      </a:accent2>
      <a:accent3>
        <a:srgbClr val="00ABE0"/>
      </a:accent3>
      <a:accent4>
        <a:srgbClr val="13BF00"/>
      </a:accent4>
      <a:accent5>
        <a:srgbClr val="FFAA00"/>
      </a:accent5>
      <a:accent6>
        <a:srgbClr val="BA2DAC"/>
      </a:accent6>
      <a:hlink>
        <a:srgbClr val="00ABE0"/>
      </a:hlink>
      <a:folHlink>
        <a:srgbClr val="00427A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285750" indent="-285750">
          <a:buClr>
            <a:schemeClr val="accent1"/>
          </a:buClr>
          <a:buFont typeface="Wingdings" panose="05000000000000000000" pitchFamily="2" charset="2"/>
          <a:buChar char="§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V1" id="{BB5E35C1-499E-4401-9F1B-147A5E02BA7F}" vid="{C1E1E363-445F-41C3-B142-B9DB64B1C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A24065411AC64DAA153581E7EEE3AD" ma:contentTypeVersion="2" ma:contentTypeDescription="Create a new document." ma:contentTypeScope="" ma:versionID="ccea5a8c54b098d2a846730fa63e542f">
  <xsd:schema xmlns:xsd="http://www.w3.org/2001/XMLSchema" xmlns:xs="http://www.w3.org/2001/XMLSchema" xmlns:p="http://schemas.microsoft.com/office/2006/metadata/properties" xmlns:ns2="daaf5521-8449-47cf-9206-800014e46190" targetNamespace="http://schemas.microsoft.com/office/2006/metadata/properties" ma:root="true" ma:fieldsID="e8d84e0e475c06d20c5d876af11e7b17" ns2:_="">
    <xsd:import namespace="daaf5521-8449-47cf-9206-800014e461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af5521-8449-47cf-9206-800014e461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5B9ED1-4099-4395-8262-ECDECE07EE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D87FC6-6C3B-44AE-9DB9-1D683EE101E1}">
  <ds:schemaRefs>
    <ds:schemaRef ds:uri="http://schemas.microsoft.com/office/2006/metadata/properties"/>
    <ds:schemaRef ds:uri="http://purl.org/dc/elements/1.1/"/>
    <ds:schemaRef ds:uri="daaf5521-8449-47cf-9206-800014e4619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D75957-67FF-4CAF-9FBB-7976DF4586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af5521-8449-47cf-9206-800014e461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Transas-presentation_standard_4X3</Template>
  <TotalTime>2455</TotalTime>
  <Words>581</Words>
  <Application>Microsoft Office PowerPoint</Application>
  <PresentationFormat>Custom</PresentationFormat>
  <Paragraphs>124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Courier New</vt:lpstr>
      <vt:lpstr>Gill Sans</vt:lpstr>
      <vt:lpstr>PF Centro Sans Pro</vt:lpstr>
      <vt:lpstr>Symbol</vt:lpstr>
      <vt:lpstr>Times New Roman</vt:lpstr>
      <vt:lpstr>Wingdings 2</vt:lpstr>
      <vt:lpstr>ヒラギノ角ゴ ProN W3</vt:lpstr>
      <vt:lpstr>4X3 TEMPLATE V3</vt:lpstr>
      <vt:lpstr>E-nav project creation of e-nav pilot zone in the gulf of finland</vt:lpstr>
      <vt:lpstr>thesis</vt:lpstr>
      <vt:lpstr>E-Nav Project</vt:lpstr>
      <vt:lpstr>E-Nav Project</vt:lpstr>
      <vt:lpstr>E-Nav Project</vt:lpstr>
      <vt:lpstr>E-Nav Project</vt:lpstr>
      <vt:lpstr>E-Nav Project</vt:lpstr>
      <vt:lpstr>E-Nav Project</vt:lpstr>
      <vt:lpstr>E-Nav Project</vt:lpstr>
      <vt:lpstr>E-Nav Project</vt:lpstr>
      <vt:lpstr>E-Nav Project</vt:lpstr>
      <vt:lpstr>Scenario description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NTI-e-Nav</dc:title>
  <dc:creator>Ivanov, Konstantin</dc:creator>
  <cp:lastModifiedBy>Konstantin Ivanov</cp:lastModifiedBy>
  <cp:revision>51</cp:revision>
  <dcterms:created xsi:type="dcterms:W3CDTF">2016-10-04T17:20:56Z</dcterms:created>
  <dcterms:modified xsi:type="dcterms:W3CDTF">2017-03-01T11:50:30Z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0x01010053A24065411AC64DAA153581E7EEE3AD</vt:lpwstr>
  </property>
  <property fmtid="{D5CDD505-2E9C-101B-9397-08002B2CF9AE}" pid="3" name="_dlc_DocIdItemGuid">
    <vt:lpwstr>a9950ad4-d8a7-4280-8ac4-662dba6c9373</vt:lpwstr>
  </property>
</Properties>
</file>