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5"/>
  </p:notesMasterIdLst>
  <p:handoutMasterIdLst>
    <p:handoutMasterId r:id="rId16"/>
  </p:handoutMasterIdLst>
  <p:sldIdLst>
    <p:sldId id="337" r:id="rId4"/>
    <p:sldId id="355" r:id="rId5"/>
    <p:sldId id="365" r:id="rId6"/>
    <p:sldId id="366" r:id="rId7"/>
    <p:sldId id="367" r:id="rId8"/>
    <p:sldId id="332" r:id="rId9"/>
    <p:sldId id="373" r:id="rId10"/>
    <p:sldId id="356" r:id="rId11"/>
    <p:sldId id="374" r:id="rId12"/>
    <p:sldId id="363" r:id="rId13"/>
    <p:sldId id="375" r:id="rId14"/>
  </p:sldIdLst>
  <p:sldSz cx="18291175" cy="10290175"/>
  <p:notesSz cx="6808788" cy="9940925"/>
  <p:defaultTextStyle>
    <a:defPPr>
      <a:defRPr lang="da-DK"/>
    </a:defPPr>
    <a:lvl1pPr marL="0" algn="l" defTabSz="1633210" rtl="0" eaLnBrk="1" latinLnBrk="0" hangingPunct="1">
      <a:defRPr sz="3200" kern="1200">
        <a:solidFill>
          <a:schemeClr val="tx1"/>
        </a:solidFill>
        <a:latin typeface="+mn-lt"/>
        <a:ea typeface="+mn-ea"/>
        <a:cs typeface="+mn-cs"/>
      </a:defRPr>
    </a:lvl1pPr>
    <a:lvl2pPr marL="816605" algn="l" defTabSz="1633210" rtl="0" eaLnBrk="1" latinLnBrk="0" hangingPunct="1">
      <a:defRPr sz="3200" kern="1200">
        <a:solidFill>
          <a:schemeClr val="tx1"/>
        </a:solidFill>
        <a:latin typeface="+mn-lt"/>
        <a:ea typeface="+mn-ea"/>
        <a:cs typeface="+mn-cs"/>
      </a:defRPr>
    </a:lvl2pPr>
    <a:lvl3pPr marL="1633210" algn="l" defTabSz="1633210" rtl="0" eaLnBrk="1" latinLnBrk="0" hangingPunct="1">
      <a:defRPr sz="3200" kern="1200">
        <a:solidFill>
          <a:schemeClr val="tx1"/>
        </a:solidFill>
        <a:latin typeface="+mn-lt"/>
        <a:ea typeface="+mn-ea"/>
        <a:cs typeface="+mn-cs"/>
      </a:defRPr>
    </a:lvl3pPr>
    <a:lvl4pPr marL="2449815" algn="l" defTabSz="1633210" rtl="0" eaLnBrk="1" latinLnBrk="0" hangingPunct="1">
      <a:defRPr sz="3200" kern="1200">
        <a:solidFill>
          <a:schemeClr val="tx1"/>
        </a:solidFill>
        <a:latin typeface="+mn-lt"/>
        <a:ea typeface="+mn-ea"/>
        <a:cs typeface="+mn-cs"/>
      </a:defRPr>
    </a:lvl4pPr>
    <a:lvl5pPr marL="3266420" algn="l" defTabSz="1633210" rtl="0" eaLnBrk="1" latinLnBrk="0" hangingPunct="1">
      <a:defRPr sz="3200" kern="1200">
        <a:solidFill>
          <a:schemeClr val="tx1"/>
        </a:solidFill>
        <a:latin typeface="+mn-lt"/>
        <a:ea typeface="+mn-ea"/>
        <a:cs typeface="+mn-cs"/>
      </a:defRPr>
    </a:lvl5pPr>
    <a:lvl6pPr marL="4083025" algn="l" defTabSz="1633210" rtl="0" eaLnBrk="1" latinLnBrk="0" hangingPunct="1">
      <a:defRPr sz="3200" kern="1200">
        <a:solidFill>
          <a:schemeClr val="tx1"/>
        </a:solidFill>
        <a:latin typeface="+mn-lt"/>
        <a:ea typeface="+mn-ea"/>
        <a:cs typeface="+mn-cs"/>
      </a:defRPr>
    </a:lvl6pPr>
    <a:lvl7pPr marL="4899630" algn="l" defTabSz="1633210" rtl="0" eaLnBrk="1" latinLnBrk="0" hangingPunct="1">
      <a:defRPr sz="3200" kern="1200">
        <a:solidFill>
          <a:schemeClr val="tx1"/>
        </a:solidFill>
        <a:latin typeface="+mn-lt"/>
        <a:ea typeface="+mn-ea"/>
        <a:cs typeface="+mn-cs"/>
      </a:defRPr>
    </a:lvl7pPr>
    <a:lvl8pPr marL="5716234" algn="l" defTabSz="1633210" rtl="0" eaLnBrk="1" latinLnBrk="0" hangingPunct="1">
      <a:defRPr sz="3200" kern="1200">
        <a:solidFill>
          <a:schemeClr val="tx1"/>
        </a:solidFill>
        <a:latin typeface="+mn-lt"/>
        <a:ea typeface="+mn-ea"/>
        <a:cs typeface="+mn-cs"/>
      </a:defRPr>
    </a:lvl8pPr>
    <a:lvl9pPr marL="6532839" algn="l" defTabSz="163321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323AD"/>
    <a:srgbClr val="99FF99"/>
    <a:srgbClr val="00FFFF"/>
    <a:srgbClr val="0099FF"/>
    <a:srgbClr val="FFFF00"/>
    <a:srgbClr val="09E924"/>
    <a:srgbClr val="F35C43"/>
    <a:srgbClr val="FF0066"/>
    <a:srgbClr val="804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876" autoAdjust="0"/>
  </p:normalViewPr>
  <p:slideViewPr>
    <p:cSldViewPr>
      <p:cViewPr>
        <p:scale>
          <a:sx n="50" d="100"/>
          <a:sy n="50" d="100"/>
        </p:scale>
        <p:origin x="-516" y="-66"/>
      </p:cViewPr>
      <p:guideLst>
        <p:guide orient="horz" pos="3241"/>
        <p:guide pos="5761"/>
      </p:guideLst>
    </p:cSldViewPr>
  </p:slideViewPr>
  <p:notesTextViewPr>
    <p:cViewPr>
      <p:scale>
        <a:sx n="1" d="1"/>
        <a:sy n="1" d="1"/>
      </p:scale>
      <p:origin x="0" y="0"/>
    </p:cViewPr>
  </p:notesTextViewPr>
  <p:sorterViewPr>
    <p:cViewPr>
      <p:scale>
        <a:sx n="90" d="100"/>
        <a:sy n="90" d="100"/>
      </p:scale>
      <p:origin x="0" y="1680"/>
    </p:cViewPr>
  </p:sorterViewPr>
  <p:notesViewPr>
    <p:cSldViewPr>
      <p:cViewPr varScale="1">
        <p:scale>
          <a:sx n="80" d="100"/>
          <a:sy n="80" d="100"/>
        </p:scale>
        <p:origin x="-3198" y="-84"/>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1"/>
            <a:ext cx="2950678" cy="496508"/>
          </a:xfrm>
          <a:prstGeom prst="rect">
            <a:avLst/>
          </a:prstGeom>
        </p:spPr>
        <p:txBody>
          <a:bodyPr vert="horz" lIns="88334" tIns="44167" rIns="88334" bIns="44167" rtlCol="0"/>
          <a:lstStyle>
            <a:lvl1pPr algn="l">
              <a:defRPr sz="1200"/>
            </a:lvl1pPr>
          </a:lstStyle>
          <a:p>
            <a:endParaRPr lang="da-DK"/>
          </a:p>
        </p:txBody>
      </p:sp>
      <p:sp>
        <p:nvSpPr>
          <p:cNvPr id="3" name="Pladsholder til dato 2"/>
          <p:cNvSpPr>
            <a:spLocks noGrp="1"/>
          </p:cNvSpPr>
          <p:nvPr>
            <p:ph type="dt" sz="quarter" idx="1"/>
          </p:nvPr>
        </p:nvSpPr>
        <p:spPr>
          <a:xfrm>
            <a:off x="3856589" y="1"/>
            <a:ext cx="2950678" cy="496508"/>
          </a:xfrm>
          <a:prstGeom prst="rect">
            <a:avLst/>
          </a:prstGeom>
        </p:spPr>
        <p:txBody>
          <a:bodyPr vert="horz" lIns="88334" tIns="44167" rIns="88334" bIns="44167" rtlCol="0"/>
          <a:lstStyle>
            <a:lvl1pPr algn="r">
              <a:defRPr sz="1200"/>
            </a:lvl1pPr>
          </a:lstStyle>
          <a:p>
            <a:fld id="{7D1E4CB4-5B76-4A65-87EC-420458C2A4BF}" type="datetimeFigureOut">
              <a:rPr lang="da-DK" smtClean="0"/>
              <a:t>03-03-2017</a:t>
            </a:fld>
            <a:endParaRPr lang="da-DK"/>
          </a:p>
        </p:txBody>
      </p:sp>
      <p:sp>
        <p:nvSpPr>
          <p:cNvPr id="4" name="Pladsholder til sidefod 3"/>
          <p:cNvSpPr>
            <a:spLocks noGrp="1"/>
          </p:cNvSpPr>
          <p:nvPr>
            <p:ph type="ftr" sz="quarter" idx="2"/>
          </p:nvPr>
        </p:nvSpPr>
        <p:spPr>
          <a:xfrm>
            <a:off x="1" y="9442877"/>
            <a:ext cx="2950678" cy="496508"/>
          </a:xfrm>
          <a:prstGeom prst="rect">
            <a:avLst/>
          </a:prstGeom>
        </p:spPr>
        <p:txBody>
          <a:bodyPr vert="horz" lIns="88334" tIns="44167" rIns="88334" bIns="44167" rtlCol="0" anchor="b"/>
          <a:lstStyle>
            <a:lvl1pPr algn="l">
              <a:defRPr sz="1200"/>
            </a:lvl1pPr>
          </a:lstStyle>
          <a:p>
            <a:endParaRPr lang="da-DK"/>
          </a:p>
        </p:txBody>
      </p:sp>
      <p:sp>
        <p:nvSpPr>
          <p:cNvPr id="5" name="Pladsholder til diasnummer 4"/>
          <p:cNvSpPr>
            <a:spLocks noGrp="1"/>
          </p:cNvSpPr>
          <p:nvPr>
            <p:ph type="sldNum" sz="quarter" idx="3"/>
          </p:nvPr>
        </p:nvSpPr>
        <p:spPr>
          <a:xfrm>
            <a:off x="3856589" y="9442877"/>
            <a:ext cx="2950678" cy="496508"/>
          </a:xfrm>
          <a:prstGeom prst="rect">
            <a:avLst/>
          </a:prstGeom>
        </p:spPr>
        <p:txBody>
          <a:bodyPr vert="horz" lIns="88334" tIns="44167" rIns="88334" bIns="44167" rtlCol="0" anchor="b"/>
          <a:lstStyle>
            <a:lvl1pPr algn="r">
              <a:defRPr sz="1200"/>
            </a:lvl1pPr>
          </a:lstStyle>
          <a:p>
            <a:fld id="{2334F834-2239-4BCA-91B3-963CEA980D41}" type="slidenum">
              <a:rPr lang="da-DK" smtClean="0"/>
              <a:t>‹nr.›</a:t>
            </a:fld>
            <a:endParaRPr lang="da-DK"/>
          </a:p>
        </p:txBody>
      </p:sp>
    </p:spTree>
    <p:extLst>
      <p:ext uri="{BB962C8B-B14F-4D97-AF65-F5344CB8AC3E}">
        <p14:creationId xmlns:p14="http://schemas.microsoft.com/office/powerpoint/2010/main" val="3870771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3"/>
            <a:ext cx="2950678" cy="496508"/>
          </a:xfrm>
          <a:prstGeom prst="rect">
            <a:avLst/>
          </a:prstGeom>
        </p:spPr>
        <p:txBody>
          <a:bodyPr vert="horz" lIns="88318" tIns="44159" rIns="88318" bIns="44159" rtlCol="0"/>
          <a:lstStyle>
            <a:lvl1pPr algn="l">
              <a:defRPr sz="1200"/>
            </a:lvl1pPr>
          </a:lstStyle>
          <a:p>
            <a:endParaRPr lang="da-DK"/>
          </a:p>
        </p:txBody>
      </p:sp>
      <p:sp>
        <p:nvSpPr>
          <p:cNvPr id="3" name="Pladsholder til dato 2"/>
          <p:cNvSpPr>
            <a:spLocks noGrp="1"/>
          </p:cNvSpPr>
          <p:nvPr>
            <p:ph type="dt" idx="1"/>
          </p:nvPr>
        </p:nvSpPr>
        <p:spPr>
          <a:xfrm>
            <a:off x="3856589" y="3"/>
            <a:ext cx="2950678" cy="496508"/>
          </a:xfrm>
          <a:prstGeom prst="rect">
            <a:avLst/>
          </a:prstGeom>
        </p:spPr>
        <p:txBody>
          <a:bodyPr vert="horz" lIns="88318" tIns="44159" rIns="88318" bIns="44159" rtlCol="0"/>
          <a:lstStyle>
            <a:lvl1pPr algn="r">
              <a:defRPr sz="1200"/>
            </a:lvl1pPr>
          </a:lstStyle>
          <a:p>
            <a:fld id="{042A1261-B773-4BB6-BA86-B75F607A3901}" type="datetimeFigureOut">
              <a:rPr lang="da-DK" smtClean="0"/>
              <a:t>03-03-2017</a:t>
            </a:fld>
            <a:endParaRPr lang="da-DK"/>
          </a:p>
        </p:txBody>
      </p:sp>
      <p:sp>
        <p:nvSpPr>
          <p:cNvPr id="4" name="Pladsholder til diasbillede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88318" tIns="44159" rIns="88318" bIns="44159" rtlCol="0" anchor="ctr"/>
          <a:lstStyle/>
          <a:p>
            <a:endParaRPr lang="da-DK"/>
          </a:p>
        </p:txBody>
      </p:sp>
      <p:sp>
        <p:nvSpPr>
          <p:cNvPr id="5" name="Pladsholder til noter 4"/>
          <p:cNvSpPr>
            <a:spLocks noGrp="1"/>
          </p:cNvSpPr>
          <p:nvPr>
            <p:ph type="body" sz="quarter" idx="3"/>
          </p:nvPr>
        </p:nvSpPr>
        <p:spPr>
          <a:xfrm>
            <a:off x="680580" y="4721437"/>
            <a:ext cx="5447639" cy="4473185"/>
          </a:xfrm>
          <a:prstGeom prst="rect">
            <a:avLst/>
          </a:prstGeom>
        </p:spPr>
        <p:txBody>
          <a:bodyPr vert="horz" lIns="88318" tIns="44159" rIns="88318" bIns="44159"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1" y="9442877"/>
            <a:ext cx="2950678" cy="496508"/>
          </a:xfrm>
          <a:prstGeom prst="rect">
            <a:avLst/>
          </a:prstGeom>
        </p:spPr>
        <p:txBody>
          <a:bodyPr vert="horz" lIns="88318" tIns="44159" rIns="88318" bIns="44159" rtlCol="0" anchor="b"/>
          <a:lstStyle>
            <a:lvl1pPr algn="l">
              <a:defRPr sz="1200"/>
            </a:lvl1pPr>
          </a:lstStyle>
          <a:p>
            <a:endParaRPr lang="da-DK"/>
          </a:p>
        </p:txBody>
      </p:sp>
      <p:sp>
        <p:nvSpPr>
          <p:cNvPr id="7" name="Pladsholder til diasnummer 6"/>
          <p:cNvSpPr>
            <a:spLocks noGrp="1"/>
          </p:cNvSpPr>
          <p:nvPr>
            <p:ph type="sldNum" sz="quarter" idx="5"/>
          </p:nvPr>
        </p:nvSpPr>
        <p:spPr>
          <a:xfrm>
            <a:off x="3856589" y="9442877"/>
            <a:ext cx="2950678" cy="496508"/>
          </a:xfrm>
          <a:prstGeom prst="rect">
            <a:avLst/>
          </a:prstGeom>
        </p:spPr>
        <p:txBody>
          <a:bodyPr vert="horz" lIns="88318" tIns="44159" rIns="88318" bIns="44159" rtlCol="0" anchor="b"/>
          <a:lstStyle>
            <a:lvl1pPr algn="r">
              <a:defRPr sz="1200"/>
            </a:lvl1pPr>
          </a:lstStyle>
          <a:p>
            <a:fld id="{CAA1D70D-8643-442A-987C-1BF656CE4A85}" type="slidenum">
              <a:rPr lang="da-DK" smtClean="0"/>
              <a:t>‹nr.›</a:t>
            </a:fld>
            <a:endParaRPr lang="da-DK"/>
          </a:p>
        </p:txBody>
      </p:sp>
    </p:spTree>
    <p:extLst>
      <p:ext uri="{BB962C8B-B14F-4D97-AF65-F5344CB8AC3E}">
        <p14:creationId xmlns:p14="http://schemas.microsoft.com/office/powerpoint/2010/main" val="417133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Background</a:t>
            </a:r>
            <a:r>
              <a:rPr lang="da-DK" baseline="0" dirty="0" smtClean="0"/>
              <a:t> </a:t>
            </a:r>
            <a:r>
              <a:rPr lang="da-DK" baseline="0" dirty="0" err="1" smtClean="0"/>
              <a:t>photo</a:t>
            </a:r>
            <a:r>
              <a:rPr lang="da-DK" baseline="0" dirty="0" smtClean="0"/>
              <a:t>: </a:t>
            </a:r>
            <a:r>
              <a:rPr lang="da-DK" baseline="0" dirty="0" err="1" smtClean="0"/>
              <a:t>iceberg</a:t>
            </a:r>
            <a:r>
              <a:rPr lang="da-DK" baseline="0" dirty="0" smtClean="0"/>
              <a:t> </a:t>
            </a:r>
            <a:r>
              <a:rPr lang="da-DK" baseline="0" dirty="0" err="1" smtClean="0"/>
              <a:t>grounded</a:t>
            </a:r>
            <a:r>
              <a:rPr lang="da-DK" baseline="0" dirty="0" smtClean="0"/>
              <a:t> in Baffin Bay at a </a:t>
            </a:r>
            <a:r>
              <a:rPr lang="da-DK" baseline="0" dirty="0" err="1" smtClean="0"/>
              <a:t>water</a:t>
            </a:r>
            <a:r>
              <a:rPr lang="da-DK" baseline="0" dirty="0" smtClean="0"/>
              <a:t> </a:t>
            </a:r>
            <a:r>
              <a:rPr lang="da-DK" baseline="0" dirty="0" err="1" smtClean="0"/>
              <a:t>depth</a:t>
            </a:r>
            <a:r>
              <a:rPr lang="da-DK" baseline="0" dirty="0" smtClean="0"/>
              <a:t> of 340m (1000+ </a:t>
            </a:r>
            <a:r>
              <a:rPr lang="da-DK" baseline="0" dirty="0" err="1" smtClean="0"/>
              <a:t>feet</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t>1</a:t>
            </a:fld>
            <a:endParaRPr lang="da-DK"/>
          </a:p>
        </p:txBody>
      </p:sp>
    </p:spTree>
    <p:extLst>
      <p:ext uri="{BB962C8B-B14F-4D97-AF65-F5344CB8AC3E}">
        <p14:creationId xmlns:p14="http://schemas.microsoft.com/office/powerpoint/2010/main" val="737926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smtClean="0"/>
              <a:t>From the DMI side we have decided to review what we already do, include technical advances and most important discuss the issue with major users and clients at meetings and workshops</a:t>
            </a:r>
          </a:p>
          <a:p>
            <a:pPr eaLnBrk="1" hangingPunct="1">
              <a:spcBef>
                <a:spcPct val="0"/>
              </a:spcBef>
            </a:pPr>
            <a:r>
              <a:rPr lang="en-US" altLang="da-DK" smtClean="0"/>
              <a:t>International ice services have the same challenge so secondly we will be very focused on international collaboration, learn from each other, harmonize products etc. We are already in close contact with the North American Ice Service and look forward to the outcome</a:t>
            </a:r>
            <a:endParaRPr lang="da-DK" altLang="da-DK" smtClean="0"/>
          </a:p>
        </p:txBody>
      </p:sp>
      <p:sp>
        <p:nvSpPr>
          <p:cNvPr id="13316" name="Pladsholder til dias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6387F18-D6AC-41B5-BA65-D20548840DAB}" type="slidenum">
              <a:rPr lang="da-DK">
                <a:solidFill>
                  <a:prstClr val="black"/>
                </a:solidFill>
              </a:rPr>
              <a:pPr>
                <a:defRPr/>
              </a:pPr>
              <a:t>10</a:t>
            </a:fld>
            <a:endParaRPr lang="da-DK">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Polar</a:t>
            </a:r>
            <a:r>
              <a:rPr lang="da-DK" baseline="0" dirty="0" smtClean="0"/>
              <a:t> shipping </a:t>
            </a:r>
            <a:r>
              <a:rPr lang="da-DK" baseline="0" dirty="0" err="1" smtClean="0"/>
              <a:t>regulations</a:t>
            </a:r>
            <a:r>
              <a:rPr lang="da-DK" baseline="0" dirty="0" smtClean="0"/>
              <a:t> </a:t>
            </a:r>
            <a:r>
              <a:rPr lang="da-DK" baseline="0" dirty="0" err="1" smtClean="0"/>
              <a:t>are</a:t>
            </a:r>
            <a:r>
              <a:rPr lang="da-DK" baseline="0" dirty="0" smtClean="0"/>
              <a:t> </a:t>
            </a:r>
            <a:r>
              <a:rPr lang="da-DK" baseline="0" dirty="0" err="1" smtClean="0"/>
              <a:t>coming</a:t>
            </a:r>
            <a:r>
              <a:rPr lang="da-DK" baseline="0" dirty="0" smtClean="0"/>
              <a:t> </a:t>
            </a:r>
            <a:r>
              <a:rPr lang="da-DK" baseline="0" dirty="0" err="1" smtClean="0"/>
              <a:t>into</a:t>
            </a:r>
            <a:r>
              <a:rPr lang="da-DK" baseline="0" dirty="0" smtClean="0"/>
              <a:t> force from 2017-18, </a:t>
            </a:r>
            <a:r>
              <a:rPr lang="da-DK" baseline="0" dirty="0" err="1" smtClean="0"/>
              <a:t>implemented</a:t>
            </a:r>
            <a:r>
              <a:rPr lang="da-DK" baseline="0" dirty="0" smtClean="0"/>
              <a:t> by the International Maritime Organization, </a:t>
            </a:r>
            <a:r>
              <a:rPr lang="da-DK" baseline="0" dirty="0" err="1" smtClean="0"/>
              <a:t>also</a:t>
            </a:r>
            <a:r>
              <a:rPr lang="da-DK" baseline="0" dirty="0" smtClean="0"/>
              <a:t> </a:t>
            </a:r>
            <a:r>
              <a:rPr lang="da-DK" baseline="0" dirty="0" err="1" smtClean="0"/>
              <a:t>known</a:t>
            </a:r>
            <a:r>
              <a:rPr lang="da-DK" baseline="0" dirty="0" smtClean="0"/>
              <a:t> as the Polar Code, </a:t>
            </a:r>
            <a:r>
              <a:rPr lang="da-DK" baseline="0" dirty="0" err="1" smtClean="0"/>
              <a:t>which</a:t>
            </a:r>
            <a:r>
              <a:rPr lang="da-DK" baseline="0" dirty="0" smtClean="0"/>
              <a:t> is a new set of </a:t>
            </a:r>
            <a:r>
              <a:rPr lang="da-DK" baseline="0" dirty="0" err="1" smtClean="0"/>
              <a:t>regulations</a:t>
            </a:r>
            <a:r>
              <a:rPr lang="da-DK" baseline="0" dirty="0" smtClean="0"/>
              <a:t> </a:t>
            </a:r>
            <a:r>
              <a:rPr lang="da-DK" baseline="0" dirty="0" err="1" smtClean="0"/>
              <a:t>addressing</a:t>
            </a:r>
            <a:r>
              <a:rPr lang="da-DK" baseline="0" dirty="0" smtClean="0"/>
              <a:t> shipping </a:t>
            </a:r>
            <a:r>
              <a:rPr lang="da-DK" baseline="0" dirty="0" err="1" smtClean="0"/>
              <a:t>safety</a:t>
            </a:r>
            <a:r>
              <a:rPr lang="da-DK" baseline="0" dirty="0" smtClean="0"/>
              <a:t> and </a:t>
            </a:r>
            <a:r>
              <a:rPr lang="da-DK" baseline="0" dirty="0" err="1" smtClean="0"/>
              <a:t>environmental</a:t>
            </a:r>
            <a:r>
              <a:rPr lang="da-DK" baseline="0" dirty="0" smtClean="0"/>
              <a:t> </a:t>
            </a:r>
            <a:r>
              <a:rPr lang="da-DK" baseline="0" dirty="0" err="1" smtClean="0"/>
              <a:t>protection</a:t>
            </a:r>
            <a:r>
              <a:rPr lang="da-DK" baseline="0" dirty="0" smtClean="0"/>
              <a:t> in Polar Waters. A </a:t>
            </a:r>
            <a:r>
              <a:rPr lang="da-DK" baseline="0" dirty="0" err="1" smtClean="0"/>
              <a:t>significant</a:t>
            </a:r>
            <a:r>
              <a:rPr lang="da-DK" baseline="0" dirty="0" smtClean="0"/>
              <a:t> part of the Polar Code is not new to the </a:t>
            </a:r>
            <a:r>
              <a:rPr lang="da-DK" baseline="0" dirty="0" err="1" smtClean="0"/>
              <a:t>industry</a:t>
            </a:r>
            <a:r>
              <a:rPr lang="da-DK" baseline="0" dirty="0" smtClean="0"/>
              <a:t> as it is </a:t>
            </a:r>
            <a:r>
              <a:rPr lang="da-DK" baseline="0" dirty="0" err="1" smtClean="0"/>
              <a:t>based</a:t>
            </a:r>
            <a:r>
              <a:rPr lang="da-DK" baseline="0" dirty="0" smtClean="0"/>
              <a:t> on </a:t>
            </a:r>
            <a:r>
              <a:rPr lang="da-DK" baseline="0" dirty="0" err="1" smtClean="0"/>
              <a:t>recognized</a:t>
            </a:r>
            <a:r>
              <a:rPr lang="da-DK" baseline="0" dirty="0" smtClean="0"/>
              <a:t> guidelines, </a:t>
            </a:r>
            <a:r>
              <a:rPr lang="da-DK" baseline="0" dirty="0" err="1" smtClean="0"/>
              <a:t>recommendations</a:t>
            </a:r>
            <a:r>
              <a:rPr lang="da-DK" baseline="0" dirty="0" smtClean="0"/>
              <a:t>, operators </a:t>
            </a:r>
            <a:r>
              <a:rPr lang="da-DK" baseline="0" dirty="0" err="1" smtClean="0"/>
              <a:t>experience</a:t>
            </a:r>
            <a:r>
              <a:rPr lang="da-DK" baseline="0" dirty="0" smtClean="0"/>
              <a:t>, </a:t>
            </a:r>
            <a:r>
              <a:rPr lang="da-DK" baseline="0" dirty="0" err="1" smtClean="0"/>
              <a:t>best</a:t>
            </a:r>
            <a:r>
              <a:rPr lang="da-DK" baseline="0" dirty="0" smtClean="0"/>
              <a:t> </a:t>
            </a:r>
            <a:r>
              <a:rPr lang="da-DK" baseline="0" dirty="0" err="1" smtClean="0"/>
              <a:t>industry</a:t>
            </a:r>
            <a:r>
              <a:rPr lang="da-DK" baseline="0" dirty="0" smtClean="0"/>
              <a:t> </a:t>
            </a:r>
            <a:r>
              <a:rPr lang="da-DK" baseline="0" dirty="0" err="1" smtClean="0"/>
              <a:t>practice</a:t>
            </a:r>
            <a:r>
              <a:rPr lang="da-DK" baseline="0" dirty="0" smtClean="0"/>
              <a:t> on </a:t>
            </a:r>
            <a:r>
              <a:rPr lang="da-DK" baseline="0" dirty="0" err="1" smtClean="0"/>
              <a:t>reducing</a:t>
            </a:r>
            <a:r>
              <a:rPr lang="da-DK" baseline="0" dirty="0" smtClean="0"/>
              <a:t> navigation </a:t>
            </a:r>
            <a:r>
              <a:rPr lang="da-DK" baseline="0" dirty="0" err="1" smtClean="0"/>
              <a:t>risk</a:t>
            </a:r>
            <a:r>
              <a:rPr lang="da-DK" baseline="0" dirty="0" smtClean="0"/>
              <a:t> in </a:t>
            </a:r>
            <a:r>
              <a:rPr lang="da-DK" baseline="0" dirty="0" err="1" smtClean="0"/>
              <a:t>ice</a:t>
            </a:r>
            <a:r>
              <a:rPr lang="da-DK" baseline="0" dirty="0" smtClean="0"/>
              <a:t> </a:t>
            </a:r>
            <a:r>
              <a:rPr lang="da-DK" baseline="0" dirty="0" err="1" smtClean="0"/>
              <a:t>infested</a:t>
            </a:r>
            <a:r>
              <a:rPr lang="da-DK" baseline="0" dirty="0" smtClean="0"/>
              <a:t> </a:t>
            </a:r>
            <a:r>
              <a:rPr lang="da-DK" baseline="0" dirty="0" err="1" smtClean="0"/>
              <a:t>waters</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11</a:t>
            </a:fld>
            <a:endParaRPr lang="da-DK">
              <a:solidFill>
                <a:prstClr val="black"/>
              </a:solidFill>
            </a:endParaRPr>
          </a:p>
        </p:txBody>
      </p:sp>
    </p:spTree>
    <p:extLst>
      <p:ext uri="{BB962C8B-B14F-4D97-AF65-F5344CB8AC3E}">
        <p14:creationId xmlns:p14="http://schemas.microsoft.com/office/powerpoint/2010/main" val="1346050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Polar</a:t>
            </a:r>
            <a:r>
              <a:rPr lang="da-DK" baseline="0" dirty="0" smtClean="0"/>
              <a:t> shipping </a:t>
            </a:r>
            <a:r>
              <a:rPr lang="da-DK" baseline="0" dirty="0" err="1" smtClean="0"/>
              <a:t>regulations</a:t>
            </a:r>
            <a:r>
              <a:rPr lang="da-DK" baseline="0" dirty="0" smtClean="0"/>
              <a:t> </a:t>
            </a:r>
            <a:r>
              <a:rPr lang="da-DK" baseline="0" dirty="0" err="1" smtClean="0"/>
              <a:t>are</a:t>
            </a:r>
            <a:r>
              <a:rPr lang="da-DK" baseline="0" dirty="0" smtClean="0"/>
              <a:t> </a:t>
            </a:r>
            <a:r>
              <a:rPr lang="da-DK" baseline="0" dirty="0" err="1" smtClean="0"/>
              <a:t>coming</a:t>
            </a:r>
            <a:r>
              <a:rPr lang="da-DK" baseline="0" dirty="0" smtClean="0"/>
              <a:t> </a:t>
            </a:r>
            <a:r>
              <a:rPr lang="da-DK" baseline="0" dirty="0" err="1" smtClean="0"/>
              <a:t>into</a:t>
            </a:r>
            <a:r>
              <a:rPr lang="da-DK" baseline="0" dirty="0" smtClean="0"/>
              <a:t> force from 2017-18, </a:t>
            </a:r>
            <a:r>
              <a:rPr lang="da-DK" baseline="0" dirty="0" err="1" smtClean="0"/>
              <a:t>implemented</a:t>
            </a:r>
            <a:r>
              <a:rPr lang="da-DK" baseline="0" dirty="0" smtClean="0"/>
              <a:t> by the International Maritime Organization, </a:t>
            </a:r>
            <a:r>
              <a:rPr lang="da-DK" baseline="0" dirty="0" err="1" smtClean="0"/>
              <a:t>also</a:t>
            </a:r>
            <a:r>
              <a:rPr lang="da-DK" baseline="0" dirty="0" smtClean="0"/>
              <a:t> </a:t>
            </a:r>
            <a:r>
              <a:rPr lang="da-DK" baseline="0" dirty="0" err="1" smtClean="0"/>
              <a:t>known</a:t>
            </a:r>
            <a:r>
              <a:rPr lang="da-DK" baseline="0" dirty="0" smtClean="0"/>
              <a:t> as the Polar Code, </a:t>
            </a:r>
            <a:r>
              <a:rPr lang="da-DK" baseline="0" dirty="0" err="1" smtClean="0"/>
              <a:t>which</a:t>
            </a:r>
            <a:r>
              <a:rPr lang="da-DK" baseline="0" dirty="0" smtClean="0"/>
              <a:t> is a new set of </a:t>
            </a:r>
            <a:r>
              <a:rPr lang="da-DK" baseline="0" dirty="0" err="1" smtClean="0"/>
              <a:t>regulations</a:t>
            </a:r>
            <a:r>
              <a:rPr lang="da-DK" baseline="0" dirty="0" smtClean="0"/>
              <a:t> </a:t>
            </a:r>
            <a:r>
              <a:rPr lang="da-DK" baseline="0" dirty="0" err="1" smtClean="0"/>
              <a:t>addressing</a:t>
            </a:r>
            <a:r>
              <a:rPr lang="da-DK" baseline="0" dirty="0" smtClean="0"/>
              <a:t> shipping </a:t>
            </a:r>
            <a:r>
              <a:rPr lang="da-DK" baseline="0" dirty="0" err="1" smtClean="0"/>
              <a:t>safety</a:t>
            </a:r>
            <a:r>
              <a:rPr lang="da-DK" baseline="0" dirty="0" smtClean="0"/>
              <a:t> and </a:t>
            </a:r>
            <a:r>
              <a:rPr lang="da-DK" baseline="0" dirty="0" err="1" smtClean="0"/>
              <a:t>environmental</a:t>
            </a:r>
            <a:r>
              <a:rPr lang="da-DK" baseline="0" dirty="0" smtClean="0"/>
              <a:t> </a:t>
            </a:r>
            <a:r>
              <a:rPr lang="da-DK" baseline="0" dirty="0" err="1" smtClean="0"/>
              <a:t>protection</a:t>
            </a:r>
            <a:r>
              <a:rPr lang="da-DK" baseline="0" dirty="0" smtClean="0"/>
              <a:t> in Polar Waters. A </a:t>
            </a:r>
            <a:r>
              <a:rPr lang="da-DK" baseline="0" dirty="0" err="1" smtClean="0"/>
              <a:t>significant</a:t>
            </a:r>
            <a:r>
              <a:rPr lang="da-DK" baseline="0" dirty="0" smtClean="0"/>
              <a:t> part of the Polar Code is not new to the </a:t>
            </a:r>
            <a:r>
              <a:rPr lang="da-DK" baseline="0" dirty="0" err="1" smtClean="0"/>
              <a:t>industry</a:t>
            </a:r>
            <a:r>
              <a:rPr lang="da-DK" baseline="0" dirty="0" smtClean="0"/>
              <a:t> as it is </a:t>
            </a:r>
            <a:r>
              <a:rPr lang="da-DK" baseline="0" dirty="0" err="1" smtClean="0"/>
              <a:t>based</a:t>
            </a:r>
            <a:r>
              <a:rPr lang="da-DK" baseline="0" dirty="0" smtClean="0"/>
              <a:t> on </a:t>
            </a:r>
            <a:r>
              <a:rPr lang="da-DK" baseline="0" dirty="0" err="1" smtClean="0"/>
              <a:t>recognized</a:t>
            </a:r>
            <a:r>
              <a:rPr lang="da-DK" baseline="0" dirty="0" smtClean="0"/>
              <a:t> guidelines, </a:t>
            </a:r>
            <a:r>
              <a:rPr lang="da-DK" baseline="0" dirty="0" err="1" smtClean="0"/>
              <a:t>recommendations</a:t>
            </a:r>
            <a:r>
              <a:rPr lang="da-DK" baseline="0" dirty="0" smtClean="0"/>
              <a:t>, operators </a:t>
            </a:r>
            <a:r>
              <a:rPr lang="da-DK" baseline="0" dirty="0" err="1" smtClean="0"/>
              <a:t>experience</a:t>
            </a:r>
            <a:r>
              <a:rPr lang="da-DK" baseline="0" dirty="0" smtClean="0"/>
              <a:t>, </a:t>
            </a:r>
            <a:r>
              <a:rPr lang="da-DK" baseline="0" dirty="0" err="1" smtClean="0"/>
              <a:t>best</a:t>
            </a:r>
            <a:r>
              <a:rPr lang="da-DK" baseline="0" dirty="0" smtClean="0"/>
              <a:t> </a:t>
            </a:r>
            <a:r>
              <a:rPr lang="da-DK" baseline="0" dirty="0" err="1" smtClean="0"/>
              <a:t>industry</a:t>
            </a:r>
            <a:r>
              <a:rPr lang="da-DK" baseline="0" dirty="0" smtClean="0"/>
              <a:t> </a:t>
            </a:r>
            <a:r>
              <a:rPr lang="da-DK" baseline="0" dirty="0" err="1" smtClean="0"/>
              <a:t>practice</a:t>
            </a:r>
            <a:r>
              <a:rPr lang="da-DK" baseline="0" dirty="0" smtClean="0"/>
              <a:t> on </a:t>
            </a:r>
            <a:r>
              <a:rPr lang="da-DK" baseline="0" dirty="0" err="1" smtClean="0"/>
              <a:t>reducing</a:t>
            </a:r>
            <a:r>
              <a:rPr lang="da-DK" baseline="0" dirty="0" smtClean="0"/>
              <a:t> navigation </a:t>
            </a:r>
            <a:r>
              <a:rPr lang="da-DK" baseline="0" dirty="0" err="1" smtClean="0"/>
              <a:t>risk</a:t>
            </a:r>
            <a:r>
              <a:rPr lang="da-DK" baseline="0" dirty="0" smtClean="0"/>
              <a:t> in </a:t>
            </a:r>
            <a:r>
              <a:rPr lang="da-DK" baseline="0" dirty="0" err="1" smtClean="0"/>
              <a:t>ice</a:t>
            </a:r>
            <a:r>
              <a:rPr lang="da-DK" baseline="0" dirty="0" smtClean="0"/>
              <a:t> </a:t>
            </a:r>
            <a:r>
              <a:rPr lang="da-DK" baseline="0" dirty="0" err="1" smtClean="0"/>
              <a:t>infested</a:t>
            </a:r>
            <a:r>
              <a:rPr lang="da-DK" baseline="0" dirty="0" smtClean="0"/>
              <a:t> </a:t>
            </a:r>
            <a:r>
              <a:rPr lang="da-DK" baseline="0" dirty="0" err="1" smtClean="0"/>
              <a:t>waters</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2</a:t>
            </a:fld>
            <a:endParaRPr lang="da-DK">
              <a:solidFill>
                <a:prstClr val="black"/>
              </a:solidFill>
            </a:endParaRPr>
          </a:p>
        </p:txBody>
      </p:sp>
    </p:spTree>
    <p:extLst>
      <p:ext uri="{BB962C8B-B14F-4D97-AF65-F5344CB8AC3E}">
        <p14:creationId xmlns:p14="http://schemas.microsoft.com/office/powerpoint/2010/main" val="134605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3</a:t>
            </a:fld>
            <a:endParaRPr lang="da-DK">
              <a:solidFill>
                <a:prstClr val="black"/>
              </a:solidFill>
            </a:endParaRPr>
          </a:p>
        </p:txBody>
      </p:sp>
    </p:spTree>
    <p:extLst>
      <p:ext uri="{BB962C8B-B14F-4D97-AF65-F5344CB8AC3E}">
        <p14:creationId xmlns:p14="http://schemas.microsoft.com/office/powerpoint/2010/main" val="28135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Icebergs</a:t>
            </a:r>
            <a:r>
              <a:rPr lang="da-DK" dirty="0" smtClean="0"/>
              <a:t> </a:t>
            </a:r>
            <a:r>
              <a:rPr lang="da-DK" dirty="0" err="1" smtClean="0"/>
              <a:t>occur</a:t>
            </a:r>
            <a:r>
              <a:rPr lang="da-DK" dirty="0" smtClean="0"/>
              <a:t> in </a:t>
            </a:r>
            <a:r>
              <a:rPr lang="da-DK" dirty="0" err="1" smtClean="0"/>
              <a:t>areas</a:t>
            </a:r>
            <a:r>
              <a:rPr lang="da-DK" dirty="0" smtClean="0"/>
              <a:t> </a:t>
            </a:r>
            <a:r>
              <a:rPr lang="da-DK" dirty="0" err="1" smtClean="0"/>
              <a:t>where</a:t>
            </a:r>
            <a:r>
              <a:rPr lang="da-DK" dirty="0" smtClean="0"/>
              <a:t> </a:t>
            </a:r>
            <a:r>
              <a:rPr lang="da-DK" dirty="0" err="1" smtClean="0"/>
              <a:t>ships</a:t>
            </a:r>
            <a:r>
              <a:rPr lang="da-DK" baseline="0" dirty="0" smtClean="0"/>
              <a:t> </a:t>
            </a:r>
            <a:r>
              <a:rPr lang="da-DK" baseline="0" dirty="0" err="1" smtClean="0"/>
              <a:t>operate</a:t>
            </a:r>
            <a:r>
              <a:rPr lang="da-DK" baseline="0" dirty="0" smtClean="0"/>
              <a:t>. Here is an </a:t>
            </a:r>
            <a:r>
              <a:rPr lang="da-DK" baseline="0" dirty="0" err="1" smtClean="0"/>
              <a:t>example</a:t>
            </a:r>
            <a:r>
              <a:rPr lang="da-DK" baseline="0" dirty="0" smtClean="0"/>
              <a:t> of the global shipping </a:t>
            </a:r>
            <a:r>
              <a:rPr lang="da-DK" baseline="0" dirty="0" err="1" smtClean="0"/>
              <a:t>overlayed</a:t>
            </a:r>
            <a:r>
              <a:rPr lang="da-DK" baseline="0" dirty="0" smtClean="0"/>
              <a:t> with an </a:t>
            </a:r>
            <a:r>
              <a:rPr lang="da-DK" baseline="0" dirty="0" err="1" smtClean="0"/>
              <a:t>outline</a:t>
            </a:r>
            <a:r>
              <a:rPr lang="da-DK" baseline="0" dirty="0" smtClean="0"/>
              <a:t> of the </a:t>
            </a:r>
            <a:r>
              <a:rPr lang="da-DK" baseline="0" dirty="0" err="1" smtClean="0"/>
              <a:t>areas</a:t>
            </a:r>
            <a:r>
              <a:rPr lang="da-DK" baseline="0" dirty="0" smtClean="0"/>
              <a:t> </a:t>
            </a:r>
            <a:r>
              <a:rPr lang="da-DK" baseline="0" dirty="0" err="1" smtClean="0"/>
              <a:t>where</a:t>
            </a:r>
            <a:r>
              <a:rPr lang="da-DK" baseline="0" dirty="0" smtClean="0"/>
              <a:t> </a:t>
            </a:r>
            <a:r>
              <a:rPr lang="da-DK" baseline="0" dirty="0" err="1" smtClean="0"/>
              <a:t>there</a:t>
            </a:r>
            <a:r>
              <a:rPr lang="da-DK" baseline="0" dirty="0" smtClean="0"/>
              <a:t> is a </a:t>
            </a:r>
            <a:r>
              <a:rPr lang="da-DK" baseline="0" dirty="0" err="1" smtClean="0"/>
              <a:t>risk</a:t>
            </a:r>
            <a:r>
              <a:rPr lang="da-DK" baseline="0" dirty="0" smtClean="0"/>
              <a:t> of </a:t>
            </a:r>
            <a:r>
              <a:rPr lang="da-DK" baseline="0" dirty="0" err="1" smtClean="0"/>
              <a:t>encountering</a:t>
            </a:r>
            <a:r>
              <a:rPr lang="da-DK" baseline="0" dirty="0" smtClean="0"/>
              <a:t> </a:t>
            </a:r>
            <a:r>
              <a:rPr lang="da-DK" baseline="0" dirty="0" err="1" smtClean="0"/>
              <a:t>icebergs</a:t>
            </a:r>
            <a:r>
              <a:rPr lang="da-DK" baseline="0" dirty="0" smtClean="0"/>
              <a:t>. </a:t>
            </a:r>
            <a:r>
              <a:rPr lang="da-DK" baseline="0" dirty="0" err="1" smtClean="0"/>
              <a:t>Titanic</a:t>
            </a:r>
            <a:r>
              <a:rPr lang="da-DK" baseline="0" dirty="0" smtClean="0"/>
              <a:t> </a:t>
            </a:r>
            <a:r>
              <a:rPr lang="da-DK" baseline="0" dirty="0" err="1" smtClean="0"/>
              <a:t>was</a:t>
            </a:r>
            <a:r>
              <a:rPr lang="da-DK" baseline="0" dirty="0" smtClean="0"/>
              <a:t> lost </a:t>
            </a:r>
            <a:r>
              <a:rPr lang="da-DK" baseline="0" dirty="0" err="1" smtClean="0"/>
              <a:t>southeast</a:t>
            </a:r>
            <a:r>
              <a:rPr lang="da-DK" baseline="0" dirty="0" smtClean="0"/>
              <a:t> of New Foundland, at </a:t>
            </a:r>
            <a:r>
              <a:rPr lang="da-DK" baseline="0" dirty="0" err="1" smtClean="0"/>
              <a:t>latitude</a:t>
            </a:r>
            <a:r>
              <a:rPr lang="da-DK" baseline="0" dirty="0" smtClean="0"/>
              <a:t> 41 </a:t>
            </a:r>
            <a:r>
              <a:rPr lang="da-DK" baseline="0" dirty="0" err="1" smtClean="0"/>
              <a:t>degrees</a:t>
            </a:r>
            <a:r>
              <a:rPr lang="da-DK" baseline="0" dirty="0" smtClean="0"/>
              <a:t> </a:t>
            </a:r>
            <a:r>
              <a:rPr lang="da-DK" baseline="0" dirty="0" err="1" smtClean="0"/>
              <a:t>north</a:t>
            </a:r>
            <a:r>
              <a:rPr lang="da-DK" baseline="0" dirty="0" smtClean="0"/>
              <a:t>. This is 2000 km </a:t>
            </a:r>
            <a:r>
              <a:rPr lang="da-DK" baseline="0" dirty="0" err="1" smtClean="0"/>
              <a:t>south</a:t>
            </a:r>
            <a:r>
              <a:rPr lang="da-DK" baseline="0" dirty="0" smtClean="0"/>
              <a:t> of Greenland. </a:t>
            </a:r>
            <a:r>
              <a:rPr lang="da-DK" baseline="0" dirty="0" err="1" smtClean="0"/>
              <a:t>Illullissat</a:t>
            </a:r>
            <a:r>
              <a:rPr lang="da-DK" baseline="0" dirty="0" smtClean="0"/>
              <a:t> is at 69 </a:t>
            </a:r>
            <a:r>
              <a:rPr lang="da-DK" baseline="0" dirty="0" err="1" smtClean="0"/>
              <a:t>degrees</a:t>
            </a:r>
            <a:r>
              <a:rPr lang="da-DK" baseline="0" dirty="0" smtClean="0"/>
              <a:t> </a:t>
            </a:r>
            <a:r>
              <a:rPr lang="da-DK" baseline="0" dirty="0" err="1" smtClean="0"/>
              <a:t>north</a:t>
            </a:r>
            <a:r>
              <a:rPr lang="da-DK" baseline="0" dirty="0" smtClean="0"/>
              <a:t>.</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4</a:t>
            </a:fld>
            <a:endParaRPr lang="da-DK">
              <a:solidFill>
                <a:prstClr val="black"/>
              </a:solidFill>
            </a:endParaRPr>
          </a:p>
        </p:txBody>
      </p:sp>
    </p:spTree>
    <p:extLst>
      <p:ext uri="{BB962C8B-B14F-4D97-AF65-F5344CB8AC3E}">
        <p14:creationId xmlns:p14="http://schemas.microsoft.com/office/powerpoint/2010/main" val="90362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a-DK" altLang="da-DK" sz="1200" dirty="0" err="1" smtClean="0"/>
              <a:t>We</a:t>
            </a:r>
            <a:r>
              <a:rPr lang="da-DK" altLang="da-DK" sz="1200" dirty="0" smtClean="0"/>
              <a:t> have </a:t>
            </a:r>
            <a:r>
              <a:rPr lang="da-DK" altLang="da-DK" sz="1200" dirty="0" err="1" smtClean="0"/>
              <a:t>already</a:t>
            </a:r>
            <a:r>
              <a:rPr lang="da-DK" altLang="da-DK" sz="1200" dirty="0" smtClean="0"/>
              <a:t> </a:t>
            </a:r>
            <a:r>
              <a:rPr lang="da-DK" altLang="da-DK" sz="1200" dirty="0" err="1" smtClean="0"/>
              <a:t>seen</a:t>
            </a:r>
            <a:r>
              <a:rPr lang="da-DK" altLang="da-DK" sz="1200" dirty="0" smtClean="0"/>
              <a:t> the initial </a:t>
            </a:r>
            <a:r>
              <a:rPr lang="da-DK" altLang="da-DK" sz="1200" dirty="0" err="1" smtClean="0"/>
              <a:t>consequences</a:t>
            </a:r>
            <a:r>
              <a:rPr lang="da-DK" altLang="da-DK" sz="1200" dirty="0" smtClean="0"/>
              <a:t> of global </a:t>
            </a:r>
            <a:r>
              <a:rPr lang="da-DK" altLang="da-DK" sz="1200" dirty="0" err="1" smtClean="0"/>
              <a:t>warming</a:t>
            </a:r>
            <a:r>
              <a:rPr lang="da-DK" altLang="da-DK" sz="1200" dirty="0" smtClean="0"/>
              <a:t> and </a:t>
            </a:r>
            <a:r>
              <a:rPr lang="da-DK" altLang="da-DK" sz="1200" dirty="0" err="1" smtClean="0"/>
              <a:t>retreating</a:t>
            </a:r>
            <a:r>
              <a:rPr lang="da-DK" altLang="da-DK" sz="1200" dirty="0" smtClean="0"/>
              <a:t> </a:t>
            </a:r>
            <a:r>
              <a:rPr lang="da-DK" altLang="da-DK" sz="1200" dirty="0" err="1" smtClean="0"/>
              <a:t>ice</a:t>
            </a:r>
            <a:r>
              <a:rPr lang="da-DK" altLang="da-DK" sz="1200" dirty="0" smtClean="0"/>
              <a:t>. For </a:t>
            </a:r>
            <a:r>
              <a:rPr lang="da-DK" altLang="da-DK" sz="1200" dirty="0" err="1" smtClean="0"/>
              <a:t>example</a:t>
            </a:r>
            <a:r>
              <a:rPr lang="da-DK" altLang="da-DK" sz="1200" dirty="0" smtClean="0"/>
              <a:t> </a:t>
            </a:r>
            <a:r>
              <a:rPr lang="da-DK" altLang="da-DK" sz="1200" dirty="0" err="1" smtClean="0"/>
              <a:t>here</a:t>
            </a:r>
            <a:r>
              <a:rPr lang="da-DK" altLang="da-DK" sz="1200" dirty="0" smtClean="0"/>
              <a:t>, in the </a:t>
            </a:r>
            <a:r>
              <a:rPr lang="da-DK" altLang="da-DK" sz="1200" dirty="0" err="1" smtClean="0"/>
              <a:t>Disko</a:t>
            </a:r>
            <a:r>
              <a:rPr lang="da-DK" altLang="da-DK" sz="1200" dirty="0" smtClean="0"/>
              <a:t> Bay. </a:t>
            </a:r>
            <a:r>
              <a:rPr lang="da-DK" altLang="da-DK" sz="1200" dirty="0" err="1" smtClean="0"/>
              <a:t>Earlier</a:t>
            </a:r>
            <a:r>
              <a:rPr lang="da-DK" altLang="da-DK" sz="1200" dirty="0" smtClean="0"/>
              <a:t>, 15-20 </a:t>
            </a:r>
            <a:r>
              <a:rPr lang="da-DK" altLang="da-DK" sz="1200" dirty="0" err="1" smtClean="0"/>
              <a:t>years</a:t>
            </a:r>
            <a:r>
              <a:rPr lang="da-DK" altLang="da-DK" sz="1200" dirty="0" smtClean="0"/>
              <a:t> </a:t>
            </a:r>
            <a:r>
              <a:rPr lang="da-DK" altLang="da-DK" sz="1200" dirty="0" err="1" smtClean="0"/>
              <a:t>ago</a:t>
            </a:r>
            <a:r>
              <a:rPr lang="da-DK" altLang="da-DK" sz="1200" dirty="0" smtClean="0"/>
              <a:t>, it </a:t>
            </a:r>
            <a:r>
              <a:rPr lang="da-DK" altLang="da-DK" sz="1200" dirty="0" err="1" smtClean="0"/>
              <a:t>was</a:t>
            </a:r>
            <a:r>
              <a:rPr lang="da-DK" altLang="da-DK" sz="1200" dirty="0" smtClean="0"/>
              <a:t> </a:t>
            </a:r>
            <a:r>
              <a:rPr lang="da-DK" altLang="da-DK" sz="1200" dirty="0" err="1" smtClean="0"/>
              <a:t>always</a:t>
            </a:r>
            <a:r>
              <a:rPr lang="da-DK" altLang="da-DK" sz="1200" dirty="0" smtClean="0"/>
              <a:t> </a:t>
            </a:r>
            <a:r>
              <a:rPr lang="da-DK" altLang="da-DK" sz="1200" dirty="0" err="1" smtClean="0"/>
              <a:t>frozen</a:t>
            </a:r>
            <a:r>
              <a:rPr lang="da-DK" altLang="da-DK" sz="1200" dirty="0" smtClean="0"/>
              <a:t> in the </a:t>
            </a:r>
            <a:r>
              <a:rPr lang="da-DK" altLang="da-DK" sz="1200" dirty="0" err="1" smtClean="0"/>
              <a:t>winter</a:t>
            </a:r>
            <a:r>
              <a:rPr lang="da-DK" altLang="da-DK" sz="1200" dirty="0" smtClean="0"/>
              <a:t> </a:t>
            </a:r>
            <a:r>
              <a:rPr lang="da-DK" altLang="da-DK" sz="1200" dirty="0" err="1" smtClean="0"/>
              <a:t>season</a:t>
            </a:r>
            <a:r>
              <a:rPr lang="da-DK" altLang="da-DK" sz="1200" dirty="0" smtClean="0"/>
              <a:t> for 4-5 </a:t>
            </a:r>
            <a:r>
              <a:rPr lang="da-DK" altLang="da-DK" sz="1200" dirty="0" err="1" smtClean="0"/>
              <a:t>months</a:t>
            </a:r>
            <a:r>
              <a:rPr lang="da-DK" altLang="da-DK" sz="1200" dirty="0" smtClean="0"/>
              <a:t> and </a:t>
            </a:r>
            <a:r>
              <a:rPr lang="da-DK" altLang="da-DK" sz="1200" dirty="0" err="1" smtClean="0"/>
              <a:t>no</a:t>
            </a:r>
            <a:r>
              <a:rPr lang="da-DK" altLang="da-DK" sz="1200" dirty="0" smtClean="0"/>
              <a:t> </a:t>
            </a:r>
            <a:r>
              <a:rPr lang="da-DK" altLang="da-DK" sz="1200" dirty="0" err="1" smtClean="0"/>
              <a:t>local</a:t>
            </a:r>
            <a:r>
              <a:rPr lang="da-DK" altLang="da-DK" sz="1200" dirty="0" smtClean="0"/>
              <a:t> shipping. Now it is </a:t>
            </a:r>
            <a:r>
              <a:rPr lang="da-DK" altLang="da-DK" sz="1200" dirty="0" err="1" smtClean="0"/>
              <a:t>often</a:t>
            </a:r>
            <a:r>
              <a:rPr lang="da-DK" altLang="da-DK" sz="1200" dirty="0" smtClean="0"/>
              <a:t> </a:t>
            </a:r>
            <a:r>
              <a:rPr lang="da-DK" altLang="da-DK" sz="1200" dirty="0" err="1" smtClean="0"/>
              <a:t>only</a:t>
            </a:r>
            <a:r>
              <a:rPr lang="da-DK" altLang="da-DK" sz="1200" dirty="0" smtClean="0"/>
              <a:t> </a:t>
            </a:r>
            <a:r>
              <a:rPr lang="da-DK" altLang="da-DK" sz="1200" dirty="0" err="1" smtClean="0"/>
              <a:t>frozen</a:t>
            </a:r>
            <a:r>
              <a:rPr lang="da-DK" altLang="da-DK" sz="1200" dirty="0" smtClean="0"/>
              <a:t> for </a:t>
            </a:r>
            <a:r>
              <a:rPr lang="da-DK" altLang="da-DK" sz="1200" dirty="0" err="1" smtClean="0"/>
              <a:t>days</a:t>
            </a:r>
            <a:r>
              <a:rPr lang="da-DK" altLang="da-DK" sz="1200" dirty="0" smtClean="0"/>
              <a:t> or </a:t>
            </a:r>
            <a:r>
              <a:rPr lang="da-DK" altLang="da-DK" sz="1200" dirty="0" err="1" smtClean="0"/>
              <a:t>weeks</a:t>
            </a:r>
            <a:r>
              <a:rPr lang="da-DK" altLang="da-DK" sz="1200" dirty="0" smtClean="0"/>
              <a:t> and shipping is </a:t>
            </a:r>
            <a:r>
              <a:rPr lang="da-DK" altLang="da-DK" sz="1200" dirty="0" err="1" smtClean="0"/>
              <a:t>possible</a:t>
            </a:r>
            <a:r>
              <a:rPr lang="da-DK" altLang="da-DK" sz="1200" dirty="0" smtClean="0"/>
              <a:t> most of the </a:t>
            </a:r>
            <a:r>
              <a:rPr lang="da-DK" altLang="da-DK" sz="1200" dirty="0" err="1" smtClean="0"/>
              <a:t>year</a:t>
            </a:r>
            <a:r>
              <a:rPr lang="da-DK" altLang="da-DK" sz="1200" dirty="0" smtClean="0"/>
              <a:t>. </a:t>
            </a:r>
          </a:p>
          <a:p>
            <a:pPr eaLnBrk="1" hangingPunct="1">
              <a:spcBef>
                <a:spcPct val="0"/>
              </a:spcBef>
            </a:pPr>
            <a:endParaRPr lang="da-DK" altLang="da-DK" sz="1200" dirty="0" smtClean="0"/>
          </a:p>
          <a:p>
            <a:pPr eaLnBrk="1" hangingPunct="1">
              <a:spcBef>
                <a:spcPct val="0"/>
              </a:spcBef>
            </a:pPr>
            <a:r>
              <a:rPr lang="da-DK" altLang="da-DK" sz="1200" dirty="0" err="1" smtClean="0"/>
              <a:t>Internationally</a:t>
            </a:r>
            <a:r>
              <a:rPr lang="da-DK" altLang="da-DK" sz="1200" dirty="0" smtClean="0"/>
              <a:t> </a:t>
            </a:r>
            <a:r>
              <a:rPr lang="da-DK" altLang="da-DK" sz="1200" dirty="0" err="1" smtClean="0"/>
              <a:t>we</a:t>
            </a:r>
            <a:r>
              <a:rPr lang="da-DK" altLang="da-DK" sz="1200" dirty="0" smtClean="0"/>
              <a:t> </a:t>
            </a:r>
            <a:r>
              <a:rPr lang="da-DK" altLang="da-DK" sz="1200" dirty="0" err="1" smtClean="0"/>
              <a:t>would</a:t>
            </a:r>
            <a:r>
              <a:rPr lang="da-DK" altLang="da-DK" sz="1200" dirty="0" smtClean="0"/>
              <a:t> </a:t>
            </a:r>
            <a:r>
              <a:rPr lang="da-DK" altLang="da-DK" sz="1200" dirty="0" err="1" smtClean="0"/>
              <a:t>likely</a:t>
            </a:r>
            <a:r>
              <a:rPr lang="da-DK" altLang="da-DK" sz="1200" dirty="0" smtClean="0"/>
              <a:t> </a:t>
            </a:r>
            <a:r>
              <a:rPr lang="da-DK" altLang="da-DK" sz="1200" dirty="0" err="1" smtClean="0"/>
              <a:t>see</a:t>
            </a:r>
            <a:r>
              <a:rPr lang="da-DK" altLang="da-DK" sz="1200" dirty="0" smtClean="0"/>
              <a:t> new </a:t>
            </a:r>
            <a:r>
              <a:rPr lang="da-DK" altLang="da-DK" sz="1200" dirty="0" err="1" smtClean="0"/>
              <a:t>ship</a:t>
            </a:r>
            <a:r>
              <a:rPr lang="da-DK" altLang="da-DK" sz="1200" dirty="0" smtClean="0"/>
              <a:t> routes </a:t>
            </a:r>
            <a:r>
              <a:rPr lang="da-DK" altLang="da-DK" sz="1200" dirty="0" err="1" smtClean="0"/>
              <a:t>develop</a:t>
            </a:r>
            <a:r>
              <a:rPr lang="da-DK" altLang="da-DK" sz="1200" dirty="0" smtClean="0"/>
              <a:t>, in the </a:t>
            </a:r>
            <a:r>
              <a:rPr lang="da-DK" altLang="da-DK" sz="1200" dirty="0" err="1" smtClean="0"/>
              <a:t>Arctic</a:t>
            </a:r>
            <a:r>
              <a:rPr lang="da-DK" altLang="da-DK" sz="1200" dirty="0" smtClean="0"/>
              <a:t> Ocean, </a:t>
            </a:r>
            <a:r>
              <a:rPr lang="da-DK" altLang="da-DK" sz="1200" dirty="0" err="1" smtClean="0"/>
              <a:t>Northeast</a:t>
            </a:r>
            <a:r>
              <a:rPr lang="da-DK" altLang="da-DK" sz="1200" dirty="0" smtClean="0"/>
              <a:t> Passage (</a:t>
            </a:r>
            <a:r>
              <a:rPr lang="da-DK" altLang="da-DK" sz="1200" dirty="0" err="1" smtClean="0"/>
              <a:t>Russia</a:t>
            </a:r>
            <a:r>
              <a:rPr lang="da-DK" altLang="da-DK" sz="1200" dirty="0" smtClean="0"/>
              <a:t>) and the </a:t>
            </a:r>
            <a:r>
              <a:rPr lang="da-DK" altLang="da-DK" sz="1200" dirty="0" err="1" smtClean="0"/>
              <a:t>Northwest</a:t>
            </a:r>
            <a:r>
              <a:rPr lang="da-DK" altLang="da-DK" sz="1200" dirty="0" smtClean="0"/>
              <a:t> Passage (Canada). This </a:t>
            </a:r>
            <a:r>
              <a:rPr lang="da-DK" altLang="da-DK" sz="1200" dirty="0" err="1" smtClean="0"/>
              <a:t>requires</a:t>
            </a:r>
            <a:r>
              <a:rPr lang="da-DK" altLang="da-DK" sz="1200" dirty="0" smtClean="0"/>
              <a:t> </a:t>
            </a:r>
            <a:r>
              <a:rPr lang="da-DK" altLang="da-DK" sz="1200" dirty="0" err="1" smtClean="0"/>
              <a:t>investments</a:t>
            </a:r>
            <a:r>
              <a:rPr lang="da-DK" altLang="da-DK" sz="1200" dirty="0" smtClean="0"/>
              <a:t>, </a:t>
            </a:r>
            <a:r>
              <a:rPr lang="da-DK" altLang="da-DK" sz="1200" dirty="0" err="1" smtClean="0"/>
              <a:t>infrastructure</a:t>
            </a:r>
            <a:r>
              <a:rPr lang="da-DK" altLang="da-DK" sz="1200" dirty="0" smtClean="0"/>
              <a:t>, </a:t>
            </a:r>
            <a:r>
              <a:rPr lang="da-DK" altLang="da-DK" sz="1200" dirty="0" err="1" smtClean="0"/>
              <a:t>monitoring</a:t>
            </a:r>
            <a:r>
              <a:rPr lang="da-DK" altLang="da-DK" sz="1200" dirty="0" smtClean="0"/>
              <a:t>, </a:t>
            </a:r>
            <a:r>
              <a:rPr lang="da-DK" altLang="da-DK" sz="1200" dirty="0" err="1" smtClean="0"/>
              <a:t>regulations</a:t>
            </a:r>
            <a:r>
              <a:rPr lang="da-DK" altLang="da-DK" sz="1200" dirty="0" smtClean="0"/>
              <a:t>. </a:t>
            </a:r>
            <a:r>
              <a:rPr lang="da-DK" altLang="da-DK" sz="1200" dirty="0" err="1" smtClean="0"/>
              <a:t>Transiting</a:t>
            </a:r>
            <a:r>
              <a:rPr lang="da-DK" altLang="da-DK" sz="1200" dirty="0" smtClean="0"/>
              <a:t> </a:t>
            </a:r>
            <a:r>
              <a:rPr lang="da-DK" altLang="da-DK" sz="1200" dirty="0" err="1" smtClean="0"/>
              <a:t>ships</a:t>
            </a:r>
            <a:r>
              <a:rPr lang="da-DK" altLang="da-DK" sz="1200" dirty="0" smtClean="0"/>
              <a:t> </a:t>
            </a:r>
            <a:r>
              <a:rPr lang="da-DK" altLang="da-DK" sz="1200" dirty="0" err="1" smtClean="0"/>
              <a:t>will</a:t>
            </a:r>
            <a:r>
              <a:rPr lang="da-DK" altLang="da-DK" sz="1200" dirty="0" smtClean="0"/>
              <a:t> </a:t>
            </a:r>
            <a:r>
              <a:rPr lang="da-DK" altLang="da-DK" sz="1200" dirty="0" err="1" smtClean="0"/>
              <a:t>also</a:t>
            </a:r>
            <a:r>
              <a:rPr lang="da-DK" altLang="da-DK" sz="1200" dirty="0" smtClean="0"/>
              <a:t> </a:t>
            </a:r>
            <a:r>
              <a:rPr lang="da-DK" altLang="da-DK" sz="1200" dirty="0" err="1" smtClean="0"/>
              <a:t>come</a:t>
            </a:r>
            <a:r>
              <a:rPr lang="da-DK" altLang="da-DK" sz="1200" dirty="0" smtClean="0"/>
              <a:t> </a:t>
            </a:r>
            <a:r>
              <a:rPr lang="da-DK" altLang="da-DK" sz="1200" dirty="0" err="1" smtClean="0"/>
              <a:t>into</a:t>
            </a:r>
            <a:r>
              <a:rPr lang="da-DK" altLang="da-DK" sz="1200" dirty="0" smtClean="0"/>
              <a:t> Greenland Waters and ask for products and services. </a:t>
            </a:r>
            <a:r>
              <a:rPr lang="da-DK" altLang="da-DK" sz="1200" dirty="0" err="1" smtClean="0"/>
              <a:t>Currently</a:t>
            </a:r>
            <a:r>
              <a:rPr lang="da-DK" altLang="da-DK" sz="1200" dirty="0" smtClean="0"/>
              <a:t> </a:t>
            </a:r>
            <a:r>
              <a:rPr lang="da-DK" altLang="da-DK" sz="1200" dirty="0" err="1" smtClean="0"/>
              <a:t>we</a:t>
            </a:r>
            <a:r>
              <a:rPr lang="da-DK" altLang="da-DK" sz="1200" dirty="0" smtClean="0"/>
              <a:t> </a:t>
            </a:r>
            <a:r>
              <a:rPr lang="da-DK" altLang="da-DK" sz="1200" dirty="0" err="1" smtClean="0"/>
              <a:t>see</a:t>
            </a:r>
            <a:r>
              <a:rPr lang="da-DK" altLang="da-DK" sz="1200" dirty="0" smtClean="0"/>
              <a:t> the </a:t>
            </a:r>
            <a:r>
              <a:rPr lang="da-DK" altLang="da-DK" sz="1200" dirty="0" err="1" smtClean="0"/>
              <a:t>first</a:t>
            </a:r>
            <a:r>
              <a:rPr lang="da-DK" altLang="da-DK" sz="1200" dirty="0" smtClean="0"/>
              <a:t> large cruise </a:t>
            </a:r>
            <a:r>
              <a:rPr lang="da-DK" altLang="da-DK" sz="1200" dirty="0" err="1" smtClean="0"/>
              <a:t>ship</a:t>
            </a:r>
            <a:r>
              <a:rPr lang="da-DK" altLang="da-DK" sz="1200" dirty="0" smtClean="0"/>
              <a:t> (Crystal </a:t>
            </a:r>
            <a:r>
              <a:rPr lang="da-DK" altLang="da-DK" sz="1200" dirty="0" err="1" smtClean="0"/>
              <a:t>Serenity</a:t>
            </a:r>
            <a:r>
              <a:rPr lang="da-DK" altLang="da-DK" sz="1200" dirty="0" smtClean="0"/>
              <a:t>) in the NW passage and the Cruise Line has </a:t>
            </a:r>
            <a:r>
              <a:rPr lang="da-DK" altLang="da-DK" sz="1200" dirty="0" err="1" smtClean="0"/>
              <a:t>already</a:t>
            </a:r>
            <a:r>
              <a:rPr lang="da-DK" altLang="da-DK" sz="1200" dirty="0" smtClean="0"/>
              <a:t> </a:t>
            </a:r>
            <a:r>
              <a:rPr lang="da-DK" altLang="da-DK" sz="1200" dirty="0" err="1" smtClean="0"/>
              <a:t>annouced</a:t>
            </a:r>
            <a:r>
              <a:rPr lang="da-DK" altLang="da-DK" sz="1200" dirty="0" smtClean="0"/>
              <a:t> the </a:t>
            </a:r>
            <a:r>
              <a:rPr lang="da-DK" altLang="da-DK" sz="1200" dirty="0" err="1" smtClean="0"/>
              <a:t>vessel</a:t>
            </a:r>
            <a:r>
              <a:rPr lang="da-DK" altLang="da-DK" sz="1200" dirty="0" smtClean="0"/>
              <a:t> </a:t>
            </a:r>
            <a:r>
              <a:rPr lang="da-DK" altLang="da-DK" sz="1200" dirty="0" err="1" smtClean="0"/>
              <a:t>will</a:t>
            </a:r>
            <a:r>
              <a:rPr lang="da-DK" altLang="da-DK" sz="1200" dirty="0" smtClean="0"/>
              <a:t> </a:t>
            </a:r>
            <a:r>
              <a:rPr lang="da-DK" altLang="da-DK" sz="1200" dirty="0" err="1" smtClean="0"/>
              <a:t>come</a:t>
            </a:r>
            <a:r>
              <a:rPr lang="da-DK" altLang="da-DK" sz="1200" dirty="0" smtClean="0"/>
              <a:t> back </a:t>
            </a:r>
            <a:r>
              <a:rPr lang="da-DK" altLang="da-DK" sz="1200" dirty="0" err="1" smtClean="0"/>
              <a:t>next</a:t>
            </a:r>
            <a:r>
              <a:rPr lang="da-DK" altLang="da-DK" sz="1200" dirty="0" smtClean="0"/>
              <a:t> </a:t>
            </a:r>
            <a:r>
              <a:rPr lang="da-DK" altLang="da-DK" sz="1200" dirty="0" err="1" smtClean="0"/>
              <a:t>year</a:t>
            </a:r>
            <a:r>
              <a:rPr lang="da-DK" altLang="da-DK" sz="1200" dirty="0" smtClean="0"/>
              <a:t>. If succesful </a:t>
            </a:r>
            <a:r>
              <a:rPr lang="da-DK" altLang="da-DK" sz="1200" dirty="0" err="1" smtClean="0"/>
              <a:t>other</a:t>
            </a:r>
            <a:r>
              <a:rPr lang="da-DK" altLang="da-DK" sz="1200" dirty="0" smtClean="0"/>
              <a:t> cruise lines </a:t>
            </a:r>
            <a:r>
              <a:rPr lang="da-DK" altLang="da-DK" sz="1200" dirty="0" err="1" smtClean="0"/>
              <a:t>will</a:t>
            </a:r>
            <a:r>
              <a:rPr lang="da-DK" altLang="da-DK" sz="1200" dirty="0" smtClean="0"/>
              <a:t> </a:t>
            </a:r>
            <a:r>
              <a:rPr lang="da-DK" altLang="da-DK" sz="1200" dirty="0" err="1" smtClean="0"/>
              <a:t>probably</a:t>
            </a:r>
            <a:r>
              <a:rPr lang="da-DK" altLang="da-DK" sz="1200" dirty="0" smtClean="0"/>
              <a:t> </a:t>
            </a:r>
            <a:r>
              <a:rPr lang="da-DK" altLang="da-DK" sz="1200" dirty="0" err="1" smtClean="0"/>
              <a:t>follow</a:t>
            </a:r>
            <a:r>
              <a:rPr lang="da-DK" altLang="da-DK" sz="1200" dirty="0" smtClean="0"/>
              <a:t>. </a:t>
            </a:r>
          </a:p>
          <a:p>
            <a:pPr eaLnBrk="1" hangingPunct="1">
              <a:spcBef>
                <a:spcPct val="0"/>
              </a:spcBef>
            </a:pPr>
            <a:endParaRPr lang="da-DK" altLang="da-DK" sz="1200" dirty="0" smtClean="0"/>
          </a:p>
          <a:p>
            <a:pPr eaLnBrk="1" hangingPunct="1">
              <a:spcBef>
                <a:spcPct val="0"/>
              </a:spcBef>
            </a:pPr>
            <a:r>
              <a:rPr lang="da-DK" altLang="da-DK" sz="1200" dirty="0" smtClean="0"/>
              <a:t>The </a:t>
            </a:r>
            <a:r>
              <a:rPr lang="da-DK" altLang="da-DK" sz="1200" dirty="0" err="1" smtClean="0"/>
              <a:t>sea</a:t>
            </a:r>
            <a:r>
              <a:rPr lang="da-DK" altLang="da-DK" sz="1200" dirty="0" smtClean="0"/>
              <a:t> </a:t>
            </a:r>
            <a:r>
              <a:rPr lang="da-DK" altLang="da-DK" sz="1200" dirty="0" err="1" smtClean="0"/>
              <a:t>ice</a:t>
            </a:r>
            <a:r>
              <a:rPr lang="da-DK" altLang="da-DK" sz="1200" dirty="0" smtClean="0"/>
              <a:t> </a:t>
            </a:r>
            <a:r>
              <a:rPr lang="da-DK" altLang="da-DK" sz="1200" dirty="0" err="1" smtClean="0"/>
              <a:t>waters</a:t>
            </a:r>
            <a:r>
              <a:rPr lang="da-DK" altLang="da-DK" sz="1200" dirty="0" smtClean="0"/>
              <a:t> </a:t>
            </a:r>
            <a:r>
              <a:rPr lang="da-DK" altLang="da-DK" sz="1200" dirty="0" err="1" smtClean="0"/>
              <a:t>will</a:t>
            </a:r>
            <a:r>
              <a:rPr lang="da-DK" altLang="da-DK" sz="1200" dirty="0" smtClean="0"/>
              <a:t> </a:t>
            </a:r>
            <a:r>
              <a:rPr lang="da-DK" altLang="da-DK" sz="1200" dirty="0" err="1" smtClean="0"/>
              <a:t>continue</a:t>
            </a:r>
            <a:r>
              <a:rPr lang="da-DK" altLang="da-DK" sz="1200" dirty="0" smtClean="0"/>
              <a:t> to pose a </a:t>
            </a:r>
            <a:r>
              <a:rPr lang="da-DK" altLang="da-DK" sz="1200" dirty="0" err="1" smtClean="0"/>
              <a:t>hazard</a:t>
            </a:r>
            <a:r>
              <a:rPr lang="da-DK" altLang="da-DK" sz="1200" dirty="0" smtClean="0"/>
              <a:t> to shipping as </a:t>
            </a:r>
            <a:r>
              <a:rPr lang="da-DK" altLang="da-DK" sz="1200" dirty="0" err="1" smtClean="0"/>
              <a:t>sea</a:t>
            </a:r>
            <a:r>
              <a:rPr lang="da-DK" altLang="da-DK" sz="1200" dirty="0" smtClean="0"/>
              <a:t> </a:t>
            </a:r>
            <a:r>
              <a:rPr lang="da-DK" altLang="da-DK" sz="1200" dirty="0" err="1" smtClean="0"/>
              <a:t>ice</a:t>
            </a:r>
            <a:r>
              <a:rPr lang="da-DK" altLang="da-DK" sz="1200" dirty="0" smtClean="0"/>
              <a:t> </a:t>
            </a:r>
            <a:r>
              <a:rPr lang="da-DK" altLang="da-DK" sz="1200" dirty="0" err="1" smtClean="0"/>
              <a:t>free</a:t>
            </a:r>
            <a:r>
              <a:rPr lang="da-DK" altLang="da-DK" sz="1200" dirty="0" smtClean="0"/>
              <a:t> </a:t>
            </a:r>
            <a:r>
              <a:rPr lang="da-DK" altLang="da-DK" sz="1200" dirty="0" err="1" smtClean="0"/>
              <a:t>waters</a:t>
            </a:r>
            <a:r>
              <a:rPr lang="da-DK" altLang="da-DK" sz="1200" dirty="0" smtClean="0"/>
              <a:t> </a:t>
            </a:r>
            <a:r>
              <a:rPr lang="da-DK" altLang="da-DK" sz="1200" dirty="0" err="1" smtClean="0"/>
              <a:t>cannot</a:t>
            </a:r>
            <a:r>
              <a:rPr lang="da-DK" altLang="da-DK" sz="1200" dirty="0" smtClean="0"/>
              <a:t> </a:t>
            </a:r>
            <a:r>
              <a:rPr lang="da-DK" altLang="da-DK" sz="1200" dirty="0" err="1" smtClean="0"/>
              <a:t>be</a:t>
            </a:r>
            <a:r>
              <a:rPr lang="da-DK" altLang="da-DK" sz="1200" dirty="0" smtClean="0"/>
              <a:t> </a:t>
            </a:r>
            <a:r>
              <a:rPr lang="da-DK" altLang="da-DK" sz="1200" dirty="0" err="1" smtClean="0"/>
              <a:t>considered</a:t>
            </a:r>
            <a:r>
              <a:rPr lang="da-DK" altLang="da-DK" sz="1200" dirty="0" smtClean="0"/>
              <a:t> as </a:t>
            </a:r>
            <a:r>
              <a:rPr lang="da-DK" altLang="da-DK" sz="1200" dirty="0" err="1" smtClean="0"/>
              <a:t>icefree</a:t>
            </a:r>
            <a:r>
              <a:rPr lang="da-DK" altLang="da-DK" sz="1200" dirty="0" smtClean="0"/>
              <a:t>………….. </a:t>
            </a:r>
            <a:r>
              <a:rPr lang="da-DK" altLang="da-DK" sz="1200" dirty="0" err="1" smtClean="0"/>
              <a:t>We</a:t>
            </a:r>
            <a:r>
              <a:rPr lang="da-DK" altLang="da-DK" sz="1200" dirty="0" smtClean="0"/>
              <a:t> </a:t>
            </a:r>
            <a:r>
              <a:rPr lang="da-DK" altLang="da-DK" sz="1200" dirty="0" err="1" smtClean="0"/>
              <a:t>will</a:t>
            </a:r>
            <a:r>
              <a:rPr lang="da-DK" altLang="da-DK" sz="1200" dirty="0" smtClean="0"/>
              <a:t> </a:t>
            </a:r>
            <a:r>
              <a:rPr lang="da-DK" altLang="da-DK" sz="1200" dirty="0" err="1" smtClean="0"/>
              <a:t>see</a:t>
            </a:r>
            <a:r>
              <a:rPr lang="da-DK" altLang="da-DK" sz="1200" dirty="0" smtClean="0"/>
              <a:t> more </a:t>
            </a:r>
            <a:r>
              <a:rPr lang="da-DK" altLang="da-DK" sz="1200" dirty="0" err="1" smtClean="0"/>
              <a:t>ships</a:t>
            </a:r>
            <a:r>
              <a:rPr lang="da-DK" altLang="da-DK" sz="1200" dirty="0" smtClean="0"/>
              <a:t> in </a:t>
            </a:r>
            <a:r>
              <a:rPr lang="da-DK" altLang="da-DK" sz="1200" dirty="0" err="1" smtClean="0"/>
              <a:t>those</a:t>
            </a:r>
            <a:r>
              <a:rPr lang="da-DK" altLang="da-DK" sz="1200" dirty="0" smtClean="0"/>
              <a:t> </a:t>
            </a:r>
            <a:r>
              <a:rPr lang="da-DK" altLang="da-DK" sz="1200" dirty="0" err="1" smtClean="0"/>
              <a:t>waters</a:t>
            </a:r>
            <a:r>
              <a:rPr lang="da-DK" altLang="da-DK" sz="1200" dirty="0" smtClean="0"/>
              <a:t> and </a:t>
            </a:r>
            <a:r>
              <a:rPr lang="da-DK" altLang="da-DK" sz="1200" dirty="0" err="1" smtClean="0"/>
              <a:t>derived</a:t>
            </a:r>
            <a:r>
              <a:rPr lang="da-DK" altLang="da-DK" sz="1200" dirty="0" smtClean="0"/>
              <a:t> </a:t>
            </a:r>
            <a:r>
              <a:rPr lang="da-DK" altLang="da-DK" sz="1200" dirty="0" err="1" smtClean="0"/>
              <a:t>increased</a:t>
            </a:r>
            <a:r>
              <a:rPr lang="da-DK" altLang="da-DK" sz="1200" dirty="0" smtClean="0"/>
              <a:t> </a:t>
            </a:r>
            <a:r>
              <a:rPr lang="da-DK" altLang="da-DK" sz="1200" dirty="0" err="1" smtClean="0"/>
              <a:t>requirements</a:t>
            </a:r>
            <a:r>
              <a:rPr lang="da-DK" altLang="da-DK" sz="1200" dirty="0" smtClean="0"/>
              <a:t> for </a:t>
            </a:r>
            <a:r>
              <a:rPr lang="da-DK" altLang="da-DK" sz="1200" dirty="0" err="1" smtClean="0"/>
              <a:t>ice</a:t>
            </a:r>
            <a:r>
              <a:rPr lang="da-DK" altLang="da-DK" sz="1200" dirty="0" smtClean="0"/>
              <a:t> </a:t>
            </a:r>
            <a:r>
              <a:rPr lang="da-DK" altLang="da-DK" sz="1200" dirty="0" err="1" smtClean="0"/>
              <a:t>monitoring</a:t>
            </a:r>
            <a:r>
              <a:rPr lang="da-DK" altLang="da-DK" sz="1200" dirty="0" smtClean="0"/>
              <a:t> and </a:t>
            </a:r>
            <a:r>
              <a:rPr lang="da-DK" altLang="da-DK" sz="1200" dirty="0" err="1" smtClean="0"/>
              <a:t>reporting</a:t>
            </a:r>
            <a:r>
              <a:rPr lang="da-DK" altLang="da-DK" sz="1200" dirty="0" smtClean="0"/>
              <a:t>. This is </a:t>
            </a:r>
            <a:r>
              <a:rPr lang="da-DK" altLang="da-DK" sz="1200" dirty="0" err="1" smtClean="0"/>
              <a:t>another</a:t>
            </a:r>
            <a:r>
              <a:rPr lang="da-DK" altLang="da-DK" sz="1200" dirty="0" smtClean="0"/>
              <a:t> </a:t>
            </a:r>
            <a:r>
              <a:rPr lang="da-DK" altLang="da-DK" sz="1200" dirty="0" err="1" smtClean="0"/>
              <a:t>good</a:t>
            </a:r>
            <a:r>
              <a:rPr lang="da-DK" altLang="da-DK" sz="1200" dirty="0" smtClean="0"/>
              <a:t> </a:t>
            </a:r>
            <a:r>
              <a:rPr lang="da-DK" altLang="da-DK" sz="1200" dirty="0" err="1" smtClean="0"/>
              <a:t>reason</a:t>
            </a:r>
            <a:r>
              <a:rPr lang="da-DK" altLang="da-DK" sz="1200" dirty="0" smtClean="0"/>
              <a:t> for international </a:t>
            </a:r>
            <a:r>
              <a:rPr lang="da-DK" altLang="da-DK" sz="1200" dirty="0" err="1" smtClean="0"/>
              <a:t>collaboration</a:t>
            </a:r>
            <a:r>
              <a:rPr lang="da-DK" altLang="da-DK" sz="1200" dirty="0" smtClean="0"/>
              <a:t>.  Note the </a:t>
            </a:r>
            <a:r>
              <a:rPr lang="da-DK" altLang="da-DK" sz="1200" dirty="0" err="1" smtClean="0"/>
              <a:t>size</a:t>
            </a:r>
            <a:r>
              <a:rPr lang="da-DK" altLang="da-DK" sz="1200" dirty="0" smtClean="0"/>
              <a:t>/location of the </a:t>
            </a:r>
            <a:r>
              <a:rPr lang="da-DK" altLang="da-DK" sz="1200" dirty="0" err="1" smtClean="0"/>
              <a:t>current</a:t>
            </a:r>
            <a:r>
              <a:rPr lang="da-DK" altLang="da-DK" sz="1200" dirty="0" smtClean="0"/>
              <a:t> operations </a:t>
            </a:r>
            <a:r>
              <a:rPr lang="da-DK" altLang="da-DK" sz="1200" dirty="0" err="1" smtClean="0"/>
              <a:t>area</a:t>
            </a:r>
            <a:r>
              <a:rPr lang="da-DK" altLang="da-DK" sz="1200" dirty="0" smtClean="0"/>
              <a:t> </a:t>
            </a:r>
            <a:r>
              <a:rPr lang="da-DK" altLang="da-DK" sz="1200" dirty="0" err="1" smtClean="0"/>
              <a:t>compared</a:t>
            </a:r>
            <a:r>
              <a:rPr lang="da-DK" altLang="da-DK" sz="1200" baseline="0" dirty="0" smtClean="0"/>
              <a:t> with the future </a:t>
            </a:r>
            <a:r>
              <a:rPr lang="da-DK" altLang="da-DK" sz="1200" baseline="0" dirty="0" err="1" smtClean="0"/>
              <a:t>Arctic</a:t>
            </a:r>
            <a:r>
              <a:rPr lang="da-DK" altLang="da-DK" sz="1200" baseline="0" dirty="0" smtClean="0"/>
              <a:t> shipping routes.</a:t>
            </a:r>
            <a:endParaRPr lang="da-DK" altLang="da-DK" sz="1200" dirty="0" smtClean="0"/>
          </a:p>
        </p:txBody>
      </p:sp>
      <p:sp>
        <p:nvSpPr>
          <p:cNvPr id="22532" name="Pladsholder til dias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C01443F-9585-436C-B904-3B20310CE438}" type="slidenum">
              <a:rPr lang="da-DK">
                <a:solidFill>
                  <a:prstClr val="black"/>
                </a:solidFill>
              </a:rPr>
              <a:pPr>
                <a:defRPr/>
              </a:pPr>
              <a:t>5</a:t>
            </a:fld>
            <a:endParaRPr lang="da-DK">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6</a:t>
            </a:fld>
            <a:endParaRPr lang="da-DK">
              <a:solidFill>
                <a:prstClr val="black"/>
              </a:solidFill>
            </a:endParaRPr>
          </a:p>
        </p:txBody>
      </p:sp>
    </p:spTree>
    <p:extLst>
      <p:ext uri="{BB962C8B-B14F-4D97-AF65-F5344CB8AC3E}">
        <p14:creationId xmlns:p14="http://schemas.microsoft.com/office/powerpoint/2010/main" val="28135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Polar</a:t>
            </a:r>
            <a:r>
              <a:rPr lang="da-DK" baseline="0" dirty="0" smtClean="0"/>
              <a:t> shipping </a:t>
            </a:r>
            <a:r>
              <a:rPr lang="da-DK" baseline="0" dirty="0" err="1" smtClean="0"/>
              <a:t>regulations</a:t>
            </a:r>
            <a:r>
              <a:rPr lang="da-DK" baseline="0" dirty="0" smtClean="0"/>
              <a:t> </a:t>
            </a:r>
            <a:r>
              <a:rPr lang="da-DK" baseline="0" dirty="0" err="1" smtClean="0"/>
              <a:t>are</a:t>
            </a:r>
            <a:r>
              <a:rPr lang="da-DK" baseline="0" dirty="0" smtClean="0"/>
              <a:t> </a:t>
            </a:r>
            <a:r>
              <a:rPr lang="da-DK" baseline="0" dirty="0" err="1" smtClean="0"/>
              <a:t>coming</a:t>
            </a:r>
            <a:r>
              <a:rPr lang="da-DK" baseline="0" dirty="0" smtClean="0"/>
              <a:t> </a:t>
            </a:r>
            <a:r>
              <a:rPr lang="da-DK" baseline="0" dirty="0" err="1" smtClean="0"/>
              <a:t>into</a:t>
            </a:r>
            <a:r>
              <a:rPr lang="da-DK" baseline="0" dirty="0" smtClean="0"/>
              <a:t> force from 2017-18, </a:t>
            </a:r>
            <a:r>
              <a:rPr lang="da-DK" baseline="0" dirty="0" err="1" smtClean="0"/>
              <a:t>implemented</a:t>
            </a:r>
            <a:r>
              <a:rPr lang="da-DK" baseline="0" dirty="0" smtClean="0"/>
              <a:t> by the International Maritime Organization, </a:t>
            </a:r>
            <a:r>
              <a:rPr lang="da-DK" baseline="0" dirty="0" err="1" smtClean="0"/>
              <a:t>also</a:t>
            </a:r>
            <a:r>
              <a:rPr lang="da-DK" baseline="0" dirty="0" smtClean="0"/>
              <a:t> </a:t>
            </a:r>
            <a:r>
              <a:rPr lang="da-DK" baseline="0" dirty="0" err="1" smtClean="0"/>
              <a:t>known</a:t>
            </a:r>
            <a:r>
              <a:rPr lang="da-DK" baseline="0" dirty="0" smtClean="0"/>
              <a:t> as the Polar Code, </a:t>
            </a:r>
            <a:r>
              <a:rPr lang="da-DK" baseline="0" dirty="0" err="1" smtClean="0"/>
              <a:t>which</a:t>
            </a:r>
            <a:r>
              <a:rPr lang="da-DK" baseline="0" dirty="0" smtClean="0"/>
              <a:t> is a new set of </a:t>
            </a:r>
            <a:r>
              <a:rPr lang="da-DK" baseline="0" dirty="0" err="1" smtClean="0"/>
              <a:t>regulations</a:t>
            </a:r>
            <a:r>
              <a:rPr lang="da-DK" baseline="0" dirty="0" smtClean="0"/>
              <a:t> </a:t>
            </a:r>
            <a:r>
              <a:rPr lang="da-DK" baseline="0" dirty="0" err="1" smtClean="0"/>
              <a:t>addressing</a:t>
            </a:r>
            <a:r>
              <a:rPr lang="da-DK" baseline="0" dirty="0" smtClean="0"/>
              <a:t> shipping </a:t>
            </a:r>
            <a:r>
              <a:rPr lang="da-DK" baseline="0" dirty="0" err="1" smtClean="0"/>
              <a:t>safety</a:t>
            </a:r>
            <a:r>
              <a:rPr lang="da-DK" baseline="0" dirty="0" smtClean="0"/>
              <a:t> and </a:t>
            </a:r>
            <a:r>
              <a:rPr lang="da-DK" baseline="0" dirty="0" err="1" smtClean="0"/>
              <a:t>environmental</a:t>
            </a:r>
            <a:r>
              <a:rPr lang="da-DK" baseline="0" dirty="0" smtClean="0"/>
              <a:t> </a:t>
            </a:r>
            <a:r>
              <a:rPr lang="da-DK" baseline="0" dirty="0" err="1" smtClean="0"/>
              <a:t>protection</a:t>
            </a:r>
            <a:r>
              <a:rPr lang="da-DK" baseline="0" dirty="0" smtClean="0"/>
              <a:t> in Polar Waters. A </a:t>
            </a:r>
            <a:r>
              <a:rPr lang="da-DK" baseline="0" dirty="0" err="1" smtClean="0"/>
              <a:t>significant</a:t>
            </a:r>
            <a:r>
              <a:rPr lang="da-DK" baseline="0" dirty="0" smtClean="0"/>
              <a:t> part of the Polar Code is not new to the </a:t>
            </a:r>
            <a:r>
              <a:rPr lang="da-DK" baseline="0" dirty="0" err="1" smtClean="0"/>
              <a:t>industry</a:t>
            </a:r>
            <a:r>
              <a:rPr lang="da-DK" baseline="0" dirty="0" smtClean="0"/>
              <a:t> as it is </a:t>
            </a:r>
            <a:r>
              <a:rPr lang="da-DK" baseline="0" dirty="0" err="1" smtClean="0"/>
              <a:t>based</a:t>
            </a:r>
            <a:r>
              <a:rPr lang="da-DK" baseline="0" dirty="0" smtClean="0"/>
              <a:t> on </a:t>
            </a:r>
            <a:r>
              <a:rPr lang="da-DK" baseline="0" dirty="0" err="1" smtClean="0"/>
              <a:t>recognized</a:t>
            </a:r>
            <a:r>
              <a:rPr lang="da-DK" baseline="0" dirty="0" smtClean="0"/>
              <a:t> guidelines, </a:t>
            </a:r>
            <a:r>
              <a:rPr lang="da-DK" baseline="0" dirty="0" err="1" smtClean="0"/>
              <a:t>recommendations</a:t>
            </a:r>
            <a:r>
              <a:rPr lang="da-DK" baseline="0" dirty="0" smtClean="0"/>
              <a:t>, operators </a:t>
            </a:r>
            <a:r>
              <a:rPr lang="da-DK" baseline="0" dirty="0" err="1" smtClean="0"/>
              <a:t>experience</a:t>
            </a:r>
            <a:r>
              <a:rPr lang="da-DK" baseline="0" dirty="0" smtClean="0"/>
              <a:t>, </a:t>
            </a:r>
            <a:r>
              <a:rPr lang="da-DK" baseline="0" dirty="0" err="1" smtClean="0"/>
              <a:t>best</a:t>
            </a:r>
            <a:r>
              <a:rPr lang="da-DK" baseline="0" dirty="0" smtClean="0"/>
              <a:t> </a:t>
            </a:r>
            <a:r>
              <a:rPr lang="da-DK" baseline="0" dirty="0" err="1" smtClean="0"/>
              <a:t>industry</a:t>
            </a:r>
            <a:r>
              <a:rPr lang="da-DK" baseline="0" dirty="0" smtClean="0"/>
              <a:t> </a:t>
            </a:r>
            <a:r>
              <a:rPr lang="da-DK" baseline="0" dirty="0" err="1" smtClean="0"/>
              <a:t>practice</a:t>
            </a:r>
            <a:r>
              <a:rPr lang="da-DK" baseline="0" dirty="0" smtClean="0"/>
              <a:t> on </a:t>
            </a:r>
            <a:r>
              <a:rPr lang="da-DK" baseline="0" dirty="0" err="1" smtClean="0"/>
              <a:t>reducing</a:t>
            </a:r>
            <a:r>
              <a:rPr lang="da-DK" baseline="0" dirty="0" smtClean="0"/>
              <a:t> navigation </a:t>
            </a:r>
            <a:r>
              <a:rPr lang="da-DK" baseline="0" dirty="0" err="1" smtClean="0"/>
              <a:t>risk</a:t>
            </a:r>
            <a:r>
              <a:rPr lang="da-DK" baseline="0" dirty="0" smtClean="0"/>
              <a:t> in </a:t>
            </a:r>
            <a:r>
              <a:rPr lang="da-DK" baseline="0" dirty="0" err="1" smtClean="0"/>
              <a:t>ice</a:t>
            </a:r>
            <a:r>
              <a:rPr lang="da-DK" baseline="0" dirty="0" smtClean="0"/>
              <a:t> </a:t>
            </a:r>
            <a:r>
              <a:rPr lang="da-DK" baseline="0" dirty="0" err="1" smtClean="0"/>
              <a:t>infested</a:t>
            </a:r>
            <a:r>
              <a:rPr lang="da-DK" baseline="0" dirty="0" smtClean="0"/>
              <a:t> </a:t>
            </a:r>
            <a:r>
              <a:rPr lang="da-DK" baseline="0" dirty="0" err="1" smtClean="0"/>
              <a:t>waters</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7</a:t>
            </a:fld>
            <a:endParaRPr lang="da-DK">
              <a:solidFill>
                <a:prstClr val="black"/>
              </a:solidFill>
            </a:endParaRPr>
          </a:p>
        </p:txBody>
      </p:sp>
    </p:spTree>
    <p:extLst>
      <p:ext uri="{BB962C8B-B14F-4D97-AF65-F5344CB8AC3E}">
        <p14:creationId xmlns:p14="http://schemas.microsoft.com/office/powerpoint/2010/main" val="1346050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Polar</a:t>
            </a:r>
            <a:r>
              <a:rPr lang="da-DK" baseline="0" dirty="0" smtClean="0"/>
              <a:t> shipping </a:t>
            </a:r>
            <a:r>
              <a:rPr lang="da-DK" baseline="0" dirty="0" err="1" smtClean="0"/>
              <a:t>regulations</a:t>
            </a:r>
            <a:r>
              <a:rPr lang="da-DK" baseline="0" dirty="0" smtClean="0"/>
              <a:t> </a:t>
            </a:r>
            <a:r>
              <a:rPr lang="da-DK" baseline="0" dirty="0" err="1" smtClean="0"/>
              <a:t>are</a:t>
            </a:r>
            <a:r>
              <a:rPr lang="da-DK" baseline="0" dirty="0" smtClean="0"/>
              <a:t> </a:t>
            </a:r>
            <a:r>
              <a:rPr lang="da-DK" baseline="0" dirty="0" err="1" smtClean="0"/>
              <a:t>coming</a:t>
            </a:r>
            <a:r>
              <a:rPr lang="da-DK" baseline="0" dirty="0" smtClean="0"/>
              <a:t> </a:t>
            </a:r>
            <a:r>
              <a:rPr lang="da-DK" baseline="0" dirty="0" err="1" smtClean="0"/>
              <a:t>into</a:t>
            </a:r>
            <a:r>
              <a:rPr lang="da-DK" baseline="0" dirty="0" smtClean="0"/>
              <a:t> force from 2017-18, </a:t>
            </a:r>
            <a:r>
              <a:rPr lang="da-DK" baseline="0" dirty="0" err="1" smtClean="0"/>
              <a:t>implemented</a:t>
            </a:r>
            <a:r>
              <a:rPr lang="da-DK" baseline="0" dirty="0" smtClean="0"/>
              <a:t> by the International Maritime Organization, </a:t>
            </a:r>
            <a:r>
              <a:rPr lang="da-DK" baseline="0" dirty="0" err="1" smtClean="0"/>
              <a:t>also</a:t>
            </a:r>
            <a:r>
              <a:rPr lang="da-DK" baseline="0" dirty="0" smtClean="0"/>
              <a:t> </a:t>
            </a:r>
            <a:r>
              <a:rPr lang="da-DK" baseline="0" dirty="0" err="1" smtClean="0"/>
              <a:t>known</a:t>
            </a:r>
            <a:r>
              <a:rPr lang="da-DK" baseline="0" dirty="0" smtClean="0"/>
              <a:t> as the Polar Code, </a:t>
            </a:r>
            <a:r>
              <a:rPr lang="da-DK" baseline="0" dirty="0" err="1" smtClean="0"/>
              <a:t>which</a:t>
            </a:r>
            <a:r>
              <a:rPr lang="da-DK" baseline="0" dirty="0" smtClean="0"/>
              <a:t> is a new set of </a:t>
            </a:r>
            <a:r>
              <a:rPr lang="da-DK" baseline="0" dirty="0" err="1" smtClean="0"/>
              <a:t>regulations</a:t>
            </a:r>
            <a:r>
              <a:rPr lang="da-DK" baseline="0" dirty="0" smtClean="0"/>
              <a:t> </a:t>
            </a:r>
            <a:r>
              <a:rPr lang="da-DK" baseline="0" dirty="0" err="1" smtClean="0"/>
              <a:t>addressing</a:t>
            </a:r>
            <a:r>
              <a:rPr lang="da-DK" baseline="0" dirty="0" smtClean="0"/>
              <a:t> shipping </a:t>
            </a:r>
            <a:r>
              <a:rPr lang="da-DK" baseline="0" dirty="0" err="1" smtClean="0"/>
              <a:t>safety</a:t>
            </a:r>
            <a:r>
              <a:rPr lang="da-DK" baseline="0" dirty="0" smtClean="0"/>
              <a:t> and </a:t>
            </a:r>
            <a:r>
              <a:rPr lang="da-DK" baseline="0" dirty="0" err="1" smtClean="0"/>
              <a:t>environmental</a:t>
            </a:r>
            <a:r>
              <a:rPr lang="da-DK" baseline="0" dirty="0" smtClean="0"/>
              <a:t> </a:t>
            </a:r>
            <a:r>
              <a:rPr lang="da-DK" baseline="0" dirty="0" err="1" smtClean="0"/>
              <a:t>protection</a:t>
            </a:r>
            <a:r>
              <a:rPr lang="da-DK" baseline="0" dirty="0" smtClean="0"/>
              <a:t> in Polar Waters. A </a:t>
            </a:r>
            <a:r>
              <a:rPr lang="da-DK" baseline="0" dirty="0" err="1" smtClean="0"/>
              <a:t>significant</a:t>
            </a:r>
            <a:r>
              <a:rPr lang="da-DK" baseline="0" dirty="0" smtClean="0"/>
              <a:t> part of the Polar Code is not new to the </a:t>
            </a:r>
            <a:r>
              <a:rPr lang="da-DK" baseline="0" dirty="0" err="1" smtClean="0"/>
              <a:t>industry</a:t>
            </a:r>
            <a:r>
              <a:rPr lang="da-DK" baseline="0" dirty="0" smtClean="0"/>
              <a:t> as it is </a:t>
            </a:r>
            <a:r>
              <a:rPr lang="da-DK" baseline="0" dirty="0" err="1" smtClean="0"/>
              <a:t>based</a:t>
            </a:r>
            <a:r>
              <a:rPr lang="da-DK" baseline="0" dirty="0" smtClean="0"/>
              <a:t> on </a:t>
            </a:r>
            <a:r>
              <a:rPr lang="da-DK" baseline="0" dirty="0" err="1" smtClean="0"/>
              <a:t>recognized</a:t>
            </a:r>
            <a:r>
              <a:rPr lang="da-DK" baseline="0" dirty="0" smtClean="0"/>
              <a:t> guidelines, </a:t>
            </a:r>
            <a:r>
              <a:rPr lang="da-DK" baseline="0" dirty="0" err="1" smtClean="0"/>
              <a:t>recommendations</a:t>
            </a:r>
            <a:r>
              <a:rPr lang="da-DK" baseline="0" dirty="0" smtClean="0"/>
              <a:t>, operators </a:t>
            </a:r>
            <a:r>
              <a:rPr lang="da-DK" baseline="0" dirty="0" err="1" smtClean="0"/>
              <a:t>experience</a:t>
            </a:r>
            <a:r>
              <a:rPr lang="da-DK" baseline="0" dirty="0" smtClean="0"/>
              <a:t>, </a:t>
            </a:r>
            <a:r>
              <a:rPr lang="da-DK" baseline="0" dirty="0" err="1" smtClean="0"/>
              <a:t>best</a:t>
            </a:r>
            <a:r>
              <a:rPr lang="da-DK" baseline="0" dirty="0" smtClean="0"/>
              <a:t> </a:t>
            </a:r>
            <a:r>
              <a:rPr lang="da-DK" baseline="0" dirty="0" err="1" smtClean="0"/>
              <a:t>industry</a:t>
            </a:r>
            <a:r>
              <a:rPr lang="da-DK" baseline="0" dirty="0" smtClean="0"/>
              <a:t> </a:t>
            </a:r>
            <a:r>
              <a:rPr lang="da-DK" baseline="0" dirty="0" err="1" smtClean="0"/>
              <a:t>practice</a:t>
            </a:r>
            <a:r>
              <a:rPr lang="da-DK" baseline="0" dirty="0" smtClean="0"/>
              <a:t> on </a:t>
            </a:r>
            <a:r>
              <a:rPr lang="da-DK" baseline="0" dirty="0" err="1" smtClean="0"/>
              <a:t>reducing</a:t>
            </a:r>
            <a:r>
              <a:rPr lang="da-DK" baseline="0" dirty="0" smtClean="0"/>
              <a:t> navigation </a:t>
            </a:r>
            <a:r>
              <a:rPr lang="da-DK" baseline="0" dirty="0" err="1" smtClean="0"/>
              <a:t>risk</a:t>
            </a:r>
            <a:r>
              <a:rPr lang="da-DK" baseline="0" dirty="0" smtClean="0"/>
              <a:t> in </a:t>
            </a:r>
            <a:r>
              <a:rPr lang="da-DK" baseline="0" dirty="0" err="1" smtClean="0"/>
              <a:t>ice</a:t>
            </a:r>
            <a:r>
              <a:rPr lang="da-DK" baseline="0" dirty="0" smtClean="0"/>
              <a:t> </a:t>
            </a:r>
            <a:r>
              <a:rPr lang="da-DK" baseline="0" dirty="0" err="1" smtClean="0"/>
              <a:t>infested</a:t>
            </a:r>
            <a:r>
              <a:rPr lang="da-DK" baseline="0" dirty="0" smtClean="0"/>
              <a:t> </a:t>
            </a:r>
            <a:r>
              <a:rPr lang="da-DK" baseline="0" dirty="0" err="1" smtClean="0"/>
              <a:t>waters</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8</a:t>
            </a:fld>
            <a:endParaRPr lang="da-DK">
              <a:solidFill>
                <a:prstClr val="black"/>
              </a:solidFill>
            </a:endParaRPr>
          </a:p>
        </p:txBody>
      </p:sp>
    </p:spTree>
    <p:extLst>
      <p:ext uri="{BB962C8B-B14F-4D97-AF65-F5344CB8AC3E}">
        <p14:creationId xmlns:p14="http://schemas.microsoft.com/office/powerpoint/2010/main" val="1346050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New Polar</a:t>
            </a:r>
            <a:r>
              <a:rPr lang="da-DK" baseline="0" dirty="0" smtClean="0"/>
              <a:t> shipping </a:t>
            </a:r>
            <a:r>
              <a:rPr lang="da-DK" baseline="0" dirty="0" err="1" smtClean="0"/>
              <a:t>regulations</a:t>
            </a:r>
            <a:r>
              <a:rPr lang="da-DK" baseline="0" dirty="0" smtClean="0"/>
              <a:t> </a:t>
            </a:r>
            <a:r>
              <a:rPr lang="da-DK" baseline="0" dirty="0" err="1" smtClean="0"/>
              <a:t>are</a:t>
            </a:r>
            <a:r>
              <a:rPr lang="da-DK" baseline="0" dirty="0" smtClean="0"/>
              <a:t> </a:t>
            </a:r>
            <a:r>
              <a:rPr lang="da-DK" baseline="0" dirty="0" err="1" smtClean="0"/>
              <a:t>coming</a:t>
            </a:r>
            <a:r>
              <a:rPr lang="da-DK" baseline="0" dirty="0" smtClean="0"/>
              <a:t> </a:t>
            </a:r>
            <a:r>
              <a:rPr lang="da-DK" baseline="0" dirty="0" err="1" smtClean="0"/>
              <a:t>into</a:t>
            </a:r>
            <a:r>
              <a:rPr lang="da-DK" baseline="0" dirty="0" smtClean="0"/>
              <a:t> force from 2017-18, </a:t>
            </a:r>
            <a:r>
              <a:rPr lang="da-DK" baseline="0" dirty="0" err="1" smtClean="0"/>
              <a:t>implemented</a:t>
            </a:r>
            <a:r>
              <a:rPr lang="da-DK" baseline="0" dirty="0" smtClean="0"/>
              <a:t> by the International Maritime Organization, </a:t>
            </a:r>
            <a:r>
              <a:rPr lang="da-DK" baseline="0" dirty="0" err="1" smtClean="0"/>
              <a:t>also</a:t>
            </a:r>
            <a:r>
              <a:rPr lang="da-DK" baseline="0" dirty="0" smtClean="0"/>
              <a:t> </a:t>
            </a:r>
            <a:r>
              <a:rPr lang="da-DK" baseline="0" dirty="0" err="1" smtClean="0"/>
              <a:t>known</a:t>
            </a:r>
            <a:r>
              <a:rPr lang="da-DK" baseline="0" dirty="0" smtClean="0"/>
              <a:t> as the Polar Code, </a:t>
            </a:r>
            <a:r>
              <a:rPr lang="da-DK" baseline="0" dirty="0" err="1" smtClean="0"/>
              <a:t>which</a:t>
            </a:r>
            <a:r>
              <a:rPr lang="da-DK" baseline="0" dirty="0" smtClean="0"/>
              <a:t> is a new set of </a:t>
            </a:r>
            <a:r>
              <a:rPr lang="da-DK" baseline="0" dirty="0" err="1" smtClean="0"/>
              <a:t>regulations</a:t>
            </a:r>
            <a:r>
              <a:rPr lang="da-DK" baseline="0" dirty="0" smtClean="0"/>
              <a:t> </a:t>
            </a:r>
            <a:r>
              <a:rPr lang="da-DK" baseline="0" dirty="0" err="1" smtClean="0"/>
              <a:t>addressing</a:t>
            </a:r>
            <a:r>
              <a:rPr lang="da-DK" baseline="0" dirty="0" smtClean="0"/>
              <a:t> shipping </a:t>
            </a:r>
            <a:r>
              <a:rPr lang="da-DK" baseline="0" dirty="0" err="1" smtClean="0"/>
              <a:t>safety</a:t>
            </a:r>
            <a:r>
              <a:rPr lang="da-DK" baseline="0" dirty="0" smtClean="0"/>
              <a:t> and </a:t>
            </a:r>
            <a:r>
              <a:rPr lang="da-DK" baseline="0" dirty="0" err="1" smtClean="0"/>
              <a:t>environmental</a:t>
            </a:r>
            <a:r>
              <a:rPr lang="da-DK" baseline="0" dirty="0" smtClean="0"/>
              <a:t> </a:t>
            </a:r>
            <a:r>
              <a:rPr lang="da-DK" baseline="0" dirty="0" err="1" smtClean="0"/>
              <a:t>protection</a:t>
            </a:r>
            <a:r>
              <a:rPr lang="da-DK" baseline="0" dirty="0" smtClean="0"/>
              <a:t> in Polar Waters. A </a:t>
            </a:r>
            <a:r>
              <a:rPr lang="da-DK" baseline="0" dirty="0" err="1" smtClean="0"/>
              <a:t>significant</a:t>
            </a:r>
            <a:r>
              <a:rPr lang="da-DK" baseline="0" dirty="0" smtClean="0"/>
              <a:t> part of the Polar Code is not new to the </a:t>
            </a:r>
            <a:r>
              <a:rPr lang="da-DK" baseline="0" dirty="0" err="1" smtClean="0"/>
              <a:t>industry</a:t>
            </a:r>
            <a:r>
              <a:rPr lang="da-DK" baseline="0" dirty="0" smtClean="0"/>
              <a:t> as it is </a:t>
            </a:r>
            <a:r>
              <a:rPr lang="da-DK" baseline="0" dirty="0" err="1" smtClean="0"/>
              <a:t>based</a:t>
            </a:r>
            <a:r>
              <a:rPr lang="da-DK" baseline="0" dirty="0" smtClean="0"/>
              <a:t> on </a:t>
            </a:r>
            <a:r>
              <a:rPr lang="da-DK" baseline="0" dirty="0" err="1" smtClean="0"/>
              <a:t>recognized</a:t>
            </a:r>
            <a:r>
              <a:rPr lang="da-DK" baseline="0" dirty="0" smtClean="0"/>
              <a:t> guidelines, </a:t>
            </a:r>
            <a:r>
              <a:rPr lang="da-DK" baseline="0" dirty="0" err="1" smtClean="0"/>
              <a:t>recommendations</a:t>
            </a:r>
            <a:r>
              <a:rPr lang="da-DK" baseline="0" dirty="0" smtClean="0"/>
              <a:t>, operators </a:t>
            </a:r>
            <a:r>
              <a:rPr lang="da-DK" baseline="0" dirty="0" err="1" smtClean="0"/>
              <a:t>experience</a:t>
            </a:r>
            <a:r>
              <a:rPr lang="da-DK" baseline="0" dirty="0" smtClean="0"/>
              <a:t>, </a:t>
            </a:r>
            <a:r>
              <a:rPr lang="da-DK" baseline="0" dirty="0" err="1" smtClean="0"/>
              <a:t>best</a:t>
            </a:r>
            <a:r>
              <a:rPr lang="da-DK" baseline="0" dirty="0" smtClean="0"/>
              <a:t> </a:t>
            </a:r>
            <a:r>
              <a:rPr lang="da-DK" baseline="0" dirty="0" err="1" smtClean="0"/>
              <a:t>industry</a:t>
            </a:r>
            <a:r>
              <a:rPr lang="da-DK" baseline="0" dirty="0" smtClean="0"/>
              <a:t> </a:t>
            </a:r>
            <a:r>
              <a:rPr lang="da-DK" baseline="0" dirty="0" err="1" smtClean="0"/>
              <a:t>practice</a:t>
            </a:r>
            <a:r>
              <a:rPr lang="da-DK" baseline="0" dirty="0" smtClean="0"/>
              <a:t> on </a:t>
            </a:r>
            <a:r>
              <a:rPr lang="da-DK" baseline="0" dirty="0" err="1" smtClean="0"/>
              <a:t>reducing</a:t>
            </a:r>
            <a:r>
              <a:rPr lang="da-DK" baseline="0" dirty="0" smtClean="0"/>
              <a:t> navigation </a:t>
            </a:r>
            <a:r>
              <a:rPr lang="da-DK" baseline="0" dirty="0" err="1" smtClean="0"/>
              <a:t>risk</a:t>
            </a:r>
            <a:r>
              <a:rPr lang="da-DK" baseline="0" dirty="0" smtClean="0"/>
              <a:t> in </a:t>
            </a:r>
            <a:r>
              <a:rPr lang="da-DK" baseline="0" dirty="0" err="1" smtClean="0"/>
              <a:t>ice</a:t>
            </a:r>
            <a:r>
              <a:rPr lang="da-DK" baseline="0" dirty="0" smtClean="0"/>
              <a:t> </a:t>
            </a:r>
            <a:r>
              <a:rPr lang="da-DK" baseline="0" dirty="0" err="1" smtClean="0"/>
              <a:t>infested</a:t>
            </a:r>
            <a:r>
              <a:rPr lang="da-DK" baseline="0" dirty="0" smtClean="0"/>
              <a:t> </a:t>
            </a:r>
            <a:r>
              <a:rPr lang="da-DK" baseline="0" dirty="0" err="1" smtClean="0"/>
              <a:t>waters</a:t>
            </a:r>
            <a:endParaRPr lang="da-DK" dirty="0"/>
          </a:p>
        </p:txBody>
      </p:sp>
      <p:sp>
        <p:nvSpPr>
          <p:cNvPr id="4" name="Pladsholder til diasnummer 3"/>
          <p:cNvSpPr>
            <a:spLocks noGrp="1"/>
          </p:cNvSpPr>
          <p:nvPr>
            <p:ph type="sldNum" sz="quarter" idx="10"/>
          </p:nvPr>
        </p:nvSpPr>
        <p:spPr/>
        <p:txBody>
          <a:bodyPr/>
          <a:lstStyle/>
          <a:p>
            <a:fld id="{CAA1D70D-8643-442A-987C-1BF656CE4A85}" type="slidenum">
              <a:rPr lang="da-DK" smtClean="0">
                <a:solidFill>
                  <a:prstClr val="black"/>
                </a:solidFill>
              </a:rPr>
              <a:pPr/>
              <a:t>9</a:t>
            </a:fld>
            <a:endParaRPr lang="da-DK">
              <a:solidFill>
                <a:prstClr val="black"/>
              </a:solidFill>
            </a:endParaRPr>
          </a:p>
        </p:txBody>
      </p:sp>
    </p:spTree>
    <p:extLst>
      <p:ext uri="{BB962C8B-B14F-4D97-AF65-F5344CB8AC3E}">
        <p14:creationId xmlns:p14="http://schemas.microsoft.com/office/powerpoint/2010/main" val="134605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371838" y="3196625"/>
            <a:ext cx="15547499" cy="2205718"/>
          </a:xfrm>
        </p:spPr>
        <p:txBody>
          <a:bodyPr/>
          <a:lstStyle/>
          <a:p>
            <a:r>
              <a:rPr lang="da-DK" smtClean="0"/>
              <a:t>Klik for at redigere i master</a:t>
            </a:r>
            <a:endParaRPr lang="da-DK"/>
          </a:p>
        </p:txBody>
      </p:sp>
      <p:sp>
        <p:nvSpPr>
          <p:cNvPr id="3" name="Undertitel 2"/>
          <p:cNvSpPr>
            <a:spLocks noGrp="1"/>
          </p:cNvSpPr>
          <p:nvPr>
            <p:ph type="subTitle" idx="1"/>
          </p:nvPr>
        </p:nvSpPr>
        <p:spPr>
          <a:xfrm>
            <a:off x="2743676" y="5831099"/>
            <a:ext cx="12803823" cy="2629711"/>
          </a:xfrm>
        </p:spPr>
        <p:txBody>
          <a:bodyPr/>
          <a:lstStyle>
            <a:lvl1pPr marL="0" indent="0" algn="ctr">
              <a:buNone/>
              <a:defRPr>
                <a:solidFill>
                  <a:schemeClr val="tx1">
                    <a:tint val="75000"/>
                  </a:schemeClr>
                </a:solidFill>
              </a:defRPr>
            </a:lvl1pPr>
            <a:lvl2pPr marL="816605" indent="0" algn="ctr">
              <a:buNone/>
              <a:defRPr>
                <a:solidFill>
                  <a:schemeClr val="tx1">
                    <a:tint val="75000"/>
                  </a:schemeClr>
                </a:solidFill>
              </a:defRPr>
            </a:lvl2pPr>
            <a:lvl3pPr marL="1633210" indent="0" algn="ctr">
              <a:buNone/>
              <a:defRPr>
                <a:solidFill>
                  <a:schemeClr val="tx1">
                    <a:tint val="75000"/>
                  </a:schemeClr>
                </a:solidFill>
              </a:defRPr>
            </a:lvl3pPr>
            <a:lvl4pPr marL="2449815" indent="0" algn="ctr">
              <a:buNone/>
              <a:defRPr>
                <a:solidFill>
                  <a:schemeClr val="tx1">
                    <a:tint val="75000"/>
                  </a:schemeClr>
                </a:solidFill>
              </a:defRPr>
            </a:lvl4pPr>
            <a:lvl5pPr marL="3266420" indent="0" algn="ctr">
              <a:buNone/>
              <a:defRPr>
                <a:solidFill>
                  <a:schemeClr val="tx1">
                    <a:tint val="75000"/>
                  </a:schemeClr>
                </a:solidFill>
              </a:defRPr>
            </a:lvl5pPr>
            <a:lvl6pPr marL="4083025" indent="0" algn="ctr">
              <a:buNone/>
              <a:defRPr>
                <a:solidFill>
                  <a:schemeClr val="tx1">
                    <a:tint val="75000"/>
                  </a:schemeClr>
                </a:solidFill>
              </a:defRPr>
            </a:lvl6pPr>
            <a:lvl7pPr marL="4899630" indent="0" algn="ctr">
              <a:buNone/>
              <a:defRPr>
                <a:solidFill>
                  <a:schemeClr val="tx1">
                    <a:tint val="75000"/>
                  </a:schemeClr>
                </a:solidFill>
              </a:defRPr>
            </a:lvl7pPr>
            <a:lvl8pPr marL="5716234" indent="0" algn="ctr">
              <a:buNone/>
              <a:defRPr>
                <a:solidFill>
                  <a:schemeClr val="tx1">
                    <a:tint val="75000"/>
                  </a:schemeClr>
                </a:solidFill>
              </a:defRPr>
            </a:lvl8pPr>
            <a:lvl9pPr marL="6532839"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t>03-03-2017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804602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t>03-03-2017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39127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26528555" y="619317"/>
            <a:ext cx="8231029" cy="13172377"/>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1829119" y="619317"/>
            <a:ext cx="24394584" cy="13172377"/>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t>03-03-2017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124956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371838" y="3196625"/>
            <a:ext cx="15547499" cy="2205718"/>
          </a:xfrm>
        </p:spPr>
        <p:txBody>
          <a:bodyPr/>
          <a:lstStyle/>
          <a:p>
            <a:r>
              <a:rPr lang="da-DK" smtClean="0"/>
              <a:t>Klik for at redigere i master</a:t>
            </a:r>
            <a:endParaRPr lang="da-DK"/>
          </a:p>
        </p:txBody>
      </p:sp>
      <p:sp>
        <p:nvSpPr>
          <p:cNvPr id="3" name="Undertitel 2"/>
          <p:cNvSpPr>
            <a:spLocks noGrp="1"/>
          </p:cNvSpPr>
          <p:nvPr>
            <p:ph type="subTitle" idx="1"/>
          </p:nvPr>
        </p:nvSpPr>
        <p:spPr>
          <a:xfrm>
            <a:off x="2743676" y="5831099"/>
            <a:ext cx="12803823" cy="2629711"/>
          </a:xfrm>
        </p:spPr>
        <p:txBody>
          <a:bodyPr/>
          <a:lstStyle>
            <a:lvl1pPr marL="0" indent="0" algn="ctr">
              <a:buNone/>
              <a:defRPr>
                <a:solidFill>
                  <a:schemeClr val="tx1">
                    <a:tint val="75000"/>
                  </a:schemeClr>
                </a:solidFill>
              </a:defRPr>
            </a:lvl1pPr>
            <a:lvl2pPr marL="816605" indent="0" algn="ctr">
              <a:buNone/>
              <a:defRPr>
                <a:solidFill>
                  <a:schemeClr val="tx1">
                    <a:tint val="75000"/>
                  </a:schemeClr>
                </a:solidFill>
              </a:defRPr>
            </a:lvl2pPr>
            <a:lvl3pPr marL="1633210" indent="0" algn="ctr">
              <a:buNone/>
              <a:defRPr>
                <a:solidFill>
                  <a:schemeClr val="tx1">
                    <a:tint val="75000"/>
                  </a:schemeClr>
                </a:solidFill>
              </a:defRPr>
            </a:lvl3pPr>
            <a:lvl4pPr marL="2449815" indent="0" algn="ctr">
              <a:buNone/>
              <a:defRPr>
                <a:solidFill>
                  <a:schemeClr val="tx1">
                    <a:tint val="75000"/>
                  </a:schemeClr>
                </a:solidFill>
              </a:defRPr>
            </a:lvl4pPr>
            <a:lvl5pPr marL="3266420" indent="0" algn="ctr">
              <a:buNone/>
              <a:defRPr>
                <a:solidFill>
                  <a:schemeClr val="tx1">
                    <a:tint val="75000"/>
                  </a:schemeClr>
                </a:solidFill>
              </a:defRPr>
            </a:lvl5pPr>
            <a:lvl6pPr marL="4083025" indent="0" algn="ctr">
              <a:buNone/>
              <a:defRPr>
                <a:solidFill>
                  <a:schemeClr val="tx1">
                    <a:tint val="75000"/>
                  </a:schemeClr>
                </a:solidFill>
              </a:defRPr>
            </a:lvl6pPr>
            <a:lvl7pPr marL="4899630" indent="0" algn="ctr">
              <a:buNone/>
              <a:defRPr>
                <a:solidFill>
                  <a:schemeClr val="tx1">
                    <a:tint val="75000"/>
                  </a:schemeClr>
                </a:solidFill>
              </a:defRPr>
            </a:lvl7pPr>
            <a:lvl8pPr marL="5716234" indent="0" algn="ctr">
              <a:buNone/>
              <a:defRPr>
                <a:solidFill>
                  <a:schemeClr val="tx1">
                    <a:tint val="75000"/>
                  </a:schemeClr>
                </a:solidFill>
              </a:defRPr>
            </a:lvl8pPr>
            <a:lvl9pPr marL="6532839"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681531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415755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1444877" y="6612391"/>
            <a:ext cx="15547499" cy="2043743"/>
          </a:xfrm>
        </p:spPr>
        <p:txBody>
          <a:bodyPr anchor="t"/>
          <a:lstStyle>
            <a:lvl1pPr algn="l">
              <a:defRPr sz="7100" b="1" cap="all"/>
            </a:lvl1pPr>
          </a:lstStyle>
          <a:p>
            <a:r>
              <a:rPr lang="da-DK" smtClean="0"/>
              <a:t>Klik for at redigere i master</a:t>
            </a:r>
            <a:endParaRPr lang="da-DK"/>
          </a:p>
        </p:txBody>
      </p:sp>
      <p:sp>
        <p:nvSpPr>
          <p:cNvPr id="3" name="Pladsholder til tekst 2"/>
          <p:cNvSpPr>
            <a:spLocks noGrp="1"/>
          </p:cNvSpPr>
          <p:nvPr>
            <p:ph type="body" idx="1"/>
          </p:nvPr>
        </p:nvSpPr>
        <p:spPr>
          <a:xfrm>
            <a:off x="1444877" y="4361416"/>
            <a:ext cx="15547499" cy="2250975"/>
          </a:xfrm>
        </p:spPr>
        <p:txBody>
          <a:bodyPr anchor="b"/>
          <a:lstStyle>
            <a:lvl1pPr marL="0" indent="0">
              <a:buNone/>
              <a:defRPr sz="3600">
                <a:solidFill>
                  <a:schemeClr val="tx1">
                    <a:tint val="75000"/>
                  </a:schemeClr>
                </a:solidFill>
              </a:defRPr>
            </a:lvl1pPr>
            <a:lvl2pPr marL="816605" indent="0">
              <a:buNone/>
              <a:defRPr sz="3200">
                <a:solidFill>
                  <a:schemeClr val="tx1">
                    <a:tint val="75000"/>
                  </a:schemeClr>
                </a:solidFill>
              </a:defRPr>
            </a:lvl2pPr>
            <a:lvl3pPr marL="1633210" indent="0">
              <a:buNone/>
              <a:defRPr sz="2900">
                <a:solidFill>
                  <a:schemeClr val="tx1">
                    <a:tint val="75000"/>
                  </a:schemeClr>
                </a:solidFill>
              </a:defRPr>
            </a:lvl3pPr>
            <a:lvl4pPr marL="2449815" indent="0">
              <a:buNone/>
              <a:defRPr sz="2500">
                <a:solidFill>
                  <a:schemeClr val="tx1">
                    <a:tint val="75000"/>
                  </a:schemeClr>
                </a:solidFill>
              </a:defRPr>
            </a:lvl4pPr>
            <a:lvl5pPr marL="3266420" indent="0">
              <a:buNone/>
              <a:defRPr sz="2500">
                <a:solidFill>
                  <a:schemeClr val="tx1">
                    <a:tint val="75000"/>
                  </a:schemeClr>
                </a:solidFill>
              </a:defRPr>
            </a:lvl5pPr>
            <a:lvl6pPr marL="4083025" indent="0">
              <a:buNone/>
              <a:defRPr sz="2500">
                <a:solidFill>
                  <a:schemeClr val="tx1">
                    <a:tint val="75000"/>
                  </a:schemeClr>
                </a:solidFill>
              </a:defRPr>
            </a:lvl6pPr>
            <a:lvl7pPr marL="4899630" indent="0">
              <a:buNone/>
              <a:defRPr sz="2500">
                <a:solidFill>
                  <a:schemeClr val="tx1">
                    <a:tint val="75000"/>
                  </a:schemeClr>
                </a:solidFill>
              </a:defRPr>
            </a:lvl7pPr>
            <a:lvl8pPr marL="5716234" indent="0">
              <a:buNone/>
              <a:defRPr sz="2500">
                <a:solidFill>
                  <a:schemeClr val="tx1">
                    <a:tint val="75000"/>
                  </a:schemeClr>
                </a:solidFill>
              </a:defRPr>
            </a:lvl8pPr>
            <a:lvl9pPr marL="6532839" indent="0">
              <a:buNone/>
              <a:defRPr sz="25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18343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1829117" y="3601562"/>
            <a:ext cx="16312808" cy="10190132"/>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18446779" y="3601562"/>
            <a:ext cx="16312806" cy="10190132"/>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277024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914559" y="412084"/>
            <a:ext cx="16462058" cy="1715029"/>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914559" y="2303380"/>
            <a:ext cx="8081779" cy="959939"/>
          </a:xfrm>
        </p:spPr>
        <p:txBody>
          <a:bodyPr anchor="b"/>
          <a:lstStyle>
            <a:lvl1pPr marL="0" indent="0">
              <a:buNone/>
              <a:defRPr sz="4300" b="1"/>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da-DK" smtClean="0"/>
              <a:t>Klik for at redigere i master</a:t>
            </a:r>
          </a:p>
        </p:txBody>
      </p:sp>
      <p:sp>
        <p:nvSpPr>
          <p:cNvPr id="4" name="Pladsholder til indhold 3"/>
          <p:cNvSpPr>
            <a:spLocks noGrp="1"/>
          </p:cNvSpPr>
          <p:nvPr>
            <p:ph sz="half" idx="2"/>
          </p:nvPr>
        </p:nvSpPr>
        <p:spPr>
          <a:xfrm>
            <a:off x="914559" y="3263320"/>
            <a:ext cx="8081779" cy="5928761"/>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9291664" y="2303380"/>
            <a:ext cx="8084953" cy="959939"/>
          </a:xfrm>
        </p:spPr>
        <p:txBody>
          <a:bodyPr anchor="b"/>
          <a:lstStyle>
            <a:lvl1pPr marL="0" indent="0">
              <a:buNone/>
              <a:defRPr sz="4300" b="1"/>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da-DK" smtClean="0"/>
              <a:t>Klik for at redigere i master</a:t>
            </a:r>
          </a:p>
        </p:txBody>
      </p:sp>
      <p:sp>
        <p:nvSpPr>
          <p:cNvPr id="6" name="Pladsholder til indhold 5"/>
          <p:cNvSpPr>
            <a:spLocks noGrp="1"/>
          </p:cNvSpPr>
          <p:nvPr>
            <p:ph sz="quarter" idx="4"/>
          </p:nvPr>
        </p:nvSpPr>
        <p:spPr>
          <a:xfrm>
            <a:off x="9291664" y="3263320"/>
            <a:ext cx="8084953" cy="5928761"/>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diasnummer 8"/>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812003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diasnummer 4"/>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145758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diasnummer 3"/>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808862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914560" y="409701"/>
            <a:ext cx="6017671" cy="1743613"/>
          </a:xfrm>
        </p:spPr>
        <p:txBody>
          <a:bodyPr anchor="b"/>
          <a:lstStyle>
            <a:lvl1pPr algn="l">
              <a:defRPr sz="3600" b="1"/>
            </a:lvl1pPr>
          </a:lstStyle>
          <a:p>
            <a:r>
              <a:rPr lang="da-DK" smtClean="0"/>
              <a:t>Klik for at redigere i master</a:t>
            </a:r>
            <a:endParaRPr lang="da-DK"/>
          </a:p>
        </p:txBody>
      </p:sp>
      <p:sp>
        <p:nvSpPr>
          <p:cNvPr id="3" name="Pladsholder til indhold 2"/>
          <p:cNvSpPr>
            <a:spLocks noGrp="1"/>
          </p:cNvSpPr>
          <p:nvPr>
            <p:ph idx="1"/>
          </p:nvPr>
        </p:nvSpPr>
        <p:spPr>
          <a:xfrm>
            <a:off x="7151341" y="409702"/>
            <a:ext cx="10225275" cy="8782379"/>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914560" y="2153315"/>
            <a:ext cx="6017671" cy="703876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99927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t>03-03-2017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2725574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3585198" y="7203123"/>
            <a:ext cx="10974705" cy="850369"/>
          </a:xfrm>
        </p:spPr>
        <p:txBody>
          <a:bodyPr anchor="b"/>
          <a:lstStyle>
            <a:lvl1pPr algn="l">
              <a:defRPr sz="3600" b="1"/>
            </a:lvl1pPr>
          </a:lstStyle>
          <a:p>
            <a:r>
              <a:rPr lang="da-DK" smtClean="0"/>
              <a:t>Klik for at redigere i master</a:t>
            </a:r>
            <a:endParaRPr lang="da-DK"/>
          </a:p>
        </p:txBody>
      </p:sp>
      <p:sp>
        <p:nvSpPr>
          <p:cNvPr id="3" name="Pladsholder til billede 2"/>
          <p:cNvSpPr>
            <a:spLocks noGrp="1"/>
          </p:cNvSpPr>
          <p:nvPr>
            <p:ph type="pic" idx="1"/>
          </p:nvPr>
        </p:nvSpPr>
        <p:spPr>
          <a:xfrm>
            <a:off x="3585198" y="919446"/>
            <a:ext cx="10974705" cy="6174105"/>
          </a:xfrm>
        </p:spPr>
        <p:txBody>
          <a:bodyPr/>
          <a:lstStyle>
            <a:lvl1pPr marL="0" indent="0">
              <a:buNone/>
              <a:defRPr sz="5700"/>
            </a:lvl1pPr>
            <a:lvl2pPr marL="816605" indent="0">
              <a:buNone/>
              <a:defRPr sz="5000"/>
            </a:lvl2pPr>
            <a:lvl3pPr marL="1633210" indent="0">
              <a:buNone/>
              <a:defRPr sz="4300"/>
            </a:lvl3pPr>
            <a:lvl4pPr marL="2449815" indent="0">
              <a:buNone/>
              <a:defRPr sz="3600"/>
            </a:lvl4pPr>
            <a:lvl5pPr marL="3266420" indent="0">
              <a:buNone/>
              <a:defRPr sz="3600"/>
            </a:lvl5pPr>
            <a:lvl6pPr marL="4083025" indent="0">
              <a:buNone/>
              <a:defRPr sz="3600"/>
            </a:lvl6pPr>
            <a:lvl7pPr marL="4899630" indent="0">
              <a:buNone/>
              <a:defRPr sz="3600"/>
            </a:lvl7pPr>
            <a:lvl8pPr marL="5716234" indent="0">
              <a:buNone/>
              <a:defRPr sz="3600"/>
            </a:lvl8pPr>
            <a:lvl9pPr marL="6532839" indent="0">
              <a:buNone/>
              <a:defRPr sz="3600"/>
            </a:lvl9pPr>
          </a:lstStyle>
          <a:p>
            <a:endParaRPr lang="da-DK"/>
          </a:p>
        </p:txBody>
      </p:sp>
      <p:sp>
        <p:nvSpPr>
          <p:cNvPr id="4" name="Pladsholder til tekst 3"/>
          <p:cNvSpPr>
            <a:spLocks noGrp="1"/>
          </p:cNvSpPr>
          <p:nvPr>
            <p:ph type="body" sz="half" idx="2"/>
          </p:nvPr>
        </p:nvSpPr>
        <p:spPr>
          <a:xfrm>
            <a:off x="3585198" y="8053492"/>
            <a:ext cx="10974705" cy="120766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48414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240990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26528555" y="619317"/>
            <a:ext cx="8231029" cy="13172377"/>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1829119" y="619317"/>
            <a:ext cx="24394584" cy="13172377"/>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338911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371838" y="3196625"/>
            <a:ext cx="15547499" cy="2205718"/>
          </a:xfrm>
        </p:spPr>
        <p:txBody>
          <a:bodyPr/>
          <a:lstStyle/>
          <a:p>
            <a:r>
              <a:rPr lang="da-DK" smtClean="0"/>
              <a:t>Klik for at redigere i master</a:t>
            </a:r>
            <a:endParaRPr lang="da-DK"/>
          </a:p>
        </p:txBody>
      </p:sp>
      <p:sp>
        <p:nvSpPr>
          <p:cNvPr id="3" name="Undertitel 2"/>
          <p:cNvSpPr>
            <a:spLocks noGrp="1"/>
          </p:cNvSpPr>
          <p:nvPr>
            <p:ph type="subTitle" idx="1"/>
          </p:nvPr>
        </p:nvSpPr>
        <p:spPr>
          <a:xfrm>
            <a:off x="2743676" y="5831099"/>
            <a:ext cx="12803823" cy="2629711"/>
          </a:xfrm>
        </p:spPr>
        <p:txBody>
          <a:bodyPr/>
          <a:lstStyle>
            <a:lvl1pPr marL="0" indent="0" algn="ctr">
              <a:buNone/>
              <a:defRPr>
                <a:solidFill>
                  <a:schemeClr val="tx1">
                    <a:tint val="75000"/>
                  </a:schemeClr>
                </a:solidFill>
              </a:defRPr>
            </a:lvl1pPr>
            <a:lvl2pPr marL="816605" indent="0" algn="ctr">
              <a:buNone/>
              <a:defRPr>
                <a:solidFill>
                  <a:schemeClr val="tx1">
                    <a:tint val="75000"/>
                  </a:schemeClr>
                </a:solidFill>
              </a:defRPr>
            </a:lvl2pPr>
            <a:lvl3pPr marL="1633210" indent="0" algn="ctr">
              <a:buNone/>
              <a:defRPr>
                <a:solidFill>
                  <a:schemeClr val="tx1">
                    <a:tint val="75000"/>
                  </a:schemeClr>
                </a:solidFill>
              </a:defRPr>
            </a:lvl3pPr>
            <a:lvl4pPr marL="2449815" indent="0" algn="ctr">
              <a:buNone/>
              <a:defRPr>
                <a:solidFill>
                  <a:schemeClr val="tx1">
                    <a:tint val="75000"/>
                  </a:schemeClr>
                </a:solidFill>
              </a:defRPr>
            </a:lvl4pPr>
            <a:lvl5pPr marL="3266420" indent="0" algn="ctr">
              <a:buNone/>
              <a:defRPr>
                <a:solidFill>
                  <a:schemeClr val="tx1">
                    <a:tint val="75000"/>
                  </a:schemeClr>
                </a:solidFill>
              </a:defRPr>
            </a:lvl5pPr>
            <a:lvl6pPr marL="4083025" indent="0" algn="ctr">
              <a:buNone/>
              <a:defRPr>
                <a:solidFill>
                  <a:schemeClr val="tx1">
                    <a:tint val="75000"/>
                  </a:schemeClr>
                </a:solidFill>
              </a:defRPr>
            </a:lvl6pPr>
            <a:lvl7pPr marL="4899630" indent="0" algn="ctr">
              <a:buNone/>
              <a:defRPr>
                <a:solidFill>
                  <a:schemeClr val="tx1">
                    <a:tint val="75000"/>
                  </a:schemeClr>
                </a:solidFill>
              </a:defRPr>
            </a:lvl7pPr>
            <a:lvl8pPr marL="5716234" indent="0" algn="ctr">
              <a:buNone/>
              <a:defRPr>
                <a:solidFill>
                  <a:schemeClr val="tx1">
                    <a:tint val="75000"/>
                  </a:schemeClr>
                </a:solidFill>
              </a:defRPr>
            </a:lvl8pPr>
            <a:lvl9pPr marL="6532839"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lvl1pPr>
              <a:defRPr/>
            </a:lvl1pPr>
          </a:lstStyle>
          <a:p>
            <a:pPr>
              <a:defRPr/>
            </a:pPr>
            <a:fld id="{5C4E336A-5348-4381-844F-C77C1D1FA1AB}" type="datetimeFigureOut">
              <a:rPr lang="da-DK">
                <a:solidFill>
                  <a:prstClr val="black">
                    <a:tint val="75000"/>
                  </a:prstClr>
                </a:solidFill>
              </a:rPr>
              <a:pPr>
                <a:def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1C6DB1E8-0524-4028-A592-6C7CD49ECFA8}"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765593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8BCF4A89-6507-48C0-A3E2-C77E34911E77}" type="datetimeFigureOut">
              <a:rPr lang="da-DK">
                <a:solidFill>
                  <a:prstClr val="black">
                    <a:tint val="75000"/>
                  </a:prstClr>
                </a:solidFill>
              </a:rPr>
              <a:pPr>
                <a:def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0EF9893D-9EAF-4802-ABFB-7B7AC4E545C4}"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640877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1444877" y="6612391"/>
            <a:ext cx="15547499" cy="2043743"/>
          </a:xfrm>
        </p:spPr>
        <p:txBody>
          <a:bodyPr anchor="t"/>
          <a:lstStyle>
            <a:lvl1pPr algn="l">
              <a:defRPr sz="7100" b="1" cap="all"/>
            </a:lvl1pPr>
          </a:lstStyle>
          <a:p>
            <a:r>
              <a:rPr lang="da-DK" smtClean="0"/>
              <a:t>Klik for at redigere i master</a:t>
            </a:r>
            <a:endParaRPr lang="da-DK"/>
          </a:p>
        </p:txBody>
      </p:sp>
      <p:sp>
        <p:nvSpPr>
          <p:cNvPr id="3" name="Pladsholder til tekst 2"/>
          <p:cNvSpPr>
            <a:spLocks noGrp="1"/>
          </p:cNvSpPr>
          <p:nvPr>
            <p:ph type="body" idx="1"/>
          </p:nvPr>
        </p:nvSpPr>
        <p:spPr>
          <a:xfrm>
            <a:off x="1444877" y="4361416"/>
            <a:ext cx="15547499" cy="2250975"/>
          </a:xfrm>
        </p:spPr>
        <p:txBody>
          <a:bodyPr anchor="b"/>
          <a:lstStyle>
            <a:lvl1pPr marL="0" indent="0">
              <a:buNone/>
              <a:defRPr sz="3600">
                <a:solidFill>
                  <a:schemeClr val="tx1">
                    <a:tint val="75000"/>
                  </a:schemeClr>
                </a:solidFill>
              </a:defRPr>
            </a:lvl1pPr>
            <a:lvl2pPr marL="816605" indent="0">
              <a:buNone/>
              <a:defRPr sz="3200">
                <a:solidFill>
                  <a:schemeClr val="tx1">
                    <a:tint val="75000"/>
                  </a:schemeClr>
                </a:solidFill>
              </a:defRPr>
            </a:lvl2pPr>
            <a:lvl3pPr marL="1633210" indent="0">
              <a:buNone/>
              <a:defRPr sz="2900">
                <a:solidFill>
                  <a:schemeClr val="tx1">
                    <a:tint val="75000"/>
                  </a:schemeClr>
                </a:solidFill>
              </a:defRPr>
            </a:lvl3pPr>
            <a:lvl4pPr marL="2449815" indent="0">
              <a:buNone/>
              <a:defRPr sz="2500">
                <a:solidFill>
                  <a:schemeClr val="tx1">
                    <a:tint val="75000"/>
                  </a:schemeClr>
                </a:solidFill>
              </a:defRPr>
            </a:lvl4pPr>
            <a:lvl5pPr marL="3266420" indent="0">
              <a:buNone/>
              <a:defRPr sz="2500">
                <a:solidFill>
                  <a:schemeClr val="tx1">
                    <a:tint val="75000"/>
                  </a:schemeClr>
                </a:solidFill>
              </a:defRPr>
            </a:lvl5pPr>
            <a:lvl6pPr marL="4083025" indent="0">
              <a:buNone/>
              <a:defRPr sz="2500">
                <a:solidFill>
                  <a:schemeClr val="tx1">
                    <a:tint val="75000"/>
                  </a:schemeClr>
                </a:solidFill>
              </a:defRPr>
            </a:lvl6pPr>
            <a:lvl7pPr marL="4899630" indent="0">
              <a:buNone/>
              <a:defRPr sz="2500">
                <a:solidFill>
                  <a:schemeClr val="tx1">
                    <a:tint val="75000"/>
                  </a:schemeClr>
                </a:solidFill>
              </a:defRPr>
            </a:lvl7pPr>
            <a:lvl8pPr marL="5716234" indent="0">
              <a:buNone/>
              <a:defRPr sz="2500">
                <a:solidFill>
                  <a:schemeClr val="tx1">
                    <a:tint val="75000"/>
                  </a:schemeClr>
                </a:solidFill>
              </a:defRPr>
            </a:lvl8pPr>
            <a:lvl9pPr marL="6532839" indent="0">
              <a:buNone/>
              <a:defRPr sz="25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lvl1pPr>
              <a:defRPr/>
            </a:lvl1pPr>
          </a:lstStyle>
          <a:p>
            <a:pPr>
              <a:defRPr/>
            </a:pPr>
            <a:fld id="{E1A5E7CA-E6E1-445B-BFBF-57A1B21E8263}" type="datetimeFigureOut">
              <a:rPr lang="da-DK">
                <a:solidFill>
                  <a:prstClr val="black">
                    <a:tint val="75000"/>
                  </a:prstClr>
                </a:solidFill>
              </a:rPr>
              <a:pPr>
                <a:def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B6716E1B-4C0D-4761-8C40-D68824E20026}"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3127761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1829117" y="3601562"/>
            <a:ext cx="16312808" cy="10190132"/>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18446779" y="3601562"/>
            <a:ext cx="16312806" cy="10190132"/>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3"/>
          <p:cNvSpPr>
            <a:spLocks noGrp="1"/>
          </p:cNvSpPr>
          <p:nvPr>
            <p:ph type="dt" sz="half" idx="10"/>
          </p:nvPr>
        </p:nvSpPr>
        <p:spPr/>
        <p:txBody>
          <a:bodyPr/>
          <a:lstStyle>
            <a:lvl1pPr>
              <a:defRPr/>
            </a:lvl1pPr>
          </a:lstStyle>
          <a:p>
            <a:pPr>
              <a:defRPr/>
            </a:pPr>
            <a:fld id="{FF7BE0C9-2492-4451-B899-B2504AF46D46}" type="datetimeFigureOut">
              <a:rPr lang="da-DK">
                <a:solidFill>
                  <a:prstClr val="black">
                    <a:tint val="75000"/>
                  </a:prstClr>
                </a:solidFill>
              </a:rPr>
              <a:pPr>
                <a:defRPr/>
              </a:pPr>
              <a:t>03-03-2017</a:t>
            </a:fld>
            <a:endParaRPr lang="da-DK">
              <a:solidFill>
                <a:prstClr val="black">
                  <a:tint val="75000"/>
                </a:prstClr>
              </a:solidFill>
            </a:endParaRPr>
          </a:p>
        </p:txBody>
      </p:sp>
      <p:sp>
        <p:nvSpPr>
          <p:cNvPr id="6"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7" name="Pladsholder til diasnummer 5"/>
          <p:cNvSpPr>
            <a:spLocks noGrp="1"/>
          </p:cNvSpPr>
          <p:nvPr>
            <p:ph type="sldNum" sz="quarter" idx="12"/>
          </p:nvPr>
        </p:nvSpPr>
        <p:spPr/>
        <p:txBody>
          <a:bodyPr/>
          <a:lstStyle>
            <a:lvl1pPr>
              <a:defRPr/>
            </a:lvl1pPr>
          </a:lstStyle>
          <a:p>
            <a:pPr>
              <a:defRPr/>
            </a:pPr>
            <a:fld id="{E68A0F39-4308-4CD9-8DB6-A872E5B71B08}"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3661345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914559" y="412084"/>
            <a:ext cx="16462058" cy="1715029"/>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914559" y="2303380"/>
            <a:ext cx="8081779" cy="959939"/>
          </a:xfrm>
        </p:spPr>
        <p:txBody>
          <a:bodyPr anchor="b"/>
          <a:lstStyle>
            <a:lvl1pPr marL="0" indent="0">
              <a:buNone/>
              <a:defRPr sz="4300" b="1"/>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da-DK" smtClean="0"/>
              <a:t>Klik for at redigere i master</a:t>
            </a:r>
          </a:p>
        </p:txBody>
      </p:sp>
      <p:sp>
        <p:nvSpPr>
          <p:cNvPr id="4" name="Pladsholder til indhold 3"/>
          <p:cNvSpPr>
            <a:spLocks noGrp="1"/>
          </p:cNvSpPr>
          <p:nvPr>
            <p:ph sz="half" idx="2"/>
          </p:nvPr>
        </p:nvSpPr>
        <p:spPr>
          <a:xfrm>
            <a:off x="914559" y="3263320"/>
            <a:ext cx="8081779" cy="5928761"/>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9291664" y="2303380"/>
            <a:ext cx="8084953" cy="959939"/>
          </a:xfrm>
        </p:spPr>
        <p:txBody>
          <a:bodyPr anchor="b"/>
          <a:lstStyle>
            <a:lvl1pPr marL="0" indent="0">
              <a:buNone/>
              <a:defRPr sz="4300" b="1"/>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da-DK" smtClean="0"/>
              <a:t>Klik for at redigere i master</a:t>
            </a:r>
          </a:p>
        </p:txBody>
      </p:sp>
      <p:sp>
        <p:nvSpPr>
          <p:cNvPr id="6" name="Pladsholder til indhold 5"/>
          <p:cNvSpPr>
            <a:spLocks noGrp="1"/>
          </p:cNvSpPr>
          <p:nvPr>
            <p:ph sz="quarter" idx="4"/>
          </p:nvPr>
        </p:nvSpPr>
        <p:spPr>
          <a:xfrm>
            <a:off x="9291664" y="3263320"/>
            <a:ext cx="8084953" cy="5928761"/>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3"/>
          <p:cNvSpPr>
            <a:spLocks noGrp="1"/>
          </p:cNvSpPr>
          <p:nvPr>
            <p:ph type="dt" sz="half" idx="10"/>
          </p:nvPr>
        </p:nvSpPr>
        <p:spPr/>
        <p:txBody>
          <a:bodyPr/>
          <a:lstStyle>
            <a:lvl1pPr>
              <a:defRPr/>
            </a:lvl1pPr>
          </a:lstStyle>
          <a:p>
            <a:pPr>
              <a:defRPr/>
            </a:pPr>
            <a:fld id="{E200EE0A-8C3E-4519-AD7C-7EB1AEBBF135}" type="datetimeFigureOut">
              <a:rPr lang="da-DK">
                <a:solidFill>
                  <a:prstClr val="black">
                    <a:tint val="75000"/>
                  </a:prstClr>
                </a:solidFill>
              </a:rPr>
              <a:pPr>
                <a:defRPr/>
              </a:pPr>
              <a:t>03-03-2017</a:t>
            </a:fld>
            <a:endParaRPr lang="da-DK">
              <a:solidFill>
                <a:prstClr val="black">
                  <a:tint val="75000"/>
                </a:prstClr>
              </a:solidFill>
            </a:endParaRPr>
          </a:p>
        </p:txBody>
      </p:sp>
      <p:sp>
        <p:nvSpPr>
          <p:cNvPr id="8"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9" name="Pladsholder til diasnummer 5"/>
          <p:cNvSpPr>
            <a:spLocks noGrp="1"/>
          </p:cNvSpPr>
          <p:nvPr>
            <p:ph type="sldNum" sz="quarter" idx="12"/>
          </p:nvPr>
        </p:nvSpPr>
        <p:spPr/>
        <p:txBody>
          <a:bodyPr/>
          <a:lstStyle>
            <a:lvl1pPr>
              <a:defRPr/>
            </a:lvl1pPr>
          </a:lstStyle>
          <a:p>
            <a:pPr>
              <a:defRPr/>
            </a:pPr>
            <a:fld id="{8EEDA823-C791-41EF-BD94-BFA41001F2BD}"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467138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3"/>
          <p:cNvSpPr>
            <a:spLocks noGrp="1"/>
          </p:cNvSpPr>
          <p:nvPr>
            <p:ph type="dt" sz="half" idx="10"/>
          </p:nvPr>
        </p:nvSpPr>
        <p:spPr/>
        <p:txBody>
          <a:bodyPr/>
          <a:lstStyle>
            <a:lvl1pPr>
              <a:defRPr/>
            </a:lvl1pPr>
          </a:lstStyle>
          <a:p>
            <a:pPr>
              <a:defRPr/>
            </a:pPr>
            <a:fld id="{C7FA18FD-94A4-4937-9DF0-FBDB78866DB8}" type="datetimeFigureOut">
              <a:rPr lang="da-DK">
                <a:solidFill>
                  <a:prstClr val="black">
                    <a:tint val="75000"/>
                  </a:prstClr>
                </a:solidFill>
              </a:rPr>
              <a:pPr>
                <a:defRPr/>
              </a:pPr>
              <a:t>03-03-2017</a:t>
            </a:fld>
            <a:endParaRPr lang="da-DK">
              <a:solidFill>
                <a:prstClr val="black">
                  <a:tint val="75000"/>
                </a:prstClr>
              </a:solidFill>
            </a:endParaRPr>
          </a:p>
        </p:txBody>
      </p:sp>
      <p:sp>
        <p:nvSpPr>
          <p:cNvPr id="4"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5" name="Pladsholder til diasnummer 5"/>
          <p:cNvSpPr>
            <a:spLocks noGrp="1"/>
          </p:cNvSpPr>
          <p:nvPr>
            <p:ph type="sldNum" sz="quarter" idx="12"/>
          </p:nvPr>
        </p:nvSpPr>
        <p:spPr/>
        <p:txBody>
          <a:bodyPr/>
          <a:lstStyle>
            <a:lvl1pPr>
              <a:defRPr/>
            </a:lvl1pPr>
          </a:lstStyle>
          <a:p>
            <a:pPr>
              <a:defRPr/>
            </a:pPr>
            <a:fld id="{1D5CEE46-104F-40DD-A700-8D9C0C1E50C5}"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3414606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fld id="{14A943C1-D8A8-449B-9361-64E83E196283}" type="datetimeFigureOut">
              <a:rPr lang="da-DK">
                <a:solidFill>
                  <a:prstClr val="black">
                    <a:tint val="75000"/>
                  </a:prstClr>
                </a:solidFill>
              </a:rPr>
              <a:pPr>
                <a:defRPr/>
              </a:pPr>
              <a:t>03-03-2017</a:t>
            </a:fld>
            <a:endParaRPr lang="da-DK">
              <a:solidFill>
                <a:prstClr val="black">
                  <a:tint val="75000"/>
                </a:prstClr>
              </a:solidFill>
            </a:endParaRPr>
          </a:p>
        </p:txBody>
      </p:sp>
      <p:sp>
        <p:nvSpPr>
          <p:cNvPr id="3"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4" name="Pladsholder til diasnummer 5"/>
          <p:cNvSpPr>
            <a:spLocks noGrp="1"/>
          </p:cNvSpPr>
          <p:nvPr>
            <p:ph type="sldNum" sz="quarter" idx="12"/>
          </p:nvPr>
        </p:nvSpPr>
        <p:spPr/>
        <p:txBody>
          <a:bodyPr/>
          <a:lstStyle>
            <a:lvl1pPr>
              <a:defRPr/>
            </a:lvl1pPr>
          </a:lstStyle>
          <a:p>
            <a:pPr>
              <a:defRPr/>
            </a:pPr>
            <a:fld id="{2786AA95-4EBD-4641-8B7D-2C2CDB0BFF4A}"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2729109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1444877" y="6612391"/>
            <a:ext cx="15547499" cy="2043743"/>
          </a:xfrm>
        </p:spPr>
        <p:txBody>
          <a:bodyPr anchor="t"/>
          <a:lstStyle>
            <a:lvl1pPr algn="l">
              <a:defRPr sz="7100" b="1" cap="all"/>
            </a:lvl1pPr>
          </a:lstStyle>
          <a:p>
            <a:r>
              <a:rPr lang="da-DK" smtClean="0"/>
              <a:t>Klik for at redigere i master</a:t>
            </a:r>
            <a:endParaRPr lang="da-DK"/>
          </a:p>
        </p:txBody>
      </p:sp>
      <p:sp>
        <p:nvSpPr>
          <p:cNvPr id="3" name="Pladsholder til tekst 2"/>
          <p:cNvSpPr>
            <a:spLocks noGrp="1"/>
          </p:cNvSpPr>
          <p:nvPr>
            <p:ph type="body" idx="1"/>
          </p:nvPr>
        </p:nvSpPr>
        <p:spPr>
          <a:xfrm>
            <a:off x="1444877" y="4361416"/>
            <a:ext cx="15547499" cy="2250975"/>
          </a:xfrm>
        </p:spPr>
        <p:txBody>
          <a:bodyPr anchor="b"/>
          <a:lstStyle>
            <a:lvl1pPr marL="0" indent="0">
              <a:buNone/>
              <a:defRPr sz="3600">
                <a:solidFill>
                  <a:schemeClr val="tx1">
                    <a:tint val="75000"/>
                  </a:schemeClr>
                </a:solidFill>
              </a:defRPr>
            </a:lvl1pPr>
            <a:lvl2pPr marL="816605" indent="0">
              <a:buNone/>
              <a:defRPr sz="3200">
                <a:solidFill>
                  <a:schemeClr val="tx1">
                    <a:tint val="75000"/>
                  </a:schemeClr>
                </a:solidFill>
              </a:defRPr>
            </a:lvl2pPr>
            <a:lvl3pPr marL="1633210" indent="0">
              <a:buNone/>
              <a:defRPr sz="2900">
                <a:solidFill>
                  <a:schemeClr val="tx1">
                    <a:tint val="75000"/>
                  </a:schemeClr>
                </a:solidFill>
              </a:defRPr>
            </a:lvl3pPr>
            <a:lvl4pPr marL="2449815" indent="0">
              <a:buNone/>
              <a:defRPr sz="2500">
                <a:solidFill>
                  <a:schemeClr val="tx1">
                    <a:tint val="75000"/>
                  </a:schemeClr>
                </a:solidFill>
              </a:defRPr>
            </a:lvl4pPr>
            <a:lvl5pPr marL="3266420" indent="0">
              <a:buNone/>
              <a:defRPr sz="2500">
                <a:solidFill>
                  <a:schemeClr val="tx1">
                    <a:tint val="75000"/>
                  </a:schemeClr>
                </a:solidFill>
              </a:defRPr>
            </a:lvl5pPr>
            <a:lvl6pPr marL="4083025" indent="0">
              <a:buNone/>
              <a:defRPr sz="2500">
                <a:solidFill>
                  <a:schemeClr val="tx1">
                    <a:tint val="75000"/>
                  </a:schemeClr>
                </a:solidFill>
              </a:defRPr>
            </a:lvl6pPr>
            <a:lvl7pPr marL="4899630" indent="0">
              <a:buNone/>
              <a:defRPr sz="2500">
                <a:solidFill>
                  <a:schemeClr val="tx1">
                    <a:tint val="75000"/>
                  </a:schemeClr>
                </a:solidFill>
              </a:defRPr>
            </a:lvl7pPr>
            <a:lvl8pPr marL="5716234" indent="0">
              <a:buNone/>
              <a:defRPr sz="2500">
                <a:solidFill>
                  <a:schemeClr val="tx1">
                    <a:tint val="75000"/>
                  </a:schemeClr>
                </a:solidFill>
              </a:defRPr>
            </a:lvl8pPr>
            <a:lvl9pPr marL="6532839" indent="0">
              <a:buNone/>
              <a:defRPr sz="25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990E3884-D7CF-4B58-A7A0-A614087DE447}" type="datetimeFigureOut">
              <a:rPr lang="da-DK" smtClean="0"/>
              <a:t>03-03-2017</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173165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914560" y="409701"/>
            <a:ext cx="6017671" cy="1743613"/>
          </a:xfrm>
        </p:spPr>
        <p:txBody>
          <a:bodyPr anchor="b"/>
          <a:lstStyle>
            <a:lvl1pPr algn="l">
              <a:defRPr sz="3600" b="1"/>
            </a:lvl1pPr>
          </a:lstStyle>
          <a:p>
            <a:r>
              <a:rPr lang="da-DK" smtClean="0"/>
              <a:t>Klik for at redigere i master</a:t>
            </a:r>
            <a:endParaRPr lang="da-DK"/>
          </a:p>
        </p:txBody>
      </p:sp>
      <p:sp>
        <p:nvSpPr>
          <p:cNvPr id="3" name="Pladsholder til indhold 2"/>
          <p:cNvSpPr>
            <a:spLocks noGrp="1"/>
          </p:cNvSpPr>
          <p:nvPr>
            <p:ph idx="1"/>
          </p:nvPr>
        </p:nvSpPr>
        <p:spPr>
          <a:xfrm>
            <a:off x="7151341" y="409702"/>
            <a:ext cx="10225275" cy="8782379"/>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914560" y="2153315"/>
            <a:ext cx="6017671" cy="703876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da-DK" smtClean="0"/>
              <a:t>Klik for at redigere i master</a:t>
            </a:r>
          </a:p>
        </p:txBody>
      </p:sp>
      <p:sp>
        <p:nvSpPr>
          <p:cNvPr id="5" name="Pladsholder til dato 3"/>
          <p:cNvSpPr>
            <a:spLocks noGrp="1"/>
          </p:cNvSpPr>
          <p:nvPr>
            <p:ph type="dt" sz="half" idx="10"/>
          </p:nvPr>
        </p:nvSpPr>
        <p:spPr/>
        <p:txBody>
          <a:bodyPr/>
          <a:lstStyle>
            <a:lvl1pPr>
              <a:defRPr/>
            </a:lvl1pPr>
          </a:lstStyle>
          <a:p>
            <a:pPr>
              <a:defRPr/>
            </a:pPr>
            <a:fld id="{24434FA0-D49A-48C5-BF50-C1109599EC07}" type="datetimeFigureOut">
              <a:rPr lang="da-DK">
                <a:solidFill>
                  <a:prstClr val="black">
                    <a:tint val="75000"/>
                  </a:prstClr>
                </a:solidFill>
              </a:rPr>
              <a:pPr>
                <a:defRPr/>
              </a:pPr>
              <a:t>03-03-2017</a:t>
            </a:fld>
            <a:endParaRPr lang="da-DK">
              <a:solidFill>
                <a:prstClr val="black">
                  <a:tint val="75000"/>
                </a:prstClr>
              </a:solidFill>
            </a:endParaRPr>
          </a:p>
        </p:txBody>
      </p:sp>
      <p:sp>
        <p:nvSpPr>
          <p:cNvPr id="6"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7" name="Pladsholder til diasnummer 5"/>
          <p:cNvSpPr>
            <a:spLocks noGrp="1"/>
          </p:cNvSpPr>
          <p:nvPr>
            <p:ph type="sldNum" sz="quarter" idx="12"/>
          </p:nvPr>
        </p:nvSpPr>
        <p:spPr/>
        <p:txBody>
          <a:bodyPr/>
          <a:lstStyle>
            <a:lvl1pPr>
              <a:defRPr/>
            </a:lvl1pPr>
          </a:lstStyle>
          <a:p>
            <a:pPr>
              <a:defRPr/>
            </a:pPr>
            <a:fld id="{F29D8C93-6C1C-4B8C-BFF0-371AFEA3982C}"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1008777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3585198" y="7203123"/>
            <a:ext cx="10974705" cy="850369"/>
          </a:xfrm>
        </p:spPr>
        <p:txBody>
          <a:bodyPr anchor="b"/>
          <a:lstStyle>
            <a:lvl1pPr algn="l">
              <a:defRPr sz="3600" b="1"/>
            </a:lvl1pPr>
          </a:lstStyle>
          <a:p>
            <a:r>
              <a:rPr lang="da-DK" smtClean="0"/>
              <a:t>Klik for at redigere i master</a:t>
            </a:r>
            <a:endParaRPr lang="da-DK"/>
          </a:p>
        </p:txBody>
      </p:sp>
      <p:sp>
        <p:nvSpPr>
          <p:cNvPr id="3" name="Pladsholder til billede 2"/>
          <p:cNvSpPr>
            <a:spLocks noGrp="1"/>
          </p:cNvSpPr>
          <p:nvPr>
            <p:ph type="pic" idx="1"/>
          </p:nvPr>
        </p:nvSpPr>
        <p:spPr>
          <a:xfrm>
            <a:off x="3585198" y="919446"/>
            <a:ext cx="10974705" cy="6174105"/>
          </a:xfrm>
        </p:spPr>
        <p:txBody>
          <a:bodyPr rtlCol="0">
            <a:normAutofit/>
          </a:bodyPr>
          <a:lstStyle>
            <a:lvl1pPr marL="0" indent="0">
              <a:buNone/>
              <a:defRPr sz="5700"/>
            </a:lvl1pPr>
            <a:lvl2pPr marL="816605" indent="0">
              <a:buNone/>
              <a:defRPr sz="5000"/>
            </a:lvl2pPr>
            <a:lvl3pPr marL="1633210" indent="0">
              <a:buNone/>
              <a:defRPr sz="4300"/>
            </a:lvl3pPr>
            <a:lvl4pPr marL="2449815" indent="0">
              <a:buNone/>
              <a:defRPr sz="3600"/>
            </a:lvl4pPr>
            <a:lvl5pPr marL="3266420" indent="0">
              <a:buNone/>
              <a:defRPr sz="3600"/>
            </a:lvl5pPr>
            <a:lvl6pPr marL="4083025" indent="0">
              <a:buNone/>
              <a:defRPr sz="3600"/>
            </a:lvl6pPr>
            <a:lvl7pPr marL="4899630" indent="0">
              <a:buNone/>
              <a:defRPr sz="3600"/>
            </a:lvl7pPr>
            <a:lvl8pPr marL="5716234" indent="0">
              <a:buNone/>
              <a:defRPr sz="3600"/>
            </a:lvl8pPr>
            <a:lvl9pPr marL="6532839" indent="0">
              <a:buNone/>
              <a:defRPr sz="3600"/>
            </a:lvl9pPr>
          </a:lstStyle>
          <a:p>
            <a:pPr lvl="0"/>
            <a:endParaRPr lang="da-DK" noProof="0"/>
          </a:p>
        </p:txBody>
      </p:sp>
      <p:sp>
        <p:nvSpPr>
          <p:cNvPr id="4" name="Pladsholder til tekst 3"/>
          <p:cNvSpPr>
            <a:spLocks noGrp="1"/>
          </p:cNvSpPr>
          <p:nvPr>
            <p:ph type="body" sz="half" idx="2"/>
          </p:nvPr>
        </p:nvSpPr>
        <p:spPr>
          <a:xfrm>
            <a:off x="3585198" y="8053492"/>
            <a:ext cx="10974705" cy="120766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da-DK" smtClean="0"/>
              <a:t>Klik for at redigere i master</a:t>
            </a:r>
          </a:p>
        </p:txBody>
      </p:sp>
      <p:sp>
        <p:nvSpPr>
          <p:cNvPr id="5" name="Pladsholder til dato 3"/>
          <p:cNvSpPr>
            <a:spLocks noGrp="1"/>
          </p:cNvSpPr>
          <p:nvPr>
            <p:ph type="dt" sz="half" idx="10"/>
          </p:nvPr>
        </p:nvSpPr>
        <p:spPr/>
        <p:txBody>
          <a:bodyPr/>
          <a:lstStyle>
            <a:lvl1pPr>
              <a:defRPr/>
            </a:lvl1pPr>
          </a:lstStyle>
          <a:p>
            <a:pPr>
              <a:defRPr/>
            </a:pPr>
            <a:fld id="{B8C87F86-242B-4205-A075-18BB7402EBCD}" type="datetimeFigureOut">
              <a:rPr lang="da-DK">
                <a:solidFill>
                  <a:prstClr val="black">
                    <a:tint val="75000"/>
                  </a:prstClr>
                </a:solidFill>
              </a:rPr>
              <a:pPr>
                <a:defRPr/>
              </a:pPr>
              <a:t>03-03-2017</a:t>
            </a:fld>
            <a:endParaRPr lang="da-DK">
              <a:solidFill>
                <a:prstClr val="black">
                  <a:tint val="75000"/>
                </a:prstClr>
              </a:solidFill>
            </a:endParaRPr>
          </a:p>
        </p:txBody>
      </p:sp>
      <p:sp>
        <p:nvSpPr>
          <p:cNvPr id="6"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7" name="Pladsholder til diasnummer 5"/>
          <p:cNvSpPr>
            <a:spLocks noGrp="1"/>
          </p:cNvSpPr>
          <p:nvPr>
            <p:ph type="sldNum" sz="quarter" idx="12"/>
          </p:nvPr>
        </p:nvSpPr>
        <p:spPr/>
        <p:txBody>
          <a:bodyPr/>
          <a:lstStyle>
            <a:lvl1pPr>
              <a:defRPr/>
            </a:lvl1pPr>
          </a:lstStyle>
          <a:p>
            <a:pPr>
              <a:defRPr/>
            </a:pPr>
            <a:fld id="{DB353ADE-8C9A-4848-AF2A-10ED1ABAD88A}"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2736443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58FF7F5C-E237-4959-AFB6-A2B1A3FFEDC9}" type="datetimeFigureOut">
              <a:rPr lang="da-DK">
                <a:solidFill>
                  <a:prstClr val="black">
                    <a:tint val="75000"/>
                  </a:prstClr>
                </a:solidFill>
              </a:rPr>
              <a:pPr>
                <a:def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923B3933-2B0F-46CE-AE5A-A8AC8C42B27D}"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1142598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26528555" y="619317"/>
            <a:ext cx="8231029" cy="13172377"/>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1829119" y="619317"/>
            <a:ext cx="24394584" cy="13172377"/>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pPr>
              <a:defRPr/>
            </a:pPr>
            <a:fld id="{D354CEB2-A18B-4DAA-A205-3F6D60FA5B8F}" type="datetimeFigureOut">
              <a:rPr lang="da-DK">
                <a:solidFill>
                  <a:prstClr val="black">
                    <a:tint val="75000"/>
                  </a:prstClr>
                </a:solidFill>
              </a:rPr>
              <a:pPr>
                <a:defRPr/>
              </a:pPr>
              <a:t>03-03-2017</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lvl1pPr>
              <a:defRPr/>
            </a:lvl1pPr>
          </a:lstStyle>
          <a:p>
            <a:pPr>
              <a:defRPr/>
            </a:pPr>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lvl1pPr>
              <a:defRPr/>
            </a:lvl1pPr>
          </a:lstStyle>
          <a:p>
            <a:pPr>
              <a:defRPr/>
            </a:pPr>
            <a:fld id="{F3832D31-2320-4108-AE12-7B568D19F73F}"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367423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1829117" y="3601562"/>
            <a:ext cx="16312808" cy="10190132"/>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18446779" y="3601562"/>
            <a:ext cx="16312806" cy="10190132"/>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90E3884-D7CF-4B58-A7A0-A614087DE447}" type="datetimeFigureOut">
              <a:rPr lang="da-DK" smtClean="0"/>
              <a:t>03-03-2017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24104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914559" y="412084"/>
            <a:ext cx="16462058" cy="1715029"/>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914559" y="2303380"/>
            <a:ext cx="8081779" cy="959939"/>
          </a:xfrm>
        </p:spPr>
        <p:txBody>
          <a:bodyPr anchor="b"/>
          <a:lstStyle>
            <a:lvl1pPr marL="0" indent="0">
              <a:buNone/>
              <a:defRPr sz="4300" b="1"/>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da-DK" smtClean="0"/>
              <a:t>Klik for at redigere i master</a:t>
            </a:r>
          </a:p>
        </p:txBody>
      </p:sp>
      <p:sp>
        <p:nvSpPr>
          <p:cNvPr id="4" name="Pladsholder til indhold 3"/>
          <p:cNvSpPr>
            <a:spLocks noGrp="1"/>
          </p:cNvSpPr>
          <p:nvPr>
            <p:ph sz="half" idx="2"/>
          </p:nvPr>
        </p:nvSpPr>
        <p:spPr>
          <a:xfrm>
            <a:off x="914559" y="3263320"/>
            <a:ext cx="8081779" cy="5928761"/>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9291664" y="2303380"/>
            <a:ext cx="8084953" cy="959939"/>
          </a:xfrm>
        </p:spPr>
        <p:txBody>
          <a:bodyPr anchor="b"/>
          <a:lstStyle>
            <a:lvl1pPr marL="0" indent="0">
              <a:buNone/>
              <a:defRPr sz="4300" b="1"/>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da-DK" smtClean="0"/>
              <a:t>Klik for at redigere i master</a:t>
            </a:r>
          </a:p>
        </p:txBody>
      </p:sp>
      <p:sp>
        <p:nvSpPr>
          <p:cNvPr id="6" name="Pladsholder til indhold 5"/>
          <p:cNvSpPr>
            <a:spLocks noGrp="1"/>
          </p:cNvSpPr>
          <p:nvPr>
            <p:ph sz="quarter" idx="4"/>
          </p:nvPr>
        </p:nvSpPr>
        <p:spPr>
          <a:xfrm>
            <a:off x="9291664" y="3263320"/>
            <a:ext cx="8084953" cy="5928761"/>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90E3884-D7CF-4B58-A7A0-A614087DE447}" type="datetimeFigureOut">
              <a:rPr lang="da-DK" smtClean="0"/>
              <a:t>03-03-2017</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2604292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990E3884-D7CF-4B58-A7A0-A614087DE447}" type="datetimeFigureOut">
              <a:rPr lang="da-DK" smtClean="0"/>
              <a:t>03-03-2017</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2182616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90E3884-D7CF-4B58-A7A0-A614087DE447}" type="datetimeFigureOut">
              <a:rPr lang="da-DK" smtClean="0"/>
              <a:t>03-03-2017</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112922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914560" y="409701"/>
            <a:ext cx="6017671" cy="1743613"/>
          </a:xfrm>
        </p:spPr>
        <p:txBody>
          <a:bodyPr anchor="b"/>
          <a:lstStyle>
            <a:lvl1pPr algn="l">
              <a:defRPr sz="3600" b="1"/>
            </a:lvl1pPr>
          </a:lstStyle>
          <a:p>
            <a:r>
              <a:rPr lang="da-DK" smtClean="0"/>
              <a:t>Klik for at redigere i master</a:t>
            </a:r>
            <a:endParaRPr lang="da-DK"/>
          </a:p>
        </p:txBody>
      </p:sp>
      <p:sp>
        <p:nvSpPr>
          <p:cNvPr id="3" name="Pladsholder til indhold 2"/>
          <p:cNvSpPr>
            <a:spLocks noGrp="1"/>
          </p:cNvSpPr>
          <p:nvPr>
            <p:ph idx="1"/>
          </p:nvPr>
        </p:nvSpPr>
        <p:spPr>
          <a:xfrm>
            <a:off x="7151341" y="409702"/>
            <a:ext cx="10225275" cy="8782379"/>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914560" y="2153315"/>
            <a:ext cx="6017671" cy="703876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90E3884-D7CF-4B58-A7A0-A614087DE447}" type="datetimeFigureOut">
              <a:rPr lang="da-DK" smtClean="0"/>
              <a:t>03-03-2017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259255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3585198" y="7203123"/>
            <a:ext cx="10974705" cy="850369"/>
          </a:xfrm>
        </p:spPr>
        <p:txBody>
          <a:bodyPr anchor="b"/>
          <a:lstStyle>
            <a:lvl1pPr algn="l">
              <a:defRPr sz="3600" b="1"/>
            </a:lvl1pPr>
          </a:lstStyle>
          <a:p>
            <a:r>
              <a:rPr lang="da-DK" smtClean="0"/>
              <a:t>Klik for at redigere i master</a:t>
            </a:r>
            <a:endParaRPr lang="da-DK"/>
          </a:p>
        </p:txBody>
      </p:sp>
      <p:sp>
        <p:nvSpPr>
          <p:cNvPr id="3" name="Pladsholder til billede 2"/>
          <p:cNvSpPr>
            <a:spLocks noGrp="1"/>
          </p:cNvSpPr>
          <p:nvPr>
            <p:ph type="pic" idx="1"/>
          </p:nvPr>
        </p:nvSpPr>
        <p:spPr>
          <a:xfrm>
            <a:off x="3585198" y="919446"/>
            <a:ext cx="10974705" cy="6174105"/>
          </a:xfrm>
        </p:spPr>
        <p:txBody>
          <a:bodyPr/>
          <a:lstStyle>
            <a:lvl1pPr marL="0" indent="0">
              <a:buNone/>
              <a:defRPr sz="5700"/>
            </a:lvl1pPr>
            <a:lvl2pPr marL="816605" indent="0">
              <a:buNone/>
              <a:defRPr sz="5000"/>
            </a:lvl2pPr>
            <a:lvl3pPr marL="1633210" indent="0">
              <a:buNone/>
              <a:defRPr sz="4300"/>
            </a:lvl3pPr>
            <a:lvl4pPr marL="2449815" indent="0">
              <a:buNone/>
              <a:defRPr sz="3600"/>
            </a:lvl4pPr>
            <a:lvl5pPr marL="3266420" indent="0">
              <a:buNone/>
              <a:defRPr sz="3600"/>
            </a:lvl5pPr>
            <a:lvl6pPr marL="4083025" indent="0">
              <a:buNone/>
              <a:defRPr sz="3600"/>
            </a:lvl6pPr>
            <a:lvl7pPr marL="4899630" indent="0">
              <a:buNone/>
              <a:defRPr sz="3600"/>
            </a:lvl7pPr>
            <a:lvl8pPr marL="5716234" indent="0">
              <a:buNone/>
              <a:defRPr sz="3600"/>
            </a:lvl8pPr>
            <a:lvl9pPr marL="6532839" indent="0">
              <a:buNone/>
              <a:defRPr sz="3600"/>
            </a:lvl9pPr>
          </a:lstStyle>
          <a:p>
            <a:endParaRPr lang="da-DK"/>
          </a:p>
        </p:txBody>
      </p:sp>
      <p:sp>
        <p:nvSpPr>
          <p:cNvPr id="4" name="Pladsholder til tekst 3"/>
          <p:cNvSpPr>
            <a:spLocks noGrp="1"/>
          </p:cNvSpPr>
          <p:nvPr>
            <p:ph type="body" sz="half" idx="2"/>
          </p:nvPr>
        </p:nvSpPr>
        <p:spPr>
          <a:xfrm>
            <a:off x="3585198" y="8053492"/>
            <a:ext cx="10974705" cy="120766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90E3884-D7CF-4B58-A7A0-A614087DE447}" type="datetimeFigureOut">
              <a:rPr lang="da-DK" smtClean="0"/>
              <a:t>03-03-2017</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30CCA08A-1488-49B7-9934-DC2C1CAA12C2}" type="slidenum">
              <a:rPr lang="da-DK" smtClean="0"/>
              <a:t>‹nr.›</a:t>
            </a:fld>
            <a:endParaRPr lang="da-DK"/>
          </a:p>
        </p:txBody>
      </p:sp>
    </p:spTree>
    <p:extLst>
      <p:ext uri="{BB962C8B-B14F-4D97-AF65-F5344CB8AC3E}">
        <p14:creationId xmlns:p14="http://schemas.microsoft.com/office/powerpoint/2010/main" val="148101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914559" y="412084"/>
            <a:ext cx="16462058" cy="1715029"/>
          </a:xfrm>
          <a:prstGeom prst="rect">
            <a:avLst/>
          </a:prstGeom>
        </p:spPr>
        <p:txBody>
          <a:bodyPr vert="horz" lIns="163321" tIns="81660" rIns="163321" bIns="8166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914559" y="2401042"/>
            <a:ext cx="16462058" cy="6791040"/>
          </a:xfrm>
          <a:prstGeom prst="rect">
            <a:avLst/>
          </a:prstGeom>
        </p:spPr>
        <p:txBody>
          <a:bodyPr vert="horz" lIns="163321" tIns="81660" rIns="163321" bIns="8166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914559" y="9537468"/>
            <a:ext cx="4267941" cy="547857"/>
          </a:xfrm>
          <a:prstGeom prst="rect">
            <a:avLst/>
          </a:prstGeom>
        </p:spPr>
        <p:txBody>
          <a:bodyPr vert="horz" lIns="163321" tIns="81660" rIns="163321" bIns="81660" rtlCol="0" anchor="ctr"/>
          <a:lstStyle>
            <a:lvl1pPr algn="l">
              <a:defRPr sz="2100">
                <a:solidFill>
                  <a:schemeClr val="tx1">
                    <a:tint val="75000"/>
                  </a:schemeClr>
                </a:solidFill>
              </a:defRPr>
            </a:lvl1pPr>
          </a:lstStyle>
          <a:p>
            <a:fld id="{990E3884-D7CF-4B58-A7A0-A614087DE447}" type="datetimeFigureOut">
              <a:rPr lang="da-DK" smtClean="0"/>
              <a:t>03-03-2017</a:t>
            </a:fld>
            <a:endParaRPr lang="da-DK"/>
          </a:p>
        </p:txBody>
      </p:sp>
      <p:sp>
        <p:nvSpPr>
          <p:cNvPr id="5" name="Pladsholder til sidefod 4"/>
          <p:cNvSpPr>
            <a:spLocks noGrp="1"/>
          </p:cNvSpPr>
          <p:nvPr>
            <p:ph type="ftr" sz="quarter" idx="3"/>
          </p:nvPr>
        </p:nvSpPr>
        <p:spPr>
          <a:xfrm>
            <a:off x="6249485" y="9537468"/>
            <a:ext cx="5792205" cy="547857"/>
          </a:xfrm>
          <a:prstGeom prst="rect">
            <a:avLst/>
          </a:prstGeom>
        </p:spPr>
        <p:txBody>
          <a:bodyPr vert="horz" lIns="163321" tIns="81660" rIns="163321" bIns="81660" rtlCol="0" anchor="ctr"/>
          <a:lstStyle>
            <a:lvl1pPr algn="ctr">
              <a:defRPr sz="21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13108675" y="9537468"/>
            <a:ext cx="4267941" cy="547857"/>
          </a:xfrm>
          <a:prstGeom prst="rect">
            <a:avLst/>
          </a:prstGeom>
        </p:spPr>
        <p:txBody>
          <a:bodyPr vert="horz" lIns="163321" tIns="81660" rIns="163321" bIns="81660" rtlCol="0" anchor="ctr"/>
          <a:lstStyle>
            <a:lvl1pPr algn="r">
              <a:defRPr sz="2100">
                <a:solidFill>
                  <a:schemeClr val="tx1">
                    <a:tint val="75000"/>
                  </a:schemeClr>
                </a:solidFill>
              </a:defRPr>
            </a:lvl1pPr>
          </a:lstStyle>
          <a:p>
            <a:fld id="{30CCA08A-1488-49B7-9934-DC2C1CAA12C2}" type="slidenum">
              <a:rPr lang="da-DK" smtClean="0"/>
              <a:t>‹nr.›</a:t>
            </a:fld>
            <a:endParaRPr lang="da-DK"/>
          </a:p>
        </p:txBody>
      </p:sp>
    </p:spTree>
    <p:extLst>
      <p:ext uri="{BB962C8B-B14F-4D97-AF65-F5344CB8AC3E}">
        <p14:creationId xmlns:p14="http://schemas.microsoft.com/office/powerpoint/2010/main" val="2258915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633210" rtl="0" eaLnBrk="1" latinLnBrk="0" hangingPunct="1">
        <a:spcBef>
          <a:spcPct val="0"/>
        </a:spcBef>
        <a:buNone/>
        <a:defRPr sz="7900" kern="1200">
          <a:solidFill>
            <a:schemeClr val="tx1"/>
          </a:solidFill>
          <a:latin typeface="+mj-lt"/>
          <a:ea typeface="+mj-ea"/>
          <a:cs typeface="+mj-cs"/>
        </a:defRPr>
      </a:lvl1pPr>
    </p:titleStyle>
    <p:bodyStyle>
      <a:lvl1pPr marL="612454" indent="-612454" algn="l" defTabSz="1633210"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1pPr>
      <a:lvl2pPr marL="1326983" indent="-510378" algn="l" defTabSz="1633210"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41512" indent="-408302" algn="l" defTabSz="16332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3pPr>
      <a:lvl4pPr marL="285811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472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9132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793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453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4114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da-DK"/>
      </a:defPPr>
      <a:lvl1pPr marL="0" algn="l" defTabSz="1633210" rtl="0" eaLnBrk="1" latinLnBrk="0" hangingPunct="1">
        <a:defRPr sz="3200" kern="1200">
          <a:solidFill>
            <a:schemeClr val="tx1"/>
          </a:solidFill>
          <a:latin typeface="+mn-lt"/>
          <a:ea typeface="+mn-ea"/>
          <a:cs typeface="+mn-cs"/>
        </a:defRPr>
      </a:lvl1pPr>
      <a:lvl2pPr marL="816605" algn="l" defTabSz="1633210" rtl="0" eaLnBrk="1" latinLnBrk="0" hangingPunct="1">
        <a:defRPr sz="3200" kern="1200">
          <a:solidFill>
            <a:schemeClr val="tx1"/>
          </a:solidFill>
          <a:latin typeface="+mn-lt"/>
          <a:ea typeface="+mn-ea"/>
          <a:cs typeface="+mn-cs"/>
        </a:defRPr>
      </a:lvl2pPr>
      <a:lvl3pPr marL="1633210" algn="l" defTabSz="1633210" rtl="0" eaLnBrk="1" latinLnBrk="0" hangingPunct="1">
        <a:defRPr sz="3200" kern="1200">
          <a:solidFill>
            <a:schemeClr val="tx1"/>
          </a:solidFill>
          <a:latin typeface="+mn-lt"/>
          <a:ea typeface="+mn-ea"/>
          <a:cs typeface="+mn-cs"/>
        </a:defRPr>
      </a:lvl3pPr>
      <a:lvl4pPr marL="2449815" algn="l" defTabSz="1633210" rtl="0" eaLnBrk="1" latinLnBrk="0" hangingPunct="1">
        <a:defRPr sz="3200" kern="1200">
          <a:solidFill>
            <a:schemeClr val="tx1"/>
          </a:solidFill>
          <a:latin typeface="+mn-lt"/>
          <a:ea typeface="+mn-ea"/>
          <a:cs typeface="+mn-cs"/>
        </a:defRPr>
      </a:lvl4pPr>
      <a:lvl5pPr marL="3266420" algn="l" defTabSz="1633210" rtl="0" eaLnBrk="1" latinLnBrk="0" hangingPunct="1">
        <a:defRPr sz="3200" kern="1200">
          <a:solidFill>
            <a:schemeClr val="tx1"/>
          </a:solidFill>
          <a:latin typeface="+mn-lt"/>
          <a:ea typeface="+mn-ea"/>
          <a:cs typeface="+mn-cs"/>
        </a:defRPr>
      </a:lvl5pPr>
      <a:lvl6pPr marL="4083025" algn="l" defTabSz="1633210" rtl="0" eaLnBrk="1" latinLnBrk="0" hangingPunct="1">
        <a:defRPr sz="3200" kern="1200">
          <a:solidFill>
            <a:schemeClr val="tx1"/>
          </a:solidFill>
          <a:latin typeface="+mn-lt"/>
          <a:ea typeface="+mn-ea"/>
          <a:cs typeface="+mn-cs"/>
        </a:defRPr>
      </a:lvl6pPr>
      <a:lvl7pPr marL="4899630" algn="l" defTabSz="1633210" rtl="0" eaLnBrk="1" latinLnBrk="0" hangingPunct="1">
        <a:defRPr sz="3200" kern="1200">
          <a:solidFill>
            <a:schemeClr val="tx1"/>
          </a:solidFill>
          <a:latin typeface="+mn-lt"/>
          <a:ea typeface="+mn-ea"/>
          <a:cs typeface="+mn-cs"/>
        </a:defRPr>
      </a:lvl7pPr>
      <a:lvl8pPr marL="5716234" algn="l" defTabSz="1633210" rtl="0" eaLnBrk="1" latinLnBrk="0" hangingPunct="1">
        <a:defRPr sz="3200" kern="1200">
          <a:solidFill>
            <a:schemeClr val="tx1"/>
          </a:solidFill>
          <a:latin typeface="+mn-lt"/>
          <a:ea typeface="+mn-ea"/>
          <a:cs typeface="+mn-cs"/>
        </a:defRPr>
      </a:lvl8pPr>
      <a:lvl9pPr marL="6532839" algn="l" defTabSz="1633210"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914559" y="412084"/>
            <a:ext cx="16462058" cy="1715029"/>
          </a:xfrm>
          <a:prstGeom prst="rect">
            <a:avLst/>
          </a:prstGeom>
        </p:spPr>
        <p:txBody>
          <a:bodyPr vert="horz" lIns="163321" tIns="81660" rIns="163321" bIns="8166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914559" y="2401042"/>
            <a:ext cx="16462058" cy="6791040"/>
          </a:xfrm>
          <a:prstGeom prst="rect">
            <a:avLst/>
          </a:prstGeom>
        </p:spPr>
        <p:txBody>
          <a:bodyPr vert="horz" lIns="163321" tIns="81660" rIns="163321" bIns="8166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914559" y="9537468"/>
            <a:ext cx="4267941" cy="547857"/>
          </a:xfrm>
          <a:prstGeom prst="rect">
            <a:avLst/>
          </a:prstGeom>
        </p:spPr>
        <p:txBody>
          <a:bodyPr vert="horz" lIns="163321" tIns="81660" rIns="163321" bIns="81660" rtlCol="0" anchor="ctr"/>
          <a:lstStyle>
            <a:lvl1pPr algn="l">
              <a:defRPr sz="2100">
                <a:solidFill>
                  <a:schemeClr val="tx1">
                    <a:tint val="75000"/>
                  </a:schemeClr>
                </a:solidFill>
              </a:defRPr>
            </a:lvl1pPr>
          </a:lstStyle>
          <a:p>
            <a:fld id="{990E3884-D7CF-4B58-A7A0-A614087DE447}" type="datetimeFigureOut">
              <a:rPr lang="da-DK" smtClean="0">
                <a:solidFill>
                  <a:prstClr val="black">
                    <a:tint val="75000"/>
                  </a:prstClr>
                </a:solidFill>
              </a:rPr>
              <a:pPr/>
              <a:t>03-03-2017</a:t>
            </a:fld>
            <a:endParaRPr lang="da-DK">
              <a:solidFill>
                <a:prstClr val="black">
                  <a:tint val="75000"/>
                </a:prstClr>
              </a:solidFill>
            </a:endParaRPr>
          </a:p>
        </p:txBody>
      </p:sp>
      <p:sp>
        <p:nvSpPr>
          <p:cNvPr id="5" name="Pladsholder til sidefod 4"/>
          <p:cNvSpPr>
            <a:spLocks noGrp="1"/>
          </p:cNvSpPr>
          <p:nvPr>
            <p:ph type="ftr" sz="quarter" idx="3"/>
          </p:nvPr>
        </p:nvSpPr>
        <p:spPr>
          <a:xfrm>
            <a:off x="6249485" y="9537468"/>
            <a:ext cx="5792205" cy="547857"/>
          </a:xfrm>
          <a:prstGeom prst="rect">
            <a:avLst/>
          </a:prstGeom>
        </p:spPr>
        <p:txBody>
          <a:bodyPr vert="horz" lIns="163321" tIns="81660" rIns="163321" bIns="81660" rtlCol="0" anchor="ctr"/>
          <a:lstStyle>
            <a:lvl1pPr algn="ctr">
              <a:defRPr sz="21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13108675" y="9537468"/>
            <a:ext cx="4267941" cy="547857"/>
          </a:xfrm>
          <a:prstGeom prst="rect">
            <a:avLst/>
          </a:prstGeom>
        </p:spPr>
        <p:txBody>
          <a:bodyPr vert="horz" lIns="163321" tIns="81660" rIns="163321" bIns="81660" rtlCol="0" anchor="ctr"/>
          <a:lstStyle>
            <a:lvl1pPr algn="r">
              <a:defRPr sz="2100">
                <a:solidFill>
                  <a:schemeClr val="tx1">
                    <a:tint val="75000"/>
                  </a:schemeClr>
                </a:solidFill>
              </a:defRPr>
            </a:lvl1pPr>
          </a:lstStyle>
          <a:p>
            <a:fld id="{30CCA08A-1488-49B7-9934-DC2C1CAA12C2}"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103375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33210" rtl="0" eaLnBrk="1" latinLnBrk="0" hangingPunct="1">
        <a:spcBef>
          <a:spcPct val="0"/>
        </a:spcBef>
        <a:buNone/>
        <a:defRPr sz="7900" kern="1200">
          <a:solidFill>
            <a:schemeClr val="tx1"/>
          </a:solidFill>
          <a:latin typeface="+mj-lt"/>
          <a:ea typeface="+mj-ea"/>
          <a:cs typeface="+mj-cs"/>
        </a:defRPr>
      </a:lvl1pPr>
    </p:titleStyle>
    <p:bodyStyle>
      <a:lvl1pPr marL="612454" indent="-612454" algn="l" defTabSz="1633210" rtl="0" eaLnBrk="1" latinLnBrk="0" hangingPunct="1">
        <a:spcBef>
          <a:spcPct val="20000"/>
        </a:spcBef>
        <a:buFont typeface="Arial" panose="020B0604020202020204" pitchFamily="34" charset="0"/>
        <a:buChar char="•"/>
        <a:defRPr sz="5700" kern="1200">
          <a:solidFill>
            <a:schemeClr val="tx1"/>
          </a:solidFill>
          <a:latin typeface="+mn-lt"/>
          <a:ea typeface="+mn-ea"/>
          <a:cs typeface="+mn-cs"/>
        </a:defRPr>
      </a:lvl1pPr>
      <a:lvl2pPr marL="1326983" indent="-510378" algn="l" defTabSz="1633210"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41512" indent="-408302" algn="l" defTabSz="163321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3pPr>
      <a:lvl4pPr marL="285811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7472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9132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793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453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4114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da-DK"/>
      </a:defPPr>
      <a:lvl1pPr marL="0" algn="l" defTabSz="1633210" rtl="0" eaLnBrk="1" latinLnBrk="0" hangingPunct="1">
        <a:defRPr sz="3200" kern="1200">
          <a:solidFill>
            <a:schemeClr val="tx1"/>
          </a:solidFill>
          <a:latin typeface="+mn-lt"/>
          <a:ea typeface="+mn-ea"/>
          <a:cs typeface="+mn-cs"/>
        </a:defRPr>
      </a:lvl1pPr>
      <a:lvl2pPr marL="816605" algn="l" defTabSz="1633210" rtl="0" eaLnBrk="1" latinLnBrk="0" hangingPunct="1">
        <a:defRPr sz="3200" kern="1200">
          <a:solidFill>
            <a:schemeClr val="tx1"/>
          </a:solidFill>
          <a:latin typeface="+mn-lt"/>
          <a:ea typeface="+mn-ea"/>
          <a:cs typeface="+mn-cs"/>
        </a:defRPr>
      </a:lvl2pPr>
      <a:lvl3pPr marL="1633210" algn="l" defTabSz="1633210" rtl="0" eaLnBrk="1" latinLnBrk="0" hangingPunct="1">
        <a:defRPr sz="3200" kern="1200">
          <a:solidFill>
            <a:schemeClr val="tx1"/>
          </a:solidFill>
          <a:latin typeface="+mn-lt"/>
          <a:ea typeface="+mn-ea"/>
          <a:cs typeface="+mn-cs"/>
        </a:defRPr>
      </a:lvl3pPr>
      <a:lvl4pPr marL="2449815" algn="l" defTabSz="1633210" rtl="0" eaLnBrk="1" latinLnBrk="0" hangingPunct="1">
        <a:defRPr sz="3200" kern="1200">
          <a:solidFill>
            <a:schemeClr val="tx1"/>
          </a:solidFill>
          <a:latin typeface="+mn-lt"/>
          <a:ea typeface="+mn-ea"/>
          <a:cs typeface="+mn-cs"/>
        </a:defRPr>
      </a:lvl4pPr>
      <a:lvl5pPr marL="3266420" algn="l" defTabSz="1633210" rtl="0" eaLnBrk="1" latinLnBrk="0" hangingPunct="1">
        <a:defRPr sz="3200" kern="1200">
          <a:solidFill>
            <a:schemeClr val="tx1"/>
          </a:solidFill>
          <a:latin typeface="+mn-lt"/>
          <a:ea typeface="+mn-ea"/>
          <a:cs typeface="+mn-cs"/>
        </a:defRPr>
      </a:lvl5pPr>
      <a:lvl6pPr marL="4083025" algn="l" defTabSz="1633210" rtl="0" eaLnBrk="1" latinLnBrk="0" hangingPunct="1">
        <a:defRPr sz="3200" kern="1200">
          <a:solidFill>
            <a:schemeClr val="tx1"/>
          </a:solidFill>
          <a:latin typeface="+mn-lt"/>
          <a:ea typeface="+mn-ea"/>
          <a:cs typeface="+mn-cs"/>
        </a:defRPr>
      </a:lvl6pPr>
      <a:lvl7pPr marL="4899630" algn="l" defTabSz="1633210" rtl="0" eaLnBrk="1" latinLnBrk="0" hangingPunct="1">
        <a:defRPr sz="3200" kern="1200">
          <a:solidFill>
            <a:schemeClr val="tx1"/>
          </a:solidFill>
          <a:latin typeface="+mn-lt"/>
          <a:ea typeface="+mn-ea"/>
          <a:cs typeface="+mn-cs"/>
        </a:defRPr>
      </a:lvl7pPr>
      <a:lvl8pPr marL="5716234" algn="l" defTabSz="1633210" rtl="0" eaLnBrk="1" latinLnBrk="0" hangingPunct="1">
        <a:defRPr sz="3200" kern="1200">
          <a:solidFill>
            <a:schemeClr val="tx1"/>
          </a:solidFill>
          <a:latin typeface="+mn-lt"/>
          <a:ea typeface="+mn-ea"/>
          <a:cs typeface="+mn-cs"/>
        </a:defRPr>
      </a:lvl8pPr>
      <a:lvl9pPr marL="6532839" algn="l" defTabSz="1633210"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914400" y="412750"/>
            <a:ext cx="16462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321" tIns="81660" rIns="163321" bIns="81660" numCol="1" anchor="ctr" anchorCtr="0" compatLnSpc="1">
            <a:prstTxWarp prst="textNoShape">
              <a:avLst/>
            </a:prstTxWarp>
          </a:bodyPr>
          <a:lstStyle/>
          <a:p>
            <a:pPr lvl="0"/>
            <a:r>
              <a:rPr lang="da-DK" altLang="da-DK" smtClean="0"/>
              <a:t>Klik for at redigere i master</a:t>
            </a:r>
          </a:p>
        </p:txBody>
      </p:sp>
      <p:sp>
        <p:nvSpPr>
          <p:cNvPr id="1027" name="Pladsholder til tekst 2"/>
          <p:cNvSpPr>
            <a:spLocks noGrp="1"/>
          </p:cNvSpPr>
          <p:nvPr>
            <p:ph type="body" idx="1"/>
          </p:nvPr>
        </p:nvSpPr>
        <p:spPr bwMode="auto">
          <a:xfrm>
            <a:off x="914400" y="2400300"/>
            <a:ext cx="164623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321" tIns="81660" rIns="163321" bIns="81660" numCol="1" anchor="t" anchorCtr="0" compatLnSpc="1">
            <a:prstTxWarp prst="textNoShape">
              <a:avLst/>
            </a:prstTxWarp>
          </a:bodyPr>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p>
        </p:txBody>
      </p:sp>
      <p:sp>
        <p:nvSpPr>
          <p:cNvPr id="4" name="Pladsholder til dato 3"/>
          <p:cNvSpPr>
            <a:spLocks noGrp="1"/>
          </p:cNvSpPr>
          <p:nvPr>
            <p:ph type="dt" sz="half" idx="2"/>
          </p:nvPr>
        </p:nvSpPr>
        <p:spPr>
          <a:xfrm>
            <a:off x="914400" y="9537700"/>
            <a:ext cx="4268788" cy="547688"/>
          </a:xfrm>
          <a:prstGeom prst="rect">
            <a:avLst/>
          </a:prstGeom>
        </p:spPr>
        <p:txBody>
          <a:bodyPr vert="horz" lIns="163321" tIns="81660" rIns="163321" bIns="81660" rtlCol="0" anchor="ctr"/>
          <a:lstStyle>
            <a:lvl1pPr algn="l" defTabSz="1633210" fontAlgn="auto">
              <a:spcBef>
                <a:spcPts val="0"/>
              </a:spcBef>
              <a:spcAft>
                <a:spcPts val="0"/>
              </a:spcAft>
              <a:defRPr sz="2100">
                <a:solidFill>
                  <a:schemeClr val="tx1">
                    <a:tint val="75000"/>
                  </a:schemeClr>
                </a:solidFill>
                <a:latin typeface="+mn-lt"/>
                <a:cs typeface="+mn-cs"/>
              </a:defRPr>
            </a:lvl1pPr>
          </a:lstStyle>
          <a:p>
            <a:pPr>
              <a:defRPr/>
            </a:pPr>
            <a:fld id="{31CFB67E-ECE1-4E32-B10E-9FDFC1D20DB1}" type="datetimeFigureOut">
              <a:rPr lang="da-DK">
                <a:solidFill>
                  <a:prstClr val="black">
                    <a:tint val="75000"/>
                  </a:prstClr>
                </a:solidFill>
              </a:rPr>
              <a:pPr>
                <a:defRPr/>
              </a:pPr>
              <a:t>03-03-2017</a:t>
            </a:fld>
            <a:endParaRPr lang="da-DK">
              <a:solidFill>
                <a:prstClr val="black">
                  <a:tint val="75000"/>
                </a:prstClr>
              </a:solidFill>
            </a:endParaRPr>
          </a:p>
        </p:txBody>
      </p:sp>
      <p:sp>
        <p:nvSpPr>
          <p:cNvPr id="5" name="Pladsholder til sidefod 4"/>
          <p:cNvSpPr>
            <a:spLocks noGrp="1"/>
          </p:cNvSpPr>
          <p:nvPr>
            <p:ph type="ftr" sz="quarter" idx="3"/>
          </p:nvPr>
        </p:nvSpPr>
        <p:spPr>
          <a:xfrm>
            <a:off x="6249988" y="9537700"/>
            <a:ext cx="5791200" cy="547688"/>
          </a:xfrm>
          <a:prstGeom prst="rect">
            <a:avLst/>
          </a:prstGeom>
        </p:spPr>
        <p:txBody>
          <a:bodyPr vert="horz" lIns="163321" tIns="81660" rIns="163321" bIns="81660" rtlCol="0" anchor="ctr"/>
          <a:lstStyle>
            <a:lvl1pPr algn="ctr" defTabSz="1633210" fontAlgn="auto">
              <a:spcBef>
                <a:spcPts val="0"/>
              </a:spcBef>
              <a:spcAft>
                <a:spcPts val="0"/>
              </a:spcAft>
              <a:defRPr sz="2100">
                <a:solidFill>
                  <a:schemeClr val="tx1">
                    <a:tint val="75000"/>
                  </a:schemeClr>
                </a:solidFill>
                <a:latin typeface="+mn-lt"/>
                <a:cs typeface="+mn-cs"/>
              </a:defRPr>
            </a:lvl1pPr>
          </a:lstStyle>
          <a:p>
            <a:pPr>
              <a:defRPr/>
            </a:pPr>
            <a:endParaRPr lang="da-DK">
              <a:solidFill>
                <a:prstClr val="black">
                  <a:tint val="75000"/>
                </a:prstClr>
              </a:solidFill>
            </a:endParaRPr>
          </a:p>
        </p:txBody>
      </p:sp>
      <p:sp>
        <p:nvSpPr>
          <p:cNvPr id="6" name="Pladsholder til diasnummer 5"/>
          <p:cNvSpPr>
            <a:spLocks noGrp="1"/>
          </p:cNvSpPr>
          <p:nvPr>
            <p:ph type="sldNum" sz="quarter" idx="4"/>
          </p:nvPr>
        </p:nvSpPr>
        <p:spPr>
          <a:xfrm>
            <a:off x="13107988" y="9537700"/>
            <a:ext cx="4268787" cy="547688"/>
          </a:xfrm>
          <a:prstGeom prst="rect">
            <a:avLst/>
          </a:prstGeom>
        </p:spPr>
        <p:txBody>
          <a:bodyPr vert="horz" lIns="163321" tIns="81660" rIns="163321" bIns="81660" rtlCol="0" anchor="ctr"/>
          <a:lstStyle>
            <a:lvl1pPr algn="r" defTabSz="1633210" fontAlgn="auto">
              <a:spcBef>
                <a:spcPts val="0"/>
              </a:spcBef>
              <a:spcAft>
                <a:spcPts val="0"/>
              </a:spcAft>
              <a:defRPr sz="2100">
                <a:solidFill>
                  <a:schemeClr val="tx1">
                    <a:tint val="75000"/>
                  </a:schemeClr>
                </a:solidFill>
                <a:latin typeface="+mn-lt"/>
                <a:cs typeface="+mn-cs"/>
              </a:defRPr>
            </a:lvl1pPr>
          </a:lstStyle>
          <a:p>
            <a:pPr>
              <a:defRPr/>
            </a:pPr>
            <a:fld id="{74670703-EEA7-47A9-A48B-E873ED79377A}" type="slidenum">
              <a:rPr lang="da-DK">
                <a:solidFill>
                  <a:prstClr val="black">
                    <a:tint val="75000"/>
                  </a:prstClr>
                </a:solidFill>
              </a:rPr>
              <a:pPr>
                <a:defRPr/>
              </a:pPr>
              <a:t>‹nr.›</a:t>
            </a:fld>
            <a:endParaRPr lang="da-DK">
              <a:solidFill>
                <a:prstClr val="black">
                  <a:tint val="75000"/>
                </a:prstClr>
              </a:solidFill>
            </a:endParaRPr>
          </a:p>
        </p:txBody>
      </p:sp>
    </p:spTree>
    <p:extLst>
      <p:ext uri="{BB962C8B-B14F-4D97-AF65-F5344CB8AC3E}">
        <p14:creationId xmlns:p14="http://schemas.microsoft.com/office/powerpoint/2010/main" val="26107578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631950" rtl="0" eaLnBrk="0" fontAlgn="base" hangingPunct="0">
        <a:spcBef>
          <a:spcPct val="0"/>
        </a:spcBef>
        <a:spcAft>
          <a:spcPct val="0"/>
        </a:spcAft>
        <a:defRPr sz="7900" kern="1200">
          <a:solidFill>
            <a:schemeClr val="tx1"/>
          </a:solidFill>
          <a:latin typeface="+mj-lt"/>
          <a:ea typeface="+mj-ea"/>
          <a:cs typeface="+mj-cs"/>
        </a:defRPr>
      </a:lvl1pPr>
      <a:lvl2pPr algn="ctr" defTabSz="1631950" rtl="0" eaLnBrk="0" fontAlgn="base" hangingPunct="0">
        <a:spcBef>
          <a:spcPct val="0"/>
        </a:spcBef>
        <a:spcAft>
          <a:spcPct val="0"/>
        </a:spcAft>
        <a:defRPr sz="7900">
          <a:solidFill>
            <a:schemeClr val="tx1"/>
          </a:solidFill>
          <a:latin typeface="Calibri" pitchFamily="34" charset="0"/>
        </a:defRPr>
      </a:lvl2pPr>
      <a:lvl3pPr algn="ctr" defTabSz="1631950" rtl="0" eaLnBrk="0" fontAlgn="base" hangingPunct="0">
        <a:spcBef>
          <a:spcPct val="0"/>
        </a:spcBef>
        <a:spcAft>
          <a:spcPct val="0"/>
        </a:spcAft>
        <a:defRPr sz="7900">
          <a:solidFill>
            <a:schemeClr val="tx1"/>
          </a:solidFill>
          <a:latin typeface="Calibri" pitchFamily="34" charset="0"/>
        </a:defRPr>
      </a:lvl3pPr>
      <a:lvl4pPr algn="ctr" defTabSz="1631950" rtl="0" eaLnBrk="0" fontAlgn="base" hangingPunct="0">
        <a:spcBef>
          <a:spcPct val="0"/>
        </a:spcBef>
        <a:spcAft>
          <a:spcPct val="0"/>
        </a:spcAft>
        <a:defRPr sz="7900">
          <a:solidFill>
            <a:schemeClr val="tx1"/>
          </a:solidFill>
          <a:latin typeface="Calibri" pitchFamily="34" charset="0"/>
        </a:defRPr>
      </a:lvl4pPr>
      <a:lvl5pPr algn="ctr" defTabSz="1631950" rtl="0" eaLnBrk="0" fontAlgn="base" hangingPunct="0">
        <a:spcBef>
          <a:spcPct val="0"/>
        </a:spcBef>
        <a:spcAft>
          <a:spcPct val="0"/>
        </a:spcAft>
        <a:defRPr sz="7900">
          <a:solidFill>
            <a:schemeClr val="tx1"/>
          </a:solidFill>
          <a:latin typeface="Calibri" pitchFamily="34" charset="0"/>
        </a:defRPr>
      </a:lvl5pPr>
      <a:lvl6pPr marL="457200" algn="ctr" defTabSz="1631950" rtl="0" fontAlgn="base">
        <a:spcBef>
          <a:spcPct val="0"/>
        </a:spcBef>
        <a:spcAft>
          <a:spcPct val="0"/>
        </a:spcAft>
        <a:defRPr sz="7900">
          <a:solidFill>
            <a:schemeClr val="tx1"/>
          </a:solidFill>
          <a:latin typeface="Calibri" pitchFamily="34" charset="0"/>
        </a:defRPr>
      </a:lvl6pPr>
      <a:lvl7pPr marL="914400" algn="ctr" defTabSz="1631950" rtl="0" fontAlgn="base">
        <a:spcBef>
          <a:spcPct val="0"/>
        </a:spcBef>
        <a:spcAft>
          <a:spcPct val="0"/>
        </a:spcAft>
        <a:defRPr sz="7900">
          <a:solidFill>
            <a:schemeClr val="tx1"/>
          </a:solidFill>
          <a:latin typeface="Calibri" pitchFamily="34" charset="0"/>
        </a:defRPr>
      </a:lvl7pPr>
      <a:lvl8pPr marL="1371600" algn="ctr" defTabSz="1631950" rtl="0" fontAlgn="base">
        <a:spcBef>
          <a:spcPct val="0"/>
        </a:spcBef>
        <a:spcAft>
          <a:spcPct val="0"/>
        </a:spcAft>
        <a:defRPr sz="7900">
          <a:solidFill>
            <a:schemeClr val="tx1"/>
          </a:solidFill>
          <a:latin typeface="Calibri" pitchFamily="34" charset="0"/>
        </a:defRPr>
      </a:lvl8pPr>
      <a:lvl9pPr marL="1828800" algn="ctr" defTabSz="1631950" rtl="0" fontAlgn="base">
        <a:spcBef>
          <a:spcPct val="0"/>
        </a:spcBef>
        <a:spcAft>
          <a:spcPct val="0"/>
        </a:spcAft>
        <a:defRPr sz="7900">
          <a:solidFill>
            <a:schemeClr val="tx1"/>
          </a:solidFill>
          <a:latin typeface="Calibri" pitchFamily="34" charset="0"/>
        </a:defRPr>
      </a:lvl9pPr>
    </p:titleStyle>
    <p:bodyStyle>
      <a:lvl1pPr marL="611188" indent="-611188" algn="l" defTabSz="1631950" rtl="0" eaLnBrk="0" fontAlgn="base" hangingPunct="0">
        <a:spcBef>
          <a:spcPct val="20000"/>
        </a:spcBef>
        <a:spcAft>
          <a:spcPct val="0"/>
        </a:spcAft>
        <a:buFont typeface="Arial" charset="0"/>
        <a:buChar char="•"/>
        <a:defRPr sz="5700" kern="1200">
          <a:solidFill>
            <a:schemeClr val="tx1"/>
          </a:solidFill>
          <a:latin typeface="+mn-lt"/>
          <a:ea typeface="+mn-ea"/>
          <a:cs typeface="+mn-cs"/>
        </a:defRPr>
      </a:lvl1pPr>
      <a:lvl2pPr marL="1325563" indent="-509588" algn="l" defTabSz="1631950" rtl="0" eaLnBrk="0" fontAlgn="base" hangingPunct="0">
        <a:spcBef>
          <a:spcPct val="20000"/>
        </a:spcBef>
        <a:spcAft>
          <a:spcPct val="0"/>
        </a:spcAft>
        <a:buFont typeface="Arial" charset="0"/>
        <a:buChar char="–"/>
        <a:defRPr sz="5000" kern="1200">
          <a:solidFill>
            <a:schemeClr val="tx1"/>
          </a:solidFill>
          <a:latin typeface="+mn-lt"/>
          <a:ea typeface="+mn-ea"/>
          <a:cs typeface="+mn-cs"/>
        </a:defRPr>
      </a:lvl2pPr>
      <a:lvl3pPr marL="2039938" indent="-407988" algn="l" defTabSz="1631950" rtl="0" eaLnBrk="0" fontAlgn="base" hangingPunct="0">
        <a:spcBef>
          <a:spcPct val="20000"/>
        </a:spcBef>
        <a:spcAft>
          <a:spcPct val="0"/>
        </a:spcAft>
        <a:buFont typeface="Arial" charset="0"/>
        <a:buChar char="•"/>
        <a:defRPr sz="4300" kern="1200">
          <a:solidFill>
            <a:schemeClr val="tx1"/>
          </a:solidFill>
          <a:latin typeface="+mn-lt"/>
          <a:ea typeface="+mn-ea"/>
          <a:cs typeface="+mn-cs"/>
        </a:defRPr>
      </a:lvl3pPr>
      <a:lvl4pPr marL="2857500" indent="-407988" algn="l" defTabSz="1631950" rtl="0" eaLnBrk="0" fontAlgn="base" hangingPunct="0">
        <a:spcBef>
          <a:spcPct val="20000"/>
        </a:spcBef>
        <a:spcAft>
          <a:spcPct val="0"/>
        </a:spcAft>
        <a:buFont typeface="Arial" charset="0"/>
        <a:buChar char="–"/>
        <a:defRPr sz="3600" kern="1200">
          <a:solidFill>
            <a:schemeClr val="tx1"/>
          </a:solidFill>
          <a:latin typeface="+mn-lt"/>
          <a:ea typeface="+mn-ea"/>
          <a:cs typeface="+mn-cs"/>
        </a:defRPr>
      </a:lvl4pPr>
      <a:lvl5pPr marL="3673475" indent="-407988" algn="l" defTabSz="1631950" rtl="0" eaLnBrk="0" fontAlgn="base" hangingPunct="0">
        <a:spcBef>
          <a:spcPct val="20000"/>
        </a:spcBef>
        <a:spcAft>
          <a:spcPct val="0"/>
        </a:spcAft>
        <a:buFont typeface="Arial" charset="0"/>
        <a:buChar char="»"/>
        <a:defRPr sz="3600" kern="1200">
          <a:solidFill>
            <a:schemeClr val="tx1"/>
          </a:solidFill>
          <a:latin typeface="+mn-lt"/>
          <a:ea typeface="+mn-ea"/>
          <a:cs typeface="+mn-cs"/>
        </a:defRPr>
      </a:lvl5pPr>
      <a:lvl6pPr marL="449132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793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4537"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41142" indent="-408302" algn="l" defTabSz="163321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da-DK"/>
      </a:defPPr>
      <a:lvl1pPr marL="0" algn="l" defTabSz="1633210" rtl="0" eaLnBrk="1" latinLnBrk="0" hangingPunct="1">
        <a:defRPr sz="3200" kern="1200">
          <a:solidFill>
            <a:schemeClr val="tx1"/>
          </a:solidFill>
          <a:latin typeface="+mn-lt"/>
          <a:ea typeface="+mn-ea"/>
          <a:cs typeface="+mn-cs"/>
        </a:defRPr>
      </a:lvl1pPr>
      <a:lvl2pPr marL="816605" algn="l" defTabSz="1633210" rtl="0" eaLnBrk="1" latinLnBrk="0" hangingPunct="1">
        <a:defRPr sz="3200" kern="1200">
          <a:solidFill>
            <a:schemeClr val="tx1"/>
          </a:solidFill>
          <a:latin typeface="+mn-lt"/>
          <a:ea typeface="+mn-ea"/>
          <a:cs typeface="+mn-cs"/>
        </a:defRPr>
      </a:lvl2pPr>
      <a:lvl3pPr marL="1633210" algn="l" defTabSz="1633210" rtl="0" eaLnBrk="1" latinLnBrk="0" hangingPunct="1">
        <a:defRPr sz="3200" kern="1200">
          <a:solidFill>
            <a:schemeClr val="tx1"/>
          </a:solidFill>
          <a:latin typeface="+mn-lt"/>
          <a:ea typeface="+mn-ea"/>
          <a:cs typeface="+mn-cs"/>
        </a:defRPr>
      </a:lvl3pPr>
      <a:lvl4pPr marL="2449815" algn="l" defTabSz="1633210" rtl="0" eaLnBrk="1" latinLnBrk="0" hangingPunct="1">
        <a:defRPr sz="3200" kern="1200">
          <a:solidFill>
            <a:schemeClr val="tx1"/>
          </a:solidFill>
          <a:latin typeface="+mn-lt"/>
          <a:ea typeface="+mn-ea"/>
          <a:cs typeface="+mn-cs"/>
        </a:defRPr>
      </a:lvl4pPr>
      <a:lvl5pPr marL="3266420" algn="l" defTabSz="1633210" rtl="0" eaLnBrk="1" latinLnBrk="0" hangingPunct="1">
        <a:defRPr sz="3200" kern="1200">
          <a:solidFill>
            <a:schemeClr val="tx1"/>
          </a:solidFill>
          <a:latin typeface="+mn-lt"/>
          <a:ea typeface="+mn-ea"/>
          <a:cs typeface="+mn-cs"/>
        </a:defRPr>
      </a:lvl5pPr>
      <a:lvl6pPr marL="4083025" algn="l" defTabSz="1633210" rtl="0" eaLnBrk="1" latinLnBrk="0" hangingPunct="1">
        <a:defRPr sz="3200" kern="1200">
          <a:solidFill>
            <a:schemeClr val="tx1"/>
          </a:solidFill>
          <a:latin typeface="+mn-lt"/>
          <a:ea typeface="+mn-ea"/>
          <a:cs typeface="+mn-cs"/>
        </a:defRPr>
      </a:lvl6pPr>
      <a:lvl7pPr marL="4899630" algn="l" defTabSz="1633210" rtl="0" eaLnBrk="1" latinLnBrk="0" hangingPunct="1">
        <a:defRPr sz="3200" kern="1200">
          <a:solidFill>
            <a:schemeClr val="tx1"/>
          </a:solidFill>
          <a:latin typeface="+mn-lt"/>
          <a:ea typeface="+mn-ea"/>
          <a:cs typeface="+mn-cs"/>
        </a:defRPr>
      </a:lvl7pPr>
      <a:lvl8pPr marL="5716234" algn="l" defTabSz="1633210" rtl="0" eaLnBrk="1" latinLnBrk="0" hangingPunct="1">
        <a:defRPr sz="3200" kern="1200">
          <a:solidFill>
            <a:schemeClr val="tx1"/>
          </a:solidFill>
          <a:latin typeface="+mn-lt"/>
          <a:ea typeface="+mn-ea"/>
          <a:cs typeface="+mn-cs"/>
        </a:defRPr>
      </a:lvl8pPr>
      <a:lvl9pPr marL="6532839" algn="l" defTabSz="163321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2.emf"/><Relationship Id="rId4" Type="http://schemas.openxmlformats.org/officeDocument/2006/relationships/image" Target="../media/image8.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8293642" cy="1029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1075" y="-1182"/>
            <a:ext cx="15925800" cy="1257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5" name="Rektangel 4"/>
          <p:cNvSpPr/>
          <p:nvPr/>
        </p:nvSpPr>
        <p:spPr>
          <a:xfrm>
            <a:off x="4150535" y="9523788"/>
            <a:ext cx="9747580" cy="584775"/>
          </a:xfrm>
          <a:prstGeom prst="rect">
            <a:avLst/>
          </a:prstGeom>
          <a:solidFill>
            <a:schemeClr val="accent3">
              <a:lumMod val="40000"/>
              <a:lumOff val="60000"/>
            </a:schemeClr>
          </a:solidFill>
          <a:ln>
            <a:solidFill>
              <a:schemeClr val="tx1"/>
            </a:solidFill>
          </a:ln>
        </p:spPr>
        <p:txBody>
          <a:bodyPr wrap="square">
            <a:spAutoFit/>
          </a:bodyPr>
          <a:lstStyle/>
          <a:p>
            <a:endParaRPr lang="da-DK" dirty="0"/>
          </a:p>
        </p:txBody>
      </p:sp>
      <p:sp>
        <p:nvSpPr>
          <p:cNvPr id="8" name="Tekstboks 7"/>
          <p:cNvSpPr txBox="1"/>
          <p:nvPr/>
        </p:nvSpPr>
        <p:spPr>
          <a:xfrm>
            <a:off x="838544" y="1457752"/>
            <a:ext cx="16650647" cy="5016758"/>
          </a:xfrm>
          <a:prstGeom prst="rect">
            <a:avLst/>
          </a:prstGeom>
          <a:solidFill>
            <a:srgbClr val="0099FF">
              <a:alpha val="20000"/>
            </a:srgbClr>
          </a:solidFill>
          <a:ln>
            <a:solidFill>
              <a:srgbClr val="0099FF"/>
            </a:solidFill>
          </a:ln>
        </p:spPr>
        <p:txBody>
          <a:bodyPr wrap="none" rtlCol="0">
            <a:spAutoFit/>
          </a:bodyPr>
          <a:lstStyle/>
          <a:p>
            <a:pPr algn="ctr"/>
            <a:endParaRPr lang="en-US" sz="6000" b="1" dirty="0" smtClean="0"/>
          </a:p>
          <a:p>
            <a:pPr algn="ctr"/>
            <a:r>
              <a:rPr lang="da-DK" sz="6000" b="1" dirty="0" smtClean="0">
                <a:solidFill>
                  <a:schemeClr val="bg1"/>
                </a:solidFill>
              </a:rPr>
              <a:t>Polar Code </a:t>
            </a:r>
            <a:r>
              <a:rPr lang="da-DK" sz="6000" b="1" dirty="0" err="1" smtClean="0">
                <a:solidFill>
                  <a:schemeClr val="bg1"/>
                </a:solidFill>
              </a:rPr>
              <a:t>Implications</a:t>
            </a:r>
            <a:r>
              <a:rPr lang="da-DK" sz="6000" b="1" dirty="0" smtClean="0">
                <a:solidFill>
                  <a:schemeClr val="bg1"/>
                </a:solidFill>
              </a:rPr>
              <a:t> for Operational Ice Services</a:t>
            </a:r>
          </a:p>
          <a:p>
            <a:pPr algn="ctr"/>
            <a:endParaRPr lang="da-DK" sz="4000" b="1" dirty="0" smtClean="0">
              <a:solidFill>
                <a:schemeClr val="bg1"/>
              </a:solidFill>
            </a:endParaRPr>
          </a:p>
          <a:p>
            <a:pPr algn="ctr"/>
            <a:r>
              <a:rPr lang="da-DK" sz="4000" b="1" dirty="0" smtClean="0">
                <a:solidFill>
                  <a:schemeClr val="bg1"/>
                </a:solidFill>
              </a:rPr>
              <a:t>Keld Qvistgaard</a:t>
            </a:r>
          </a:p>
          <a:p>
            <a:pPr algn="ctr"/>
            <a:r>
              <a:rPr lang="da-DK" sz="4000" b="1" dirty="0" smtClean="0">
                <a:solidFill>
                  <a:schemeClr val="bg1"/>
                </a:solidFill>
              </a:rPr>
              <a:t>Senior </a:t>
            </a:r>
            <a:r>
              <a:rPr lang="da-DK" sz="4000" b="1" dirty="0">
                <a:solidFill>
                  <a:schemeClr val="bg1"/>
                </a:solidFill>
              </a:rPr>
              <a:t>I</a:t>
            </a:r>
            <a:r>
              <a:rPr lang="da-DK" sz="4000" b="1" dirty="0" smtClean="0">
                <a:solidFill>
                  <a:schemeClr val="bg1"/>
                </a:solidFill>
              </a:rPr>
              <a:t>ce </a:t>
            </a:r>
            <a:r>
              <a:rPr lang="da-DK" sz="4000" b="1" dirty="0">
                <a:solidFill>
                  <a:schemeClr val="bg1"/>
                </a:solidFill>
              </a:rPr>
              <a:t>A</a:t>
            </a:r>
            <a:r>
              <a:rPr lang="da-DK" sz="4000" b="1" dirty="0" smtClean="0">
                <a:solidFill>
                  <a:schemeClr val="bg1"/>
                </a:solidFill>
              </a:rPr>
              <a:t>dvisor &amp; Client Relations Manager</a:t>
            </a:r>
          </a:p>
          <a:p>
            <a:pPr algn="ctr"/>
            <a:r>
              <a:rPr lang="da-DK" sz="4000" b="1" dirty="0" err="1" smtClean="0">
                <a:solidFill>
                  <a:schemeClr val="bg1"/>
                </a:solidFill>
              </a:rPr>
              <a:t>Email</a:t>
            </a:r>
            <a:r>
              <a:rPr lang="da-DK" sz="4000" b="1" dirty="0" smtClean="0">
                <a:solidFill>
                  <a:schemeClr val="bg1"/>
                </a:solidFill>
              </a:rPr>
              <a:t>: kqh@dmi.dk</a:t>
            </a:r>
          </a:p>
          <a:p>
            <a:pPr algn="ctr"/>
            <a:r>
              <a:rPr lang="da-DK" sz="4000" b="1" dirty="0" smtClean="0">
                <a:solidFill>
                  <a:schemeClr val="bg1"/>
                </a:solidFill>
              </a:rPr>
              <a:t>Danish </a:t>
            </a:r>
            <a:r>
              <a:rPr lang="da-DK" sz="4000" b="1" dirty="0" err="1" smtClean="0">
                <a:solidFill>
                  <a:schemeClr val="bg1"/>
                </a:solidFill>
              </a:rPr>
              <a:t>Meteorological</a:t>
            </a:r>
            <a:r>
              <a:rPr lang="da-DK" sz="4000" b="1" dirty="0" smtClean="0">
                <a:solidFill>
                  <a:schemeClr val="bg1"/>
                </a:solidFill>
              </a:rPr>
              <a:t> </a:t>
            </a:r>
            <a:r>
              <a:rPr lang="da-DK" sz="4000" b="1" dirty="0" err="1" smtClean="0">
                <a:solidFill>
                  <a:schemeClr val="bg1"/>
                </a:solidFill>
              </a:rPr>
              <a:t>Institute</a:t>
            </a:r>
            <a:endParaRPr lang="da-DK" sz="4000" b="1" dirty="0" smtClean="0">
              <a:solidFill>
                <a:schemeClr val="bg1"/>
              </a:solidFill>
            </a:endParaRPr>
          </a:p>
        </p:txBody>
      </p:sp>
      <p:sp>
        <p:nvSpPr>
          <p:cNvPr id="2" name="Rektangel 1"/>
          <p:cNvSpPr/>
          <p:nvPr/>
        </p:nvSpPr>
        <p:spPr>
          <a:xfrm>
            <a:off x="4989213" y="9523787"/>
            <a:ext cx="8070223" cy="584775"/>
          </a:xfrm>
          <a:prstGeom prst="rect">
            <a:avLst/>
          </a:prstGeom>
        </p:spPr>
        <p:txBody>
          <a:bodyPr wrap="none">
            <a:spAutoFit/>
          </a:bodyPr>
          <a:lstStyle/>
          <a:p>
            <a:r>
              <a:rPr lang="en-US" dirty="0"/>
              <a:t>JCOMM ETSI VI 28th February – 03 March 2017</a:t>
            </a:r>
          </a:p>
        </p:txBody>
      </p:sp>
    </p:spTree>
    <p:extLst>
      <p:ext uri="{BB962C8B-B14F-4D97-AF65-F5344CB8AC3E}">
        <p14:creationId xmlns:p14="http://schemas.microsoft.com/office/powerpoint/2010/main" val="510494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1595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82888" cy="1255713"/>
          </a:xfrm>
          <a:prstGeom prst="rect">
            <a:avLst/>
          </a:prstGeom>
          <a:solidFill>
            <a:schemeClr val="bg1"/>
          </a:solidFill>
          <a:ln w="9525">
            <a:solidFill>
              <a:schemeClr val="accent1"/>
            </a:solidFill>
            <a:miter lim="800000"/>
            <a:headEnd/>
            <a:tailEnd/>
          </a:ln>
        </p:spPr>
      </p:pic>
      <p:sp>
        <p:nvSpPr>
          <p:cNvPr id="3" name="Tekstboks 2"/>
          <p:cNvSpPr txBox="1"/>
          <p:nvPr/>
        </p:nvSpPr>
        <p:spPr>
          <a:xfrm>
            <a:off x="215900" y="1317625"/>
            <a:ext cx="16168785" cy="8156079"/>
          </a:xfrm>
          <a:prstGeom prst="rect">
            <a:avLst/>
          </a:prstGeom>
          <a:noFill/>
        </p:spPr>
        <p:txBody>
          <a:bodyPr wrap="none">
            <a:spAutoFit/>
          </a:bodyPr>
          <a:lstStyle/>
          <a:p>
            <a:pPr>
              <a:defRPr/>
            </a:pPr>
            <a:r>
              <a:rPr lang="da-DK" sz="4800" b="1" dirty="0" smtClean="0">
                <a:solidFill>
                  <a:prstClr val="black"/>
                </a:solidFill>
                <a:cs typeface="Arial" charset="0"/>
              </a:rPr>
              <a:t>Ice centers </a:t>
            </a:r>
            <a:r>
              <a:rPr lang="da-DK" sz="4800" b="1" dirty="0" err="1" smtClean="0">
                <a:solidFill>
                  <a:prstClr val="black"/>
                </a:solidFill>
                <a:cs typeface="Arial" charset="0"/>
              </a:rPr>
              <a:t>addressing</a:t>
            </a:r>
            <a:r>
              <a:rPr lang="da-DK" sz="4800" b="1" dirty="0" smtClean="0">
                <a:solidFill>
                  <a:prstClr val="black"/>
                </a:solidFill>
                <a:cs typeface="Arial" charset="0"/>
              </a:rPr>
              <a:t> </a:t>
            </a:r>
            <a:r>
              <a:rPr lang="da-DK" sz="4800" b="1" dirty="0" err="1" smtClean="0">
                <a:solidFill>
                  <a:prstClr val="black"/>
                </a:solidFill>
                <a:cs typeface="Arial" charset="0"/>
              </a:rPr>
              <a:t>IceMetOcean</a:t>
            </a:r>
            <a:r>
              <a:rPr lang="da-DK" sz="4800" b="1" dirty="0">
                <a:solidFill>
                  <a:prstClr val="black"/>
                </a:solidFill>
                <a:cs typeface="Arial" charset="0"/>
              </a:rPr>
              <a:t> </a:t>
            </a:r>
            <a:r>
              <a:rPr lang="da-DK" sz="4800" b="1" dirty="0" smtClean="0">
                <a:solidFill>
                  <a:prstClr val="black"/>
                </a:solidFill>
                <a:cs typeface="Arial" charset="0"/>
              </a:rPr>
              <a:t>and Polar Code :</a:t>
            </a:r>
          </a:p>
          <a:p>
            <a:pPr>
              <a:defRPr/>
            </a:pPr>
            <a:endParaRPr lang="da-DK" sz="2800" b="1" dirty="0">
              <a:solidFill>
                <a:prstClr val="black"/>
              </a:solidFill>
              <a:cs typeface="Arial" charset="0"/>
            </a:endParaRPr>
          </a:p>
          <a:p>
            <a:pPr marL="457200" indent="-457200">
              <a:buFont typeface="Wingdings" panose="05000000000000000000" pitchFamily="2" charset="2"/>
              <a:buChar char="q"/>
              <a:defRPr/>
            </a:pPr>
            <a:r>
              <a:rPr lang="da-DK" b="1" dirty="0" err="1" smtClean="0">
                <a:solidFill>
                  <a:prstClr val="black"/>
                </a:solidFill>
                <a:cs typeface="Arial" charset="0"/>
              </a:rPr>
              <a:t>Serve</a:t>
            </a:r>
            <a:r>
              <a:rPr lang="da-DK" b="1" dirty="0" smtClean="0">
                <a:solidFill>
                  <a:prstClr val="black"/>
                </a:solidFill>
                <a:cs typeface="Arial" charset="0"/>
              </a:rPr>
              <a:t> </a:t>
            </a:r>
            <a:r>
              <a:rPr lang="da-DK" b="1" dirty="0" err="1" smtClean="0">
                <a:solidFill>
                  <a:prstClr val="black"/>
                </a:solidFill>
                <a:cs typeface="Arial" charset="0"/>
              </a:rPr>
              <a:t>ships</a:t>
            </a:r>
            <a:r>
              <a:rPr lang="da-DK" b="1" dirty="0" smtClean="0">
                <a:solidFill>
                  <a:prstClr val="black"/>
                </a:solidFill>
                <a:cs typeface="Arial" charset="0"/>
              </a:rPr>
              <a:t> </a:t>
            </a:r>
            <a:r>
              <a:rPr lang="da-DK" b="1" dirty="0" err="1" smtClean="0">
                <a:solidFill>
                  <a:prstClr val="black"/>
                </a:solidFill>
                <a:cs typeface="Arial" charset="0"/>
              </a:rPr>
              <a:t>where</a:t>
            </a:r>
            <a:r>
              <a:rPr lang="da-DK" b="1" dirty="0" smtClean="0">
                <a:solidFill>
                  <a:prstClr val="black"/>
                </a:solidFill>
                <a:cs typeface="Arial" charset="0"/>
              </a:rPr>
              <a:t> </a:t>
            </a:r>
            <a:r>
              <a:rPr lang="da-DK" b="1" dirty="0" err="1" smtClean="0">
                <a:solidFill>
                  <a:prstClr val="black"/>
                </a:solidFill>
                <a:cs typeface="Arial" charset="0"/>
              </a:rPr>
              <a:t>ships</a:t>
            </a:r>
            <a:r>
              <a:rPr lang="da-DK" b="1" dirty="0" smtClean="0">
                <a:solidFill>
                  <a:prstClr val="black"/>
                </a:solidFill>
                <a:cs typeface="Arial" charset="0"/>
              </a:rPr>
              <a:t> go </a:t>
            </a:r>
            <a:r>
              <a:rPr lang="da-DK" dirty="0" smtClean="0">
                <a:solidFill>
                  <a:prstClr val="black"/>
                </a:solidFill>
                <a:cs typeface="Arial" charset="0"/>
              </a:rPr>
              <a:t>(in </a:t>
            </a:r>
            <a:r>
              <a:rPr lang="da-DK" dirty="0" err="1" smtClean="0">
                <a:solidFill>
                  <a:prstClr val="black"/>
                </a:solidFill>
                <a:cs typeface="Arial" charset="0"/>
              </a:rPr>
              <a:t>ice</a:t>
            </a:r>
            <a:r>
              <a:rPr lang="da-DK" dirty="0" smtClean="0">
                <a:solidFill>
                  <a:prstClr val="black"/>
                </a:solidFill>
                <a:cs typeface="Arial" charset="0"/>
              </a:rPr>
              <a:t>, </a:t>
            </a:r>
            <a:r>
              <a:rPr lang="da-DK" dirty="0" err="1" smtClean="0">
                <a:solidFill>
                  <a:prstClr val="black"/>
                </a:solidFill>
                <a:cs typeface="Arial" charset="0"/>
              </a:rPr>
              <a:t>near</a:t>
            </a:r>
            <a:r>
              <a:rPr lang="da-DK" dirty="0" smtClean="0">
                <a:solidFill>
                  <a:prstClr val="black"/>
                </a:solidFill>
                <a:cs typeface="Arial" charset="0"/>
              </a:rPr>
              <a:t> </a:t>
            </a:r>
            <a:r>
              <a:rPr lang="da-DK" dirty="0" err="1" smtClean="0">
                <a:solidFill>
                  <a:prstClr val="black"/>
                </a:solidFill>
                <a:cs typeface="Arial" charset="0"/>
              </a:rPr>
              <a:t>ice</a:t>
            </a:r>
            <a:r>
              <a:rPr lang="da-DK" dirty="0" smtClean="0">
                <a:solidFill>
                  <a:prstClr val="black"/>
                </a:solidFill>
                <a:cs typeface="Arial" charset="0"/>
              </a:rPr>
              <a:t> </a:t>
            </a:r>
            <a:r>
              <a:rPr lang="da-DK" dirty="0" err="1" smtClean="0">
                <a:solidFill>
                  <a:prstClr val="black"/>
                </a:solidFill>
                <a:cs typeface="Arial" charset="0"/>
              </a:rPr>
              <a:t>edge</a:t>
            </a:r>
            <a:r>
              <a:rPr lang="da-DK" dirty="0" smtClean="0">
                <a:solidFill>
                  <a:prstClr val="black"/>
                </a:solidFill>
                <a:cs typeface="Arial" charset="0"/>
              </a:rPr>
              <a:t>, far from </a:t>
            </a:r>
            <a:r>
              <a:rPr lang="da-DK" dirty="0" err="1" smtClean="0">
                <a:solidFill>
                  <a:prstClr val="black"/>
                </a:solidFill>
                <a:cs typeface="Arial" charset="0"/>
              </a:rPr>
              <a:t>ice</a:t>
            </a:r>
            <a:r>
              <a:rPr lang="da-DK" dirty="0" smtClean="0">
                <a:solidFill>
                  <a:prstClr val="black"/>
                </a:solidFill>
                <a:cs typeface="Arial" charset="0"/>
              </a:rPr>
              <a:t> </a:t>
            </a:r>
            <a:r>
              <a:rPr lang="da-DK" dirty="0" err="1" smtClean="0">
                <a:solidFill>
                  <a:prstClr val="black"/>
                </a:solidFill>
                <a:cs typeface="Arial" charset="0"/>
              </a:rPr>
              <a:t>edge</a:t>
            </a:r>
            <a:r>
              <a:rPr lang="da-DK" dirty="0" smtClean="0">
                <a:solidFill>
                  <a:prstClr val="black"/>
                </a:solidFill>
                <a:cs typeface="Arial" charset="0"/>
              </a:rPr>
              <a:t>)</a:t>
            </a:r>
          </a:p>
          <a:p>
            <a:pPr marL="457200" indent="-457200">
              <a:buFont typeface="Wingdings" panose="05000000000000000000" pitchFamily="2" charset="2"/>
              <a:buChar char="q"/>
              <a:defRPr/>
            </a:pPr>
            <a:r>
              <a:rPr lang="da-DK" b="1" dirty="0" err="1" smtClean="0">
                <a:solidFill>
                  <a:prstClr val="black"/>
                </a:solidFill>
                <a:cs typeface="Arial" charset="0"/>
              </a:rPr>
              <a:t>Serve</a:t>
            </a:r>
            <a:r>
              <a:rPr lang="da-DK" b="1" dirty="0" smtClean="0">
                <a:solidFill>
                  <a:prstClr val="black"/>
                </a:solidFill>
                <a:cs typeface="Arial" charset="0"/>
              </a:rPr>
              <a:t> </a:t>
            </a:r>
            <a:r>
              <a:rPr lang="da-DK" b="1" dirty="0" err="1" smtClean="0">
                <a:solidFill>
                  <a:prstClr val="black"/>
                </a:solidFill>
                <a:cs typeface="Arial" charset="0"/>
              </a:rPr>
              <a:t>different</a:t>
            </a:r>
            <a:r>
              <a:rPr lang="da-DK" b="1" dirty="0" smtClean="0">
                <a:solidFill>
                  <a:prstClr val="black"/>
                </a:solidFill>
                <a:cs typeface="Arial" charset="0"/>
              </a:rPr>
              <a:t> types of </a:t>
            </a:r>
            <a:r>
              <a:rPr lang="da-DK" b="1" dirty="0" err="1" smtClean="0">
                <a:solidFill>
                  <a:prstClr val="black"/>
                </a:solidFill>
                <a:cs typeface="Arial" charset="0"/>
              </a:rPr>
              <a:t>ships</a:t>
            </a:r>
            <a:r>
              <a:rPr lang="da-DK" b="1" dirty="0" smtClean="0">
                <a:solidFill>
                  <a:prstClr val="black"/>
                </a:solidFill>
                <a:cs typeface="Arial" charset="0"/>
              </a:rPr>
              <a:t> </a:t>
            </a:r>
            <a:r>
              <a:rPr lang="da-DK" dirty="0" smtClean="0">
                <a:solidFill>
                  <a:prstClr val="black"/>
                </a:solidFill>
                <a:cs typeface="Arial" charset="0"/>
              </a:rPr>
              <a:t>(from ”</a:t>
            </a:r>
            <a:r>
              <a:rPr lang="da-DK" dirty="0" err="1" smtClean="0">
                <a:solidFill>
                  <a:prstClr val="black"/>
                </a:solidFill>
                <a:cs typeface="Arial" charset="0"/>
              </a:rPr>
              <a:t>no</a:t>
            </a:r>
            <a:r>
              <a:rPr lang="da-DK" dirty="0" smtClean="0">
                <a:solidFill>
                  <a:prstClr val="black"/>
                </a:solidFill>
                <a:cs typeface="Arial" charset="0"/>
              </a:rPr>
              <a:t> </a:t>
            </a:r>
            <a:r>
              <a:rPr lang="da-DK" dirty="0" err="1" smtClean="0">
                <a:solidFill>
                  <a:prstClr val="black"/>
                </a:solidFill>
                <a:cs typeface="Arial" charset="0"/>
              </a:rPr>
              <a:t>ice</a:t>
            </a:r>
            <a:r>
              <a:rPr lang="da-DK" dirty="0" smtClean="0">
                <a:solidFill>
                  <a:prstClr val="black"/>
                </a:solidFill>
                <a:cs typeface="Arial" charset="0"/>
              </a:rPr>
              <a:t> </a:t>
            </a:r>
            <a:r>
              <a:rPr lang="da-DK" dirty="0" err="1" smtClean="0">
                <a:solidFill>
                  <a:prstClr val="black"/>
                </a:solidFill>
                <a:cs typeface="Arial" charset="0"/>
              </a:rPr>
              <a:t>class</a:t>
            </a:r>
            <a:r>
              <a:rPr lang="da-DK" dirty="0" smtClean="0">
                <a:solidFill>
                  <a:prstClr val="black"/>
                </a:solidFill>
                <a:cs typeface="Arial" charset="0"/>
              </a:rPr>
              <a:t>” to ”Polar Class </a:t>
            </a:r>
            <a:r>
              <a:rPr lang="da-DK" dirty="0" err="1" smtClean="0">
                <a:solidFill>
                  <a:prstClr val="black"/>
                </a:solidFill>
                <a:cs typeface="Arial" charset="0"/>
              </a:rPr>
              <a:t>Icebreakers</a:t>
            </a:r>
            <a:r>
              <a:rPr lang="da-DK" dirty="0" smtClean="0">
                <a:solidFill>
                  <a:prstClr val="black"/>
                </a:solidFill>
                <a:cs typeface="Arial" charset="0"/>
              </a:rPr>
              <a:t>”)</a:t>
            </a:r>
          </a:p>
          <a:p>
            <a:pPr marL="457200" indent="-457200">
              <a:buFont typeface="Wingdings" panose="05000000000000000000" pitchFamily="2" charset="2"/>
              <a:buChar char="q"/>
              <a:defRPr/>
            </a:pPr>
            <a:r>
              <a:rPr lang="da-DK" dirty="0" err="1" smtClean="0">
                <a:solidFill>
                  <a:prstClr val="black"/>
                </a:solidFill>
                <a:cs typeface="Arial" charset="0"/>
              </a:rPr>
              <a:t>Ability</a:t>
            </a:r>
            <a:r>
              <a:rPr lang="da-DK" dirty="0" smtClean="0">
                <a:solidFill>
                  <a:prstClr val="black"/>
                </a:solidFill>
                <a:cs typeface="Arial" charset="0"/>
              </a:rPr>
              <a:t> to provide relevant </a:t>
            </a:r>
            <a:r>
              <a:rPr lang="da-DK" b="1" dirty="0" err="1" smtClean="0">
                <a:solidFill>
                  <a:prstClr val="black"/>
                </a:solidFill>
                <a:cs typeface="Arial" charset="0"/>
              </a:rPr>
              <a:t>historical</a:t>
            </a:r>
            <a:r>
              <a:rPr lang="da-DK" dirty="0" smtClean="0">
                <a:solidFill>
                  <a:prstClr val="black"/>
                </a:solidFill>
                <a:cs typeface="Arial" charset="0"/>
              </a:rPr>
              <a:t>  </a:t>
            </a:r>
            <a:r>
              <a:rPr lang="da-DK" dirty="0" err="1" smtClean="0">
                <a:solidFill>
                  <a:prstClr val="black"/>
                </a:solidFill>
                <a:cs typeface="Arial" charset="0"/>
              </a:rPr>
              <a:t>icemetocean</a:t>
            </a:r>
            <a:r>
              <a:rPr lang="da-DK" dirty="0" smtClean="0">
                <a:solidFill>
                  <a:prstClr val="black"/>
                </a:solidFill>
                <a:cs typeface="Arial" charset="0"/>
              </a:rPr>
              <a:t> information (marine </a:t>
            </a:r>
            <a:r>
              <a:rPr lang="da-DK" dirty="0" err="1" smtClean="0">
                <a:solidFill>
                  <a:prstClr val="black"/>
                </a:solidFill>
                <a:cs typeface="Arial" charset="0"/>
              </a:rPr>
              <a:t>climatology</a:t>
            </a:r>
            <a:r>
              <a:rPr lang="da-DK" dirty="0" smtClean="0">
                <a:solidFill>
                  <a:prstClr val="black"/>
                </a:solidFill>
                <a:cs typeface="Arial" charset="0"/>
              </a:rPr>
              <a:t>, </a:t>
            </a:r>
            <a:r>
              <a:rPr lang="da-DK" dirty="0" err="1" smtClean="0">
                <a:solidFill>
                  <a:prstClr val="black"/>
                </a:solidFill>
                <a:cs typeface="Arial" charset="0"/>
              </a:rPr>
              <a:t>planning</a:t>
            </a:r>
            <a:r>
              <a:rPr lang="da-DK" dirty="0" smtClean="0">
                <a:solidFill>
                  <a:prstClr val="black"/>
                </a:solidFill>
                <a:cs typeface="Arial" charset="0"/>
              </a:rPr>
              <a:t>)</a:t>
            </a:r>
          </a:p>
          <a:p>
            <a:pPr marL="457200" indent="-457200">
              <a:buFont typeface="Wingdings" panose="05000000000000000000" pitchFamily="2" charset="2"/>
              <a:buChar char="q"/>
              <a:defRPr/>
            </a:pPr>
            <a:r>
              <a:rPr lang="da-DK" dirty="0" err="1" smtClean="0">
                <a:solidFill>
                  <a:prstClr val="black"/>
                </a:solidFill>
                <a:cs typeface="Arial" charset="0"/>
              </a:rPr>
              <a:t>Ability</a:t>
            </a:r>
            <a:r>
              <a:rPr lang="da-DK" dirty="0" smtClean="0">
                <a:solidFill>
                  <a:prstClr val="black"/>
                </a:solidFill>
                <a:cs typeface="Arial" charset="0"/>
              </a:rPr>
              <a:t> to provide relevant </a:t>
            </a:r>
            <a:r>
              <a:rPr lang="da-DK" b="1" dirty="0" err="1" smtClean="0">
                <a:solidFill>
                  <a:prstClr val="black"/>
                </a:solidFill>
                <a:cs typeface="Arial" charset="0"/>
              </a:rPr>
              <a:t>current</a:t>
            </a:r>
            <a:r>
              <a:rPr lang="da-DK" dirty="0" smtClean="0">
                <a:solidFill>
                  <a:prstClr val="black"/>
                </a:solidFill>
                <a:cs typeface="Arial" charset="0"/>
              </a:rPr>
              <a:t> </a:t>
            </a:r>
            <a:r>
              <a:rPr lang="da-DK" dirty="0" err="1" smtClean="0">
                <a:solidFill>
                  <a:prstClr val="black"/>
                </a:solidFill>
                <a:cs typeface="Arial" charset="0"/>
              </a:rPr>
              <a:t>icemetocean</a:t>
            </a:r>
            <a:r>
              <a:rPr lang="da-DK" dirty="0" smtClean="0">
                <a:solidFill>
                  <a:prstClr val="black"/>
                </a:solidFill>
                <a:cs typeface="Arial" charset="0"/>
              </a:rPr>
              <a:t> information (</a:t>
            </a:r>
            <a:r>
              <a:rPr lang="da-DK" dirty="0" err="1" smtClean="0">
                <a:solidFill>
                  <a:prstClr val="black"/>
                </a:solidFill>
                <a:cs typeface="Arial" charset="0"/>
              </a:rPr>
              <a:t>situational</a:t>
            </a:r>
            <a:r>
              <a:rPr lang="da-DK" dirty="0" smtClean="0">
                <a:solidFill>
                  <a:prstClr val="black"/>
                </a:solidFill>
                <a:cs typeface="Arial" charset="0"/>
              </a:rPr>
              <a:t> </a:t>
            </a:r>
            <a:r>
              <a:rPr lang="da-DK" dirty="0" err="1" smtClean="0">
                <a:solidFill>
                  <a:prstClr val="black"/>
                </a:solidFill>
                <a:cs typeface="Arial" charset="0"/>
              </a:rPr>
              <a:t>awareness</a:t>
            </a:r>
            <a:r>
              <a:rPr lang="da-DK" dirty="0" smtClean="0">
                <a:solidFill>
                  <a:prstClr val="black"/>
                </a:solidFill>
                <a:cs typeface="Arial" charset="0"/>
              </a:rPr>
              <a:t>)</a:t>
            </a:r>
          </a:p>
          <a:p>
            <a:pPr marL="457200" indent="-457200">
              <a:buFont typeface="Wingdings" panose="05000000000000000000" pitchFamily="2" charset="2"/>
              <a:buChar char="q"/>
              <a:defRPr/>
            </a:pPr>
            <a:r>
              <a:rPr lang="da-DK" dirty="0" err="1" smtClean="0">
                <a:solidFill>
                  <a:prstClr val="black"/>
                </a:solidFill>
                <a:cs typeface="Arial" charset="0"/>
              </a:rPr>
              <a:t>Ability</a:t>
            </a:r>
            <a:r>
              <a:rPr lang="da-DK" dirty="0" smtClean="0">
                <a:solidFill>
                  <a:prstClr val="black"/>
                </a:solidFill>
                <a:cs typeface="Arial" charset="0"/>
              </a:rPr>
              <a:t> to provide </a:t>
            </a:r>
            <a:r>
              <a:rPr lang="da-DK" dirty="0" err="1" smtClean="0">
                <a:solidFill>
                  <a:prstClr val="black"/>
                </a:solidFill>
                <a:cs typeface="Arial" charset="0"/>
              </a:rPr>
              <a:t>necessary</a:t>
            </a:r>
            <a:r>
              <a:rPr lang="da-DK" dirty="0" smtClean="0">
                <a:solidFill>
                  <a:prstClr val="black"/>
                </a:solidFill>
                <a:cs typeface="Arial" charset="0"/>
              </a:rPr>
              <a:t> </a:t>
            </a:r>
            <a:r>
              <a:rPr lang="da-DK" b="1" dirty="0" err="1" smtClean="0">
                <a:solidFill>
                  <a:prstClr val="black"/>
                </a:solidFill>
                <a:cs typeface="Arial" charset="0"/>
              </a:rPr>
              <a:t>icemetocean</a:t>
            </a:r>
            <a:r>
              <a:rPr lang="da-DK" b="1" dirty="0" smtClean="0">
                <a:solidFill>
                  <a:prstClr val="black"/>
                </a:solidFill>
                <a:cs typeface="Arial" charset="0"/>
              </a:rPr>
              <a:t> </a:t>
            </a:r>
            <a:r>
              <a:rPr lang="da-DK" b="1" dirty="0" err="1" smtClean="0">
                <a:solidFill>
                  <a:prstClr val="black"/>
                </a:solidFill>
                <a:cs typeface="Arial" charset="0"/>
              </a:rPr>
              <a:t>forecasts</a:t>
            </a:r>
            <a:r>
              <a:rPr lang="da-DK" b="1" dirty="0" smtClean="0">
                <a:solidFill>
                  <a:prstClr val="black"/>
                </a:solidFill>
                <a:cs typeface="Arial" charset="0"/>
              </a:rPr>
              <a:t> </a:t>
            </a:r>
            <a:r>
              <a:rPr lang="da-DK" dirty="0" smtClean="0">
                <a:solidFill>
                  <a:prstClr val="black"/>
                </a:solidFill>
                <a:cs typeface="Arial" charset="0"/>
              </a:rPr>
              <a:t>(</a:t>
            </a:r>
            <a:r>
              <a:rPr lang="da-DK" dirty="0" err="1" smtClean="0">
                <a:solidFill>
                  <a:prstClr val="black"/>
                </a:solidFill>
                <a:cs typeface="Arial" charset="0"/>
              </a:rPr>
              <a:t>along</a:t>
            </a:r>
            <a:r>
              <a:rPr lang="da-DK" dirty="0" smtClean="0">
                <a:solidFill>
                  <a:prstClr val="black"/>
                </a:solidFill>
                <a:cs typeface="Arial" charset="0"/>
              </a:rPr>
              <a:t> route </a:t>
            </a:r>
            <a:r>
              <a:rPr lang="da-DK" dirty="0" err="1" smtClean="0">
                <a:solidFill>
                  <a:prstClr val="black"/>
                </a:solidFill>
                <a:cs typeface="Arial" charset="0"/>
              </a:rPr>
              <a:t>safety</a:t>
            </a:r>
            <a:r>
              <a:rPr lang="da-DK" dirty="0" smtClean="0">
                <a:solidFill>
                  <a:prstClr val="black"/>
                </a:solidFill>
                <a:cs typeface="Arial" charset="0"/>
              </a:rPr>
              <a:t> and decision </a:t>
            </a:r>
            <a:r>
              <a:rPr lang="da-DK" dirty="0" err="1" smtClean="0">
                <a:solidFill>
                  <a:prstClr val="black"/>
                </a:solidFill>
                <a:cs typeface="Arial" charset="0"/>
              </a:rPr>
              <a:t>making</a:t>
            </a:r>
            <a:r>
              <a:rPr lang="da-DK" dirty="0" smtClean="0">
                <a:solidFill>
                  <a:prstClr val="black"/>
                </a:solidFill>
                <a:cs typeface="Arial" charset="0"/>
              </a:rPr>
              <a:t>)</a:t>
            </a:r>
          </a:p>
          <a:p>
            <a:pPr marL="457200" indent="-457200">
              <a:buFont typeface="Wingdings" panose="05000000000000000000" pitchFamily="2" charset="2"/>
              <a:buChar char="q"/>
              <a:defRPr/>
            </a:pPr>
            <a:endParaRPr lang="da-DK" sz="2800" b="1" dirty="0" smtClean="0">
              <a:solidFill>
                <a:prstClr val="black"/>
              </a:solidFill>
              <a:cs typeface="Arial" charset="0"/>
            </a:endParaRPr>
          </a:p>
          <a:p>
            <a:pPr marL="457200" indent="-457200">
              <a:buFont typeface="Wingdings" panose="05000000000000000000" pitchFamily="2" charset="2"/>
              <a:buChar char="q"/>
              <a:defRPr/>
            </a:pPr>
            <a:r>
              <a:rPr lang="da-DK" sz="3600" dirty="0" err="1" smtClean="0">
                <a:solidFill>
                  <a:srgbClr val="0323AD"/>
                </a:solidFill>
                <a:cs typeface="Arial" charset="0"/>
              </a:rPr>
              <a:t>Many</a:t>
            </a:r>
            <a:r>
              <a:rPr lang="da-DK" sz="3600" dirty="0" smtClean="0">
                <a:solidFill>
                  <a:srgbClr val="0323AD"/>
                </a:solidFill>
                <a:cs typeface="Arial" charset="0"/>
              </a:rPr>
              <a:t> </a:t>
            </a:r>
            <a:r>
              <a:rPr lang="da-DK" sz="3600" dirty="0" err="1" smtClean="0">
                <a:solidFill>
                  <a:srgbClr val="0323AD"/>
                </a:solidFill>
                <a:cs typeface="Arial" charset="0"/>
              </a:rPr>
              <a:t>routine</a:t>
            </a:r>
            <a:r>
              <a:rPr lang="da-DK" sz="3600" dirty="0" smtClean="0">
                <a:solidFill>
                  <a:srgbClr val="0323AD"/>
                </a:solidFill>
                <a:cs typeface="Arial" charset="0"/>
              </a:rPr>
              <a:t> products and services </a:t>
            </a:r>
            <a:r>
              <a:rPr lang="da-DK" sz="3600" dirty="0" err="1" smtClean="0">
                <a:solidFill>
                  <a:srgbClr val="0323AD"/>
                </a:solidFill>
                <a:cs typeface="Arial" charset="0"/>
              </a:rPr>
              <a:t>already</a:t>
            </a:r>
            <a:r>
              <a:rPr lang="da-DK" sz="3600" dirty="0" smtClean="0">
                <a:solidFill>
                  <a:srgbClr val="0323AD"/>
                </a:solidFill>
                <a:cs typeface="Arial" charset="0"/>
              </a:rPr>
              <a:t> </a:t>
            </a:r>
            <a:r>
              <a:rPr lang="da-DK" sz="3600" dirty="0" err="1" smtClean="0">
                <a:solidFill>
                  <a:srgbClr val="0323AD"/>
                </a:solidFill>
                <a:cs typeface="Arial" charset="0"/>
              </a:rPr>
              <a:t>available</a:t>
            </a:r>
            <a:r>
              <a:rPr lang="da-DK" sz="3600" dirty="0" smtClean="0">
                <a:solidFill>
                  <a:srgbClr val="0323AD"/>
                </a:solidFill>
                <a:cs typeface="Arial" charset="0"/>
              </a:rPr>
              <a:t> !</a:t>
            </a:r>
          </a:p>
          <a:p>
            <a:pPr marL="457200" indent="-457200">
              <a:buFont typeface="Wingdings" panose="05000000000000000000" pitchFamily="2" charset="2"/>
              <a:buChar char="q"/>
              <a:defRPr/>
            </a:pPr>
            <a:endParaRPr lang="da-DK" sz="3600" dirty="0">
              <a:solidFill>
                <a:srgbClr val="0323AD"/>
              </a:solidFill>
              <a:cs typeface="Arial" charset="0"/>
            </a:endParaRPr>
          </a:p>
          <a:p>
            <a:pPr marL="457200" indent="-457200">
              <a:buFont typeface="Wingdings" panose="05000000000000000000" pitchFamily="2" charset="2"/>
              <a:buChar char="q"/>
              <a:defRPr/>
            </a:pPr>
            <a:r>
              <a:rPr lang="da-DK" sz="3600" dirty="0" smtClean="0">
                <a:solidFill>
                  <a:srgbClr val="00B050"/>
                </a:solidFill>
                <a:cs typeface="Arial" charset="0"/>
              </a:rPr>
              <a:t>Understand </a:t>
            </a:r>
            <a:r>
              <a:rPr lang="da-DK" sz="3600" dirty="0" err="1" smtClean="0">
                <a:solidFill>
                  <a:srgbClr val="00B050"/>
                </a:solidFill>
                <a:cs typeface="Arial" charset="0"/>
              </a:rPr>
              <a:t>our</a:t>
            </a:r>
            <a:r>
              <a:rPr lang="da-DK" sz="3600" dirty="0" smtClean="0">
                <a:solidFill>
                  <a:srgbClr val="00B050"/>
                </a:solidFill>
                <a:cs typeface="Arial" charset="0"/>
              </a:rPr>
              <a:t> </a:t>
            </a:r>
            <a:r>
              <a:rPr lang="da-DK" sz="3600" dirty="0" err="1" smtClean="0">
                <a:solidFill>
                  <a:srgbClr val="00B050"/>
                </a:solidFill>
                <a:cs typeface="Arial" charset="0"/>
              </a:rPr>
              <a:t>users</a:t>
            </a:r>
            <a:r>
              <a:rPr lang="da-DK" sz="3600" dirty="0" smtClean="0">
                <a:solidFill>
                  <a:srgbClr val="00B050"/>
                </a:solidFill>
                <a:cs typeface="Arial" charset="0"/>
              </a:rPr>
              <a:t> </a:t>
            </a:r>
            <a:r>
              <a:rPr lang="da-DK" sz="3600" dirty="0" err="1" smtClean="0">
                <a:solidFill>
                  <a:srgbClr val="00B050"/>
                </a:solidFill>
                <a:cs typeface="Arial" charset="0"/>
              </a:rPr>
              <a:t>requirements</a:t>
            </a:r>
            <a:endParaRPr lang="da-DK" sz="3600" dirty="0" smtClean="0">
              <a:solidFill>
                <a:srgbClr val="00B050"/>
              </a:solidFill>
              <a:cs typeface="Arial" charset="0"/>
            </a:endParaRPr>
          </a:p>
          <a:p>
            <a:pPr marL="457200" indent="-457200">
              <a:buFont typeface="Wingdings" panose="05000000000000000000" pitchFamily="2" charset="2"/>
              <a:buChar char="q"/>
              <a:defRPr/>
            </a:pPr>
            <a:r>
              <a:rPr lang="da-DK" sz="3600" dirty="0" smtClean="0">
                <a:solidFill>
                  <a:srgbClr val="00B050"/>
                </a:solidFill>
                <a:cs typeface="Arial" charset="0"/>
              </a:rPr>
              <a:t>Make </a:t>
            </a:r>
            <a:r>
              <a:rPr lang="da-DK" sz="3600" dirty="0" err="1" smtClean="0">
                <a:solidFill>
                  <a:srgbClr val="00B050"/>
                </a:solidFill>
                <a:cs typeface="Arial" charset="0"/>
              </a:rPr>
              <a:t>ice</a:t>
            </a:r>
            <a:r>
              <a:rPr lang="da-DK" sz="3600" dirty="0" smtClean="0">
                <a:solidFill>
                  <a:srgbClr val="00B050"/>
                </a:solidFill>
                <a:cs typeface="Arial" charset="0"/>
              </a:rPr>
              <a:t> products visible and </a:t>
            </a:r>
            <a:r>
              <a:rPr lang="da-DK" sz="3600" dirty="0" err="1" smtClean="0">
                <a:solidFill>
                  <a:srgbClr val="00B050"/>
                </a:solidFill>
                <a:cs typeface="Arial" charset="0"/>
              </a:rPr>
              <a:t>easy</a:t>
            </a:r>
            <a:r>
              <a:rPr lang="da-DK" sz="3600" dirty="0" smtClean="0">
                <a:solidFill>
                  <a:srgbClr val="00B050"/>
                </a:solidFill>
                <a:cs typeface="Arial" charset="0"/>
              </a:rPr>
              <a:t> </a:t>
            </a:r>
            <a:r>
              <a:rPr lang="da-DK" sz="3600" dirty="0" err="1" smtClean="0">
                <a:solidFill>
                  <a:srgbClr val="00B050"/>
                </a:solidFill>
                <a:cs typeface="Arial" charset="0"/>
              </a:rPr>
              <a:t>accessible</a:t>
            </a:r>
            <a:endParaRPr lang="da-DK" sz="3600" dirty="0" smtClean="0">
              <a:solidFill>
                <a:srgbClr val="00B050"/>
              </a:solidFill>
              <a:cs typeface="Arial" charset="0"/>
            </a:endParaRPr>
          </a:p>
          <a:p>
            <a:pPr marL="457200" indent="-457200">
              <a:buFont typeface="Wingdings" panose="05000000000000000000" pitchFamily="2" charset="2"/>
              <a:buChar char="q"/>
              <a:defRPr/>
            </a:pPr>
            <a:r>
              <a:rPr lang="da-DK" sz="3600" dirty="0" smtClean="0">
                <a:solidFill>
                  <a:srgbClr val="00B050"/>
                </a:solidFill>
                <a:cs typeface="Arial" charset="0"/>
              </a:rPr>
              <a:t>Understand shipping/</a:t>
            </a:r>
            <a:r>
              <a:rPr lang="da-DK" sz="3600" dirty="0" err="1" smtClean="0">
                <a:solidFill>
                  <a:srgbClr val="00B050"/>
                </a:solidFill>
                <a:cs typeface="Arial" charset="0"/>
              </a:rPr>
              <a:t>market</a:t>
            </a:r>
            <a:r>
              <a:rPr lang="da-DK" sz="3600" dirty="0" smtClean="0">
                <a:solidFill>
                  <a:srgbClr val="00B050"/>
                </a:solidFill>
                <a:cs typeface="Arial" charset="0"/>
              </a:rPr>
              <a:t> </a:t>
            </a:r>
            <a:r>
              <a:rPr lang="da-DK" sz="3600" dirty="0" err="1" smtClean="0">
                <a:solidFill>
                  <a:srgbClr val="00B050"/>
                </a:solidFill>
                <a:cs typeface="Arial" charset="0"/>
              </a:rPr>
              <a:t>development</a:t>
            </a:r>
            <a:endParaRPr lang="da-DK" sz="3600" dirty="0" smtClean="0">
              <a:solidFill>
                <a:srgbClr val="00B050"/>
              </a:solidFill>
              <a:cs typeface="Arial" charset="0"/>
            </a:endParaRPr>
          </a:p>
          <a:p>
            <a:pPr marL="457200" indent="-457200">
              <a:buFont typeface="Wingdings" panose="05000000000000000000" pitchFamily="2" charset="2"/>
              <a:buChar char="q"/>
              <a:defRPr/>
            </a:pPr>
            <a:r>
              <a:rPr lang="da-DK" sz="3600" dirty="0" smtClean="0">
                <a:solidFill>
                  <a:srgbClr val="00B050"/>
                </a:solidFill>
                <a:cs typeface="Arial" charset="0"/>
              </a:rPr>
              <a:t>Sea </a:t>
            </a:r>
            <a:r>
              <a:rPr lang="da-DK" sz="3600" dirty="0" err="1" smtClean="0">
                <a:solidFill>
                  <a:srgbClr val="00B050"/>
                </a:solidFill>
                <a:cs typeface="Arial" charset="0"/>
              </a:rPr>
              <a:t>ice</a:t>
            </a:r>
            <a:r>
              <a:rPr lang="da-DK" sz="3600" dirty="0" smtClean="0">
                <a:solidFill>
                  <a:srgbClr val="00B050"/>
                </a:solidFill>
                <a:cs typeface="Arial" charset="0"/>
              </a:rPr>
              <a:t> </a:t>
            </a:r>
            <a:r>
              <a:rPr lang="da-DK" sz="3600" dirty="0" err="1" smtClean="0">
                <a:solidFill>
                  <a:srgbClr val="00B050"/>
                </a:solidFill>
                <a:cs typeface="Arial" charset="0"/>
              </a:rPr>
              <a:t>retreat</a:t>
            </a:r>
            <a:r>
              <a:rPr lang="da-DK" sz="3600" dirty="0" smtClean="0">
                <a:solidFill>
                  <a:srgbClr val="00B050"/>
                </a:solidFill>
                <a:cs typeface="Arial" charset="0"/>
              </a:rPr>
              <a:t> </a:t>
            </a:r>
            <a:r>
              <a:rPr lang="da-DK" sz="3600" dirty="0" err="1" smtClean="0">
                <a:solidFill>
                  <a:srgbClr val="00B050"/>
                </a:solidFill>
                <a:cs typeface="Arial" charset="0"/>
              </a:rPr>
              <a:t>impact</a:t>
            </a:r>
            <a:r>
              <a:rPr lang="da-DK" sz="3600" dirty="0" smtClean="0">
                <a:solidFill>
                  <a:srgbClr val="00B050"/>
                </a:solidFill>
                <a:cs typeface="Arial" charset="0"/>
              </a:rPr>
              <a:t> on shipping</a:t>
            </a:r>
          </a:p>
          <a:p>
            <a:pPr marL="457200" indent="-457200">
              <a:buFont typeface="Wingdings" panose="05000000000000000000" pitchFamily="2" charset="2"/>
              <a:buChar char="q"/>
              <a:defRPr/>
            </a:pPr>
            <a:r>
              <a:rPr lang="da-DK" sz="3600" b="1" dirty="0" smtClean="0">
                <a:solidFill>
                  <a:srgbClr val="00B050"/>
                </a:solidFill>
                <a:cs typeface="Arial" charset="0"/>
              </a:rPr>
              <a:t>INTERNATIONAL COLLABORATION </a:t>
            </a:r>
            <a:r>
              <a:rPr lang="da-DK" sz="3600" dirty="0" smtClean="0">
                <a:solidFill>
                  <a:srgbClr val="00B050"/>
                </a:solidFill>
                <a:cs typeface="Arial" charset="0"/>
              </a:rPr>
              <a:t>!</a:t>
            </a: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1851" y="5143065"/>
            <a:ext cx="6532040" cy="489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4333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4" name="Tekstboks 3"/>
          <p:cNvSpPr txBox="1"/>
          <p:nvPr/>
        </p:nvSpPr>
        <p:spPr>
          <a:xfrm>
            <a:off x="355252" y="1472679"/>
            <a:ext cx="17641960" cy="830997"/>
          </a:xfrm>
          <a:prstGeom prst="rect">
            <a:avLst/>
          </a:prstGeom>
          <a:noFill/>
        </p:spPr>
        <p:txBody>
          <a:bodyPr wrap="square" rtlCol="0">
            <a:spAutoFit/>
          </a:bodyPr>
          <a:lstStyle/>
          <a:p>
            <a:r>
              <a:rPr lang="da-DK" sz="4800" b="1" dirty="0" smtClean="0">
                <a:solidFill>
                  <a:prstClr val="black"/>
                </a:solidFill>
              </a:rPr>
              <a:t> </a:t>
            </a:r>
            <a:endParaRPr lang="da-DK" sz="2800" dirty="0" smtClean="0">
              <a:solidFill>
                <a:prstClr val="black"/>
              </a:solidFill>
            </a:endParaRPr>
          </a:p>
        </p:txBody>
      </p:sp>
      <p:sp>
        <p:nvSpPr>
          <p:cNvPr id="2" name="Tekstboks 1"/>
          <p:cNvSpPr txBox="1"/>
          <p:nvPr/>
        </p:nvSpPr>
        <p:spPr>
          <a:xfrm>
            <a:off x="-23695" y="1516608"/>
            <a:ext cx="18531933" cy="6678751"/>
          </a:xfrm>
          <a:prstGeom prst="rect">
            <a:avLst/>
          </a:prstGeom>
          <a:noFill/>
        </p:spPr>
        <p:txBody>
          <a:bodyPr wrap="none" rtlCol="0">
            <a:spAutoFit/>
          </a:bodyPr>
          <a:lstStyle/>
          <a:p>
            <a:r>
              <a:rPr lang="da-DK" sz="4000" b="1" dirty="0" smtClean="0"/>
              <a:t>Ice services </a:t>
            </a:r>
            <a:r>
              <a:rPr lang="da-DK" sz="4000" b="1" dirty="0" err="1" smtClean="0"/>
              <a:t>can</a:t>
            </a:r>
            <a:r>
              <a:rPr lang="da-DK" sz="4000" b="1" dirty="0" smtClean="0"/>
              <a:t> </a:t>
            </a:r>
            <a:r>
              <a:rPr lang="da-DK" sz="4000" b="1" u="sng" dirty="0" err="1" smtClean="0"/>
              <a:t>individually</a:t>
            </a:r>
            <a:r>
              <a:rPr lang="da-DK" sz="4000" b="1" u="sng" dirty="0" smtClean="0"/>
              <a:t> / </a:t>
            </a:r>
            <a:r>
              <a:rPr lang="da-DK" sz="4000" b="1" u="sng" dirty="0" err="1" smtClean="0"/>
              <a:t>jointly</a:t>
            </a:r>
            <a:r>
              <a:rPr lang="da-DK" sz="4000" b="1" u="sng" dirty="0" smtClean="0"/>
              <a:t> </a:t>
            </a:r>
            <a:r>
              <a:rPr lang="da-DK" sz="4000" b="1" dirty="0" err="1" smtClean="0"/>
              <a:t>decide</a:t>
            </a:r>
            <a:r>
              <a:rPr lang="da-DK" sz="4000" b="1" dirty="0" smtClean="0"/>
              <a:t> </a:t>
            </a:r>
            <a:r>
              <a:rPr lang="da-DK" sz="4000" b="1" dirty="0" err="1" smtClean="0"/>
              <a:t>what</a:t>
            </a:r>
            <a:r>
              <a:rPr lang="da-DK" sz="4000" b="1" dirty="0" smtClean="0"/>
              <a:t> </a:t>
            </a:r>
            <a:r>
              <a:rPr lang="da-DK" sz="4000" b="1" dirty="0" err="1" smtClean="0"/>
              <a:t>they</a:t>
            </a:r>
            <a:r>
              <a:rPr lang="da-DK" sz="4000" b="1" dirty="0" smtClean="0"/>
              <a:t> </a:t>
            </a:r>
            <a:r>
              <a:rPr lang="da-DK" sz="4000" b="1" dirty="0" err="1" smtClean="0"/>
              <a:t>consider</a:t>
            </a:r>
            <a:r>
              <a:rPr lang="da-DK" sz="4000" b="1" dirty="0" smtClean="0"/>
              <a:t> as </a:t>
            </a:r>
            <a:r>
              <a:rPr lang="da-DK" sz="4000" b="1" dirty="0" err="1" smtClean="0"/>
              <a:t>best</a:t>
            </a:r>
            <a:r>
              <a:rPr lang="da-DK" sz="4000" b="1" dirty="0" smtClean="0"/>
              <a:t> </a:t>
            </a:r>
            <a:r>
              <a:rPr lang="da-DK" sz="4000" b="1" dirty="0" err="1" smtClean="0"/>
              <a:t>practice</a:t>
            </a:r>
            <a:r>
              <a:rPr lang="da-DK" sz="4000" b="1" dirty="0" smtClean="0"/>
              <a:t>:</a:t>
            </a:r>
          </a:p>
          <a:p>
            <a:endParaRPr lang="da-DK" dirty="0"/>
          </a:p>
          <a:p>
            <a:endParaRPr lang="da-DK" dirty="0" smtClean="0"/>
          </a:p>
          <a:p>
            <a:pPr marL="2204710" lvl="2" indent="-571500">
              <a:buFont typeface="Wingdings" panose="05000000000000000000" pitchFamily="2" charset="2"/>
              <a:buChar char="q"/>
            </a:pPr>
            <a:r>
              <a:rPr lang="da-DK" sz="3600" dirty="0" smtClean="0"/>
              <a:t>Best products suite</a:t>
            </a:r>
          </a:p>
          <a:p>
            <a:pPr marL="2204710" lvl="2" indent="-571500">
              <a:buFont typeface="Wingdings" panose="05000000000000000000" pitchFamily="2" charset="2"/>
              <a:buChar char="q"/>
            </a:pPr>
            <a:r>
              <a:rPr lang="da-DK" sz="3600" dirty="0" err="1" smtClean="0"/>
              <a:t>Government</a:t>
            </a:r>
            <a:r>
              <a:rPr lang="da-DK" sz="3600" dirty="0" smtClean="0"/>
              <a:t> services </a:t>
            </a:r>
            <a:r>
              <a:rPr lang="da-DK" sz="3600" dirty="0" err="1" smtClean="0"/>
              <a:t>available</a:t>
            </a:r>
            <a:r>
              <a:rPr lang="da-DK" sz="3600" dirty="0" smtClean="0"/>
              <a:t> for all</a:t>
            </a:r>
          </a:p>
          <a:p>
            <a:pPr marL="2204710" lvl="2" indent="-571500">
              <a:buFont typeface="Wingdings" panose="05000000000000000000" pitchFamily="2" charset="2"/>
              <a:buChar char="q"/>
            </a:pPr>
            <a:r>
              <a:rPr lang="da-DK" sz="3600" dirty="0" smtClean="0"/>
              <a:t>Commercial services </a:t>
            </a:r>
          </a:p>
          <a:p>
            <a:pPr marL="457200" indent="-457200">
              <a:buFontTx/>
              <a:buChar char="-"/>
            </a:pPr>
            <a:endParaRPr lang="da-DK" sz="3600" dirty="0"/>
          </a:p>
          <a:p>
            <a:r>
              <a:rPr lang="da-DK" sz="3600" dirty="0" smtClean="0">
                <a:sym typeface="Wingdings" panose="05000000000000000000" pitchFamily="2" charset="2"/>
              </a:rPr>
              <a:t>	 </a:t>
            </a:r>
            <a:r>
              <a:rPr lang="da-DK" sz="3600" dirty="0" err="1" smtClean="0"/>
              <a:t>Developed</a:t>
            </a:r>
            <a:r>
              <a:rPr lang="da-DK" sz="3600" dirty="0" smtClean="0"/>
              <a:t> in </a:t>
            </a:r>
            <a:r>
              <a:rPr lang="da-DK" sz="3600" dirty="0" err="1" smtClean="0"/>
              <a:t>cooperation</a:t>
            </a:r>
            <a:r>
              <a:rPr lang="da-DK" sz="3600" dirty="0" smtClean="0"/>
              <a:t> </a:t>
            </a:r>
            <a:r>
              <a:rPr lang="da-DK" sz="3600" dirty="0" err="1" smtClean="0"/>
              <a:t>withmarine</a:t>
            </a:r>
            <a:r>
              <a:rPr lang="da-DK" sz="3600" dirty="0" smtClean="0"/>
              <a:t> </a:t>
            </a:r>
            <a:r>
              <a:rPr lang="da-DK" sz="3600" dirty="0" err="1" smtClean="0"/>
              <a:t>community</a:t>
            </a:r>
            <a:r>
              <a:rPr lang="da-DK" sz="3600" dirty="0" smtClean="0"/>
              <a:t>, </a:t>
            </a:r>
            <a:r>
              <a:rPr lang="da-DK" sz="3600" dirty="0" err="1" smtClean="0"/>
              <a:t>insurance</a:t>
            </a:r>
            <a:r>
              <a:rPr lang="da-DK" sz="3600" dirty="0" smtClean="0"/>
              <a:t>, regulators, </a:t>
            </a:r>
            <a:r>
              <a:rPr lang="da-DK" sz="3600" dirty="0" err="1" smtClean="0"/>
              <a:t>authorities</a:t>
            </a:r>
            <a:r>
              <a:rPr lang="da-DK" sz="3600" dirty="0" smtClean="0"/>
              <a:t>… </a:t>
            </a:r>
          </a:p>
          <a:p>
            <a:pPr marL="457200" indent="-457200">
              <a:buFontTx/>
              <a:buChar char="-"/>
            </a:pPr>
            <a:endParaRPr lang="da-DK" sz="3600" dirty="0"/>
          </a:p>
          <a:p>
            <a:r>
              <a:rPr lang="da-DK" sz="3600" dirty="0" smtClean="0">
                <a:sym typeface="Wingdings" panose="05000000000000000000" pitchFamily="2" charset="2"/>
              </a:rPr>
              <a:t>	 </a:t>
            </a:r>
            <a:r>
              <a:rPr lang="da-DK" sz="3600" dirty="0" err="1" smtClean="0">
                <a:sym typeface="Wingdings" panose="05000000000000000000" pitchFamily="2" charset="2"/>
              </a:rPr>
              <a:t>within</a:t>
            </a:r>
            <a:r>
              <a:rPr lang="da-DK" sz="3600" dirty="0" smtClean="0">
                <a:sym typeface="Wingdings" panose="05000000000000000000" pitchFamily="2" charset="2"/>
              </a:rPr>
              <a:t> the WMO / JCOMM </a:t>
            </a:r>
            <a:r>
              <a:rPr lang="da-DK" sz="3600" dirty="0" err="1" smtClean="0">
                <a:sym typeface="Wingdings" panose="05000000000000000000" pitchFamily="2" charset="2"/>
              </a:rPr>
              <a:t>framework</a:t>
            </a:r>
            <a:r>
              <a:rPr lang="da-DK" sz="3600" dirty="0" smtClean="0">
                <a:sym typeface="Wingdings" panose="05000000000000000000" pitchFamily="2" charset="2"/>
              </a:rPr>
              <a:t> (</a:t>
            </a:r>
            <a:r>
              <a:rPr lang="da-DK" sz="3600" dirty="0" err="1" smtClean="0">
                <a:sym typeface="Wingdings" panose="05000000000000000000" pitchFamily="2" charset="2"/>
              </a:rPr>
              <a:t>ncluding</a:t>
            </a:r>
            <a:r>
              <a:rPr lang="da-DK" sz="3600" dirty="0" smtClean="0">
                <a:sym typeface="Wingdings" panose="05000000000000000000" pitchFamily="2" charset="2"/>
              </a:rPr>
              <a:t> IMO/IHO ?) </a:t>
            </a:r>
          </a:p>
          <a:p>
            <a:pPr marL="457200" indent="-457200">
              <a:buFontTx/>
              <a:buChar char="-"/>
            </a:pPr>
            <a:endParaRPr lang="da-DK" sz="3600" dirty="0">
              <a:sym typeface="Wingdings" panose="05000000000000000000" pitchFamily="2" charset="2"/>
            </a:endParaRPr>
          </a:p>
          <a:p>
            <a:r>
              <a:rPr lang="da-DK" sz="3600" dirty="0" smtClean="0">
                <a:sym typeface="Wingdings" panose="05000000000000000000" pitchFamily="2" charset="2"/>
              </a:rPr>
              <a:t>	 JCOMM ETSI to provide </a:t>
            </a:r>
            <a:r>
              <a:rPr lang="da-DK" sz="3600" dirty="0" err="1" smtClean="0">
                <a:sym typeface="Wingdings" panose="05000000000000000000" pitchFamily="2" charset="2"/>
              </a:rPr>
              <a:t>advice</a:t>
            </a:r>
            <a:r>
              <a:rPr lang="da-DK" sz="3600" dirty="0" smtClean="0">
                <a:sym typeface="Wingdings" panose="05000000000000000000" pitchFamily="2" charset="2"/>
              </a:rPr>
              <a:t>, guidance to </a:t>
            </a:r>
            <a:r>
              <a:rPr lang="da-DK" sz="3600" dirty="0" err="1" smtClean="0">
                <a:sym typeface="Wingdings" panose="05000000000000000000" pitchFamily="2" charset="2"/>
              </a:rPr>
              <a:t>ice</a:t>
            </a:r>
            <a:r>
              <a:rPr lang="da-DK" sz="3600" dirty="0" smtClean="0">
                <a:sym typeface="Wingdings" panose="05000000000000000000" pitchFamily="2" charset="2"/>
              </a:rPr>
              <a:t> </a:t>
            </a:r>
            <a:r>
              <a:rPr lang="da-DK" sz="3600" dirty="0" err="1" smtClean="0">
                <a:sym typeface="Wingdings" panose="05000000000000000000" pitchFamily="2" charset="2"/>
              </a:rPr>
              <a:t>charting</a:t>
            </a:r>
            <a:r>
              <a:rPr lang="da-DK" sz="3600" dirty="0" smtClean="0">
                <a:sym typeface="Wingdings" panose="05000000000000000000" pitchFamily="2" charset="2"/>
              </a:rPr>
              <a:t> </a:t>
            </a:r>
            <a:r>
              <a:rPr lang="da-DK" sz="3600" dirty="0" err="1" smtClean="0">
                <a:sym typeface="Wingdings" panose="05000000000000000000" pitchFamily="2" charset="2"/>
              </a:rPr>
              <a:t>community</a:t>
            </a:r>
            <a:r>
              <a:rPr lang="da-DK" sz="3600" dirty="0" smtClean="0">
                <a:sym typeface="Wingdings" panose="05000000000000000000" pitchFamily="2" charset="2"/>
              </a:rPr>
              <a:t> (IICWG)</a:t>
            </a:r>
            <a:endParaRPr lang="da-DK" sz="3600" dirty="0"/>
          </a:p>
        </p:txBody>
      </p:sp>
    </p:spTree>
    <p:extLst>
      <p:ext uri="{BB962C8B-B14F-4D97-AF65-F5344CB8AC3E}">
        <p14:creationId xmlns:p14="http://schemas.microsoft.com/office/powerpoint/2010/main" val="2132052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3" name="Tekstboks 2"/>
          <p:cNvSpPr txBox="1"/>
          <p:nvPr/>
        </p:nvSpPr>
        <p:spPr>
          <a:xfrm>
            <a:off x="355252" y="1243943"/>
            <a:ext cx="8754641" cy="954107"/>
          </a:xfrm>
          <a:prstGeom prst="rect">
            <a:avLst/>
          </a:prstGeom>
          <a:noFill/>
        </p:spPr>
        <p:txBody>
          <a:bodyPr wrap="none" rtlCol="0">
            <a:spAutoFit/>
          </a:bodyPr>
          <a:lstStyle/>
          <a:p>
            <a:r>
              <a:rPr lang="da-DK" sz="4000" b="1" dirty="0" err="1" smtClean="0">
                <a:solidFill>
                  <a:prstClr val="black"/>
                </a:solidFill>
              </a:rPr>
              <a:t>Terminology</a:t>
            </a:r>
            <a:r>
              <a:rPr lang="da-DK" sz="4000" b="1" dirty="0" smtClean="0">
                <a:solidFill>
                  <a:prstClr val="black"/>
                </a:solidFill>
              </a:rPr>
              <a:t> </a:t>
            </a:r>
            <a:r>
              <a:rPr lang="da-DK" sz="4000" b="1" dirty="0" err="1" smtClean="0">
                <a:solidFill>
                  <a:prstClr val="black"/>
                </a:solidFill>
              </a:rPr>
              <a:t>used</a:t>
            </a:r>
            <a:r>
              <a:rPr lang="da-DK" sz="4000" b="1" dirty="0" smtClean="0">
                <a:solidFill>
                  <a:prstClr val="black"/>
                </a:solidFill>
              </a:rPr>
              <a:t> in the IMO Polar Code</a:t>
            </a:r>
          </a:p>
          <a:p>
            <a:endParaRPr lang="da-DK" sz="1600" dirty="0">
              <a:solidFill>
                <a:prstClr val="black"/>
              </a:solidFill>
            </a:endParaRPr>
          </a:p>
        </p:txBody>
      </p:sp>
      <p:sp>
        <p:nvSpPr>
          <p:cNvPr id="2" name="Tekstboks 1"/>
          <p:cNvSpPr txBox="1"/>
          <p:nvPr/>
        </p:nvSpPr>
        <p:spPr>
          <a:xfrm>
            <a:off x="10315318" y="2187582"/>
            <a:ext cx="5821722" cy="1938992"/>
          </a:xfrm>
          <a:prstGeom prst="rect">
            <a:avLst/>
          </a:prstGeom>
          <a:noFill/>
          <a:ln>
            <a:solidFill>
              <a:schemeClr val="tx1"/>
            </a:solidFill>
          </a:ln>
        </p:spPr>
        <p:txBody>
          <a:bodyPr wrap="none" rtlCol="0">
            <a:spAutoFit/>
          </a:bodyPr>
          <a:lstStyle/>
          <a:p>
            <a:pPr marL="342900" indent="-342900">
              <a:buFont typeface="Wingdings" panose="05000000000000000000" pitchFamily="2" charset="2"/>
              <a:buChar char="q"/>
            </a:pPr>
            <a:r>
              <a:rPr lang="da-DK" sz="2400" dirty="0" smtClean="0"/>
              <a:t>Icing</a:t>
            </a:r>
          </a:p>
          <a:p>
            <a:pPr marL="342900" indent="-342900">
              <a:buFont typeface="Wingdings" panose="05000000000000000000" pitchFamily="2" charset="2"/>
              <a:buChar char="q"/>
            </a:pPr>
            <a:r>
              <a:rPr lang="da-DK" sz="2400" dirty="0" smtClean="0"/>
              <a:t>Air temperature</a:t>
            </a:r>
          </a:p>
          <a:p>
            <a:pPr marL="342900" indent="-342900">
              <a:buFont typeface="Wingdings" panose="05000000000000000000" pitchFamily="2" charset="2"/>
              <a:buChar char="q"/>
            </a:pPr>
            <a:r>
              <a:rPr lang="da-DK" sz="2400" dirty="0" err="1" smtClean="0"/>
              <a:t>Severe</a:t>
            </a:r>
            <a:r>
              <a:rPr lang="da-DK" sz="2400" dirty="0" smtClean="0"/>
              <a:t> </a:t>
            </a:r>
            <a:r>
              <a:rPr lang="da-DK" sz="2400" dirty="0" err="1" smtClean="0"/>
              <a:t>weather</a:t>
            </a:r>
            <a:endParaRPr lang="da-DK" sz="2400" dirty="0" smtClean="0"/>
          </a:p>
          <a:p>
            <a:pPr marL="342900" indent="-342900">
              <a:buFont typeface="Wingdings" panose="05000000000000000000" pitchFamily="2" charset="2"/>
              <a:buChar char="q"/>
            </a:pPr>
            <a:r>
              <a:rPr lang="en-US" sz="2400" dirty="0"/>
              <a:t>Mean daily low temperature over </a:t>
            </a:r>
            <a:r>
              <a:rPr lang="en-US" sz="2400" dirty="0" smtClean="0"/>
              <a:t>10 years</a:t>
            </a:r>
            <a:endParaRPr lang="en-US" sz="2400" dirty="0"/>
          </a:p>
          <a:p>
            <a:pPr marL="342900" indent="-342900">
              <a:buFont typeface="Wingdings" panose="05000000000000000000" pitchFamily="2" charset="2"/>
              <a:buChar char="q"/>
            </a:pPr>
            <a:r>
              <a:rPr lang="da-DK" sz="2400" dirty="0" err="1" smtClean="0"/>
              <a:t>Current</a:t>
            </a:r>
            <a:r>
              <a:rPr lang="da-DK" sz="2400" dirty="0" smtClean="0"/>
              <a:t> air temperature</a:t>
            </a:r>
          </a:p>
        </p:txBody>
      </p:sp>
      <p:sp>
        <p:nvSpPr>
          <p:cNvPr id="5" name="Rektangel 4"/>
          <p:cNvSpPr/>
          <p:nvPr/>
        </p:nvSpPr>
        <p:spPr>
          <a:xfrm>
            <a:off x="10315318" y="4713039"/>
            <a:ext cx="6192688" cy="3046988"/>
          </a:xfrm>
          <a:prstGeom prst="rect">
            <a:avLst/>
          </a:prstGeom>
          <a:ln>
            <a:solidFill>
              <a:schemeClr val="tx1"/>
            </a:solidFill>
          </a:ln>
        </p:spPr>
        <p:txBody>
          <a:bodyPr wrap="square">
            <a:spAutoFit/>
          </a:bodyPr>
          <a:lstStyle/>
          <a:p>
            <a:r>
              <a:rPr lang="en-US" dirty="0">
                <a:solidFill>
                  <a:srgbClr val="0066FF"/>
                </a:solidFill>
              </a:rPr>
              <a:t>The frequency of updates should provide enough advance notice that the ship can take refuge or use other methods of avoiding the hazard if the conditions are forecast to exceed its capabilities.</a:t>
            </a:r>
            <a:endParaRPr lang="da-DK" dirty="0">
              <a:solidFill>
                <a:srgbClr val="0066FF"/>
              </a:solidFill>
            </a:endParaRPr>
          </a:p>
        </p:txBody>
      </p:sp>
      <p:sp>
        <p:nvSpPr>
          <p:cNvPr id="6" name="Tekstboks 5"/>
          <p:cNvSpPr txBox="1"/>
          <p:nvPr/>
        </p:nvSpPr>
        <p:spPr>
          <a:xfrm>
            <a:off x="10138611" y="8457455"/>
            <a:ext cx="7848872" cy="1077218"/>
          </a:xfrm>
          <a:prstGeom prst="rect">
            <a:avLst/>
          </a:prstGeom>
          <a:noFill/>
          <a:ln>
            <a:solidFill>
              <a:schemeClr val="tx1"/>
            </a:solidFill>
          </a:ln>
        </p:spPr>
        <p:txBody>
          <a:bodyPr wrap="square" rtlCol="0">
            <a:spAutoFit/>
          </a:bodyPr>
          <a:lstStyle/>
          <a:p>
            <a:r>
              <a:rPr lang="da-DK" b="1" dirty="0" smtClean="0"/>
              <a:t>Not </a:t>
            </a:r>
            <a:r>
              <a:rPr lang="da-DK" b="1" dirty="0" err="1" smtClean="0"/>
              <a:t>mentioned</a:t>
            </a:r>
            <a:r>
              <a:rPr lang="da-DK" b="1" dirty="0" smtClean="0"/>
              <a:t>: </a:t>
            </a:r>
            <a:r>
              <a:rPr lang="da-DK" dirty="0" err="1" smtClean="0"/>
              <a:t>swell</a:t>
            </a:r>
            <a:r>
              <a:rPr lang="da-DK" dirty="0" smtClean="0"/>
              <a:t>/</a:t>
            </a:r>
            <a:r>
              <a:rPr lang="da-DK" dirty="0" err="1" smtClean="0"/>
              <a:t>waves</a:t>
            </a:r>
            <a:r>
              <a:rPr lang="da-DK" dirty="0" smtClean="0"/>
              <a:t>, </a:t>
            </a:r>
            <a:r>
              <a:rPr lang="da-DK" dirty="0" err="1" smtClean="0"/>
              <a:t>ice</a:t>
            </a:r>
            <a:r>
              <a:rPr lang="da-DK" dirty="0" smtClean="0"/>
              <a:t> pressure, </a:t>
            </a:r>
            <a:r>
              <a:rPr lang="da-DK" dirty="0" err="1" smtClean="0"/>
              <a:t>snow</a:t>
            </a:r>
            <a:r>
              <a:rPr lang="da-DK" dirty="0" smtClean="0"/>
              <a:t> cover on </a:t>
            </a:r>
            <a:r>
              <a:rPr lang="da-DK" dirty="0" err="1" smtClean="0"/>
              <a:t>ice</a:t>
            </a:r>
            <a:r>
              <a:rPr lang="da-DK" dirty="0" smtClean="0"/>
              <a:t>, melting stage, </a:t>
            </a:r>
            <a:r>
              <a:rPr lang="da-DK" dirty="0" err="1" smtClean="0"/>
              <a:t>floe</a:t>
            </a:r>
            <a:r>
              <a:rPr lang="da-DK" dirty="0" smtClean="0"/>
              <a:t> </a:t>
            </a:r>
            <a:r>
              <a:rPr lang="da-DK" dirty="0" err="1" smtClean="0"/>
              <a:t>size</a:t>
            </a:r>
            <a:r>
              <a:rPr lang="da-DK" dirty="0" smtClean="0"/>
              <a:t>, ……</a:t>
            </a:r>
          </a:p>
        </p:txBody>
      </p:sp>
      <p:sp>
        <p:nvSpPr>
          <p:cNvPr id="7" name="Rektangel 6"/>
          <p:cNvSpPr/>
          <p:nvPr/>
        </p:nvSpPr>
        <p:spPr>
          <a:xfrm>
            <a:off x="444622" y="1966604"/>
            <a:ext cx="9144000" cy="8217634"/>
          </a:xfrm>
          <a:prstGeom prst="rect">
            <a:avLst/>
          </a:prstGeom>
          <a:ln>
            <a:solidFill>
              <a:schemeClr val="tx1"/>
            </a:solidFill>
          </a:ln>
        </p:spPr>
        <p:txBody>
          <a:bodyPr>
            <a:spAutoFit/>
          </a:bodyPr>
          <a:lstStyle/>
          <a:p>
            <a:pPr lvl="0"/>
            <a:r>
              <a:rPr lang="da-DK" sz="2400" dirty="0">
                <a:solidFill>
                  <a:prstClr val="black"/>
                </a:solidFill>
              </a:rPr>
              <a:t>Refers to:</a:t>
            </a:r>
          </a:p>
          <a:p>
            <a:pPr marL="457200" lvl="0" indent="-457200">
              <a:buFont typeface="Wingdings" panose="05000000000000000000" pitchFamily="2" charset="2"/>
              <a:buChar char="q"/>
            </a:pPr>
            <a:r>
              <a:rPr lang="da-DK" sz="2400" dirty="0">
                <a:solidFill>
                  <a:prstClr val="black"/>
                </a:solidFill>
              </a:rPr>
              <a:t>Old </a:t>
            </a:r>
            <a:r>
              <a:rPr lang="da-DK" sz="2400" dirty="0" err="1">
                <a:solidFill>
                  <a:prstClr val="black"/>
                </a:solidFill>
              </a:rPr>
              <a:t>ice</a:t>
            </a:r>
            <a:endParaRPr lang="da-DK" sz="2400" dirty="0">
              <a:solidFill>
                <a:prstClr val="black"/>
              </a:solidFill>
            </a:endParaRPr>
          </a:p>
          <a:p>
            <a:pPr marL="457200" lvl="0" indent="-457200">
              <a:buFont typeface="Wingdings" panose="05000000000000000000" pitchFamily="2" charset="2"/>
              <a:buChar char="q"/>
            </a:pPr>
            <a:r>
              <a:rPr lang="da-DK" sz="2400" dirty="0" err="1">
                <a:solidFill>
                  <a:prstClr val="black"/>
                </a:solidFill>
              </a:rPr>
              <a:t>Thin</a:t>
            </a:r>
            <a:r>
              <a:rPr lang="da-DK" sz="2400" dirty="0">
                <a:solidFill>
                  <a:prstClr val="black"/>
                </a:solidFill>
              </a:rPr>
              <a:t>/Medium </a:t>
            </a:r>
            <a:r>
              <a:rPr lang="da-DK" sz="2400" dirty="0" err="1">
                <a:solidFill>
                  <a:prstClr val="black"/>
                </a:solidFill>
              </a:rPr>
              <a:t>first-year</a:t>
            </a:r>
            <a:r>
              <a:rPr lang="da-DK" sz="2400" dirty="0">
                <a:solidFill>
                  <a:prstClr val="black"/>
                </a:solidFill>
              </a:rPr>
              <a:t> </a:t>
            </a:r>
            <a:r>
              <a:rPr lang="da-DK" sz="2400" dirty="0" err="1">
                <a:solidFill>
                  <a:prstClr val="black"/>
                </a:solidFill>
              </a:rPr>
              <a:t>ice</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First </a:t>
            </a:r>
            <a:r>
              <a:rPr lang="da-DK" sz="2400" dirty="0" err="1">
                <a:solidFill>
                  <a:prstClr val="black"/>
                </a:solidFill>
              </a:rPr>
              <a:t>year</a:t>
            </a:r>
            <a:r>
              <a:rPr lang="da-DK" sz="2400" dirty="0">
                <a:solidFill>
                  <a:prstClr val="black"/>
                </a:solidFill>
              </a:rPr>
              <a:t> </a:t>
            </a:r>
            <a:r>
              <a:rPr lang="da-DK" sz="2400" dirty="0" err="1">
                <a:solidFill>
                  <a:prstClr val="black"/>
                </a:solidFill>
              </a:rPr>
              <a:t>ice</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Ice </a:t>
            </a:r>
            <a:r>
              <a:rPr lang="da-DK" sz="2400" dirty="0" err="1">
                <a:solidFill>
                  <a:prstClr val="black"/>
                </a:solidFill>
              </a:rPr>
              <a:t>free</a:t>
            </a:r>
            <a:r>
              <a:rPr lang="da-DK" sz="2400" dirty="0">
                <a:solidFill>
                  <a:prstClr val="black"/>
                </a:solidFill>
              </a:rPr>
              <a:t> </a:t>
            </a:r>
            <a:r>
              <a:rPr lang="da-DK" sz="2400" dirty="0" err="1">
                <a:solidFill>
                  <a:prstClr val="black"/>
                </a:solidFill>
              </a:rPr>
              <a:t>waters</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Open </a:t>
            </a:r>
            <a:r>
              <a:rPr lang="da-DK" sz="2400" dirty="0" err="1">
                <a:solidFill>
                  <a:prstClr val="black"/>
                </a:solidFill>
              </a:rPr>
              <a:t>waters</a:t>
            </a:r>
            <a:endParaRPr lang="da-DK" sz="2400" dirty="0">
              <a:solidFill>
                <a:prstClr val="black"/>
              </a:solidFill>
            </a:endParaRPr>
          </a:p>
          <a:p>
            <a:pPr marL="457200" lvl="0" indent="-457200">
              <a:buFont typeface="Wingdings" panose="05000000000000000000" pitchFamily="2" charset="2"/>
              <a:buChar char="q"/>
            </a:pPr>
            <a:r>
              <a:rPr lang="da-DK" sz="2400" dirty="0" err="1">
                <a:solidFill>
                  <a:prstClr val="black"/>
                </a:solidFill>
              </a:rPr>
              <a:t>Bergy</a:t>
            </a:r>
            <a:r>
              <a:rPr lang="da-DK" sz="2400" dirty="0">
                <a:solidFill>
                  <a:prstClr val="black"/>
                </a:solidFill>
              </a:rPr>
              <a:t> </a:t>
            </a:r>
            <a:r>
              <a:rPr lang="da-DK" sz="2400" dirty="0" err="1">
                <a:solidFill>
                  <a:prstClr val="black"/>
                </a:solidFill>
              </a:rPr>
              <a:t>water</a:t>
            </a:r>
            <a:endParaRPr lang="da-DK" sz="2400" dirty="0">
              <a:solidFill>
                <a:prstClr val="black"/>
              </a:solidFill>
            </a:endParaRPr>
          </a:p>
          <a:p>
            <a:pPr marL="457200" lvl="0" indent="-457200">
              <a:buFont typeface="Wingdings" panose="05000000000000000000" pitchFamily="2" charset="2"/>
              <a:buChar char="q"/>
            </a:pPr>
            <a:r>
              <a:rPr lang="da-DK" sz="2400" dirty="0" err="1">
                <a:solidFill>
                  <a:prstClr val="black"/>
                </a:solidFill>
              </a:rPr>
              <a:t>Less</a:t>
            </a:r>
            <a:r>
              <a:rPr lang="da-DK" sz="2400" dirty="0">
                <a:solidFill>
                  <a:prstClr val="black"/>
                </a:solidFill>
              </a:rPr>
              <a:t> </a:t>
            </a:r>
            <a:r>
              <a:rPr lang="da-DK" sz="2400" dirty="0" err="1">
                <a:solidFill>
                  <a:prstClr val="black"/>
                </a:solidFill>
              </a:rPr>
              <a:t>than</a:t>
            </a:r>
            <a:r>
              <a:rPr lang="da-DK" sz="2400" dirty="0">
                <a:solidFill>
                  <a:prstClr val="black"/>
                </a:solidFill>
              </a:rPr>
              <a:t> 1/10th </a:t>
            </a:r>
            <a:r>
              <a:rPr lang="da-DK" sz="2400" dirty="0" err="1">
                <a:solidFill>
                  <a:prstClr val="black"/>
                </a:solidFill>
              </a:rPr>
              <a:t>ice</a:t>
            </a:r>
            <a:r>
              <a:rPr lang="da-DK" sz="2400" dirty="0">
                <a:solidFill>
                  <a:prstClr val="black"/>
                </a:solidFill>
              </a:rPr>
              <a:t> </a:t>
            </a:r>
            <a:r>
              <a:rPr lang="da-DK" sz="2400" dirty="0" err="1">
                <a:solidFill>
                  <a:prstClr val="black"/>
                </a:solidFill>
              </a:rPr>
              <a:t>concentration</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Ice image information</a:t>
            </a:r>
          </a:p>
          <a:p>
            <a:pPr marL="457200" lvl="0" indent="-457200">
              <a:buFont typeface="Wingdings" panose="05000000000000000000" pitchFamily="2" charset="2"/>
              <a:buChar char="q"/>
            </a:pPr>
            <a:r>
              <a:rPr lang="da-DK" sz="2400" dirty="0" err="1">
                <a:solidFill>
                  <a:prstClr val="black"/>
                </a:solidFill>
              </a:rPr>
              <a:t>Avoid</a:t>
            </a:r>
            <a:r>
              <a:rPr lang="da-DK" sz="2400" dirty="0">
                <a:solidFill>
                  <a:prstClr val="black"/>
                </a:solidFill>
              </a:rPr>
              <a:t> </a:t>
            </a:r>
            <a:r>
              <a:rPr lang="da-DK" sz="2400" dirty="0" err="1">
                <a:solidFill>
                  <a:prstClr val="black"/>
                </a:solidFill>
              </a:rPr>
              <a:t>ice</a:t>
            </a:r>
            <a:r>
              <a:rPr lang="da-DK" sz="2400" dirty="0">
                <a:solidFill>
                  <a:prstClr val="black"/>
                </a:solidFill>
              </a:rPr>
              <a:t> and/or temperatures….</a:t>
            </a:r>
          </a:p>
          <a:p>
            <a:pPr marL="457200" lvl="0" indent="-457200">
              <a:buFont typeface="Wingdings" panose="05000000000000000000" pitchFamily="2" charset="2"/>
              <a:buChar char="q"/>
            </a:pPr>
            <a:r>
              <a:rPr lang="da-DK" sz="2400" dirty="0">
                <a:solidFill>
                  <a:prstClr val="black"/>
                </a:solidFill>
              </a:rPr>
              <a:t>… </a:t>
            </a:r>
            <a:r>
              <a:rPr lang="da-DK" sz="2400" dirty="0" err="1">
                <a:solidFill>
                  <a:prstClr val="black"/>
                </a:solidFill>
              </a:rPr>
              <a:t>foreseen</a:t>
            </a:r>
            <a:r>
              <a:rPr lang="da-DK" sz="2400" dirty="0">
                <a:solidFill>
                  <a:prstClr val="black"/>
                </a:solidFill>
              </a:rPr>
              <a:t> </a:t>
            </a:r>
            <a:r>
              <a:rPr lang="da-DK" sz="2400" dirty="0" err="1">
                <a:solidFill>
                  <a:prstClr val="black"/>
                </a:solidFill>
              </a:rPr>
              <a:t>ice</a:t>
            </a:r>
            <a:r>
              <a:rPr lang="da-DK" sz="2400" dirty="0">
                <a:solidFill>
                  <a:prstClr val="black"/>
                </a:solidFill>
              </a:rPr>
              <a:t> </a:t>
            </a:r>
            <a:r>
              <a:rPr lang="da-DK" sz="2400" dirty="0" err="1">
                <a:solidFill>
                  <a:prstClr val="black"/>
                </a:solidFill>
              </a:rPr>
              <a:t>conditions</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 potential </a:t>
            </a:r>
            <a:r>
              <a:rPr lang="da-DK" sz="2400" dirty="0" err="1">
                <a:solidFill>
                  <a:prstClr val="black"/>
                </a:solidFill>
              </a:rPr>
              <a:t>hazards</a:t>
            </a:r>
            <a:r>
              <a:rPr lang="da-DK" sz="2400" dirty="0">
                <a:solidFill>
                  <a:prstClr val="black"/>
                </a:solidFill>
              </a:rPr>
              <a:t> of </a:t>
            </a:r>
            <a:r>
              <a:rPr lang="da-DK" sz="2400" dirty="0" err="1">
                <a:solidFill>
                  <a:prstClr val="black"/>
                </a:solidFill>
              </a:rPr>
              <a:t>intended</a:t>
            </a:r>
            <a:r>
              <a:rPr lang="da-DK" sz="2400" dirty="0">
                <a:solidFill>
                  <a:prstClr val="black"/>
                </a:solidFill>
              </a:rPr>
              <a:t> </a:t>
            </a:r>
            <a:r>
              <a:rPr lang="da-DK" sz="2400" dirty="0" err="1">
                <a:solidFill>
                  <a:prstClr val="black"/>
                </a:solidFill>
              </a:rPr>
              <a:t>voyage</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 </a:t>
            </a:r>
            <a:r>
              <a:rPr lang="da-DK" sz="2400" dirty="0" err="1">
                <a:solidFill>
                  <a:prstClr val="black"/>
                </a:solidFill>
              </a:rPr>
              <a:t>current</a:t>
            </a:r>
            <a:r>
              <a:rPr lang="da-DK" sz="2400" dirty="0">
                <a:solidFill>
                  <a:prstClr val="black"/>
                </a:solidFill>
              </a:rPr>
              <a:t> information on </a:t>
            </a:r>
            <a:r>
              <a:rPr lang="da-DK" sz="2400" dirty="0" err="1">
                <a:solidFill>
                  <a:prstClr val="black"/>
                </a:solidFill>
              </a:rPr>
              <a:t>sea</a:t>
            </a:r>
            <a:r>
              <a:rPr lang="da-DK" sz="2400" dirty="0">
                <a:solidFill>
                  <a:prstClr val="black"/>
                </a:solidFill>
              </a:rPr>
              <a:t> </a:t>
            </a:r>
            <a:r>
              <a:rPr lang="da-DK" sz="2400" dirty="0" err="1">
                <a:solidFill>
                  <a:prstClr val="black"/>
                </a:solidFill>
              </a:rPr>
              <a:t>ice</a:t>
            </a:r>
            <a:r>
              <a:rPr lang="da-DK" sz="2400" dirty="0">
                <a:solidFill>
                  <a:prstClr val="black"/>
                </a:solidFill>
              </a:rPr>
              <a:t> and </a:t>
            </a:r>
            <a:r>
              <a:rPr lang="da-DK" sz="2400" dirty="0" err="1">
                <a:solidFill>
                  <a:prstClr val="black"/>
                </a:solidFill>
              </a:rPr>
              <a:t>icebergs</a:t>
            </a:r>
            <a:r>
              <a:rPr lang="da-DK" sz="2400" dirty="0">
                <a:solidFill>
                  <a:prstClr val="black"/>
                </a:solidFill>
              </a:rPr>
              <a:t> </a:t>
            </a:r>
            <a:r>
              <a:rPr lang="da-DK" sz="2400" dirty="0" err="1">
                <a:solidFill>
                  <a:prstClr val="black"/>
                </a:solidFill>
              </a:rPr>
              <a:t>along</a:t>
            </a:r>
            <a:r>
              <a:rPr lang="da-DK" sz="2400" dirty="0">
                <a:solidFill>
                  <a:prstClr val="black"/>
                </a:solidFill>
              </a:rPr>
              <a:t> </a:t>
            </a:r>
            <a:r>
              <a:rPr lang="da-DK" sz="2400" dirty="0" err="1">
                <a:solidFill>
                  <a:prstClr val="black"/>
                </a:solidFill>
              </a:rPr>
              <a:t>intended</a:t>
            </a:r>
            <a:r>
              <a:rPr lang="da-DK" sz="2400" dirty="0">
                <a:solidFill>
                  <a:prstClr val="black"/>
                </a:solidFill>
              </a:rPr>
              <a:t> route</a:t>
            </a:r>
          </a:p>
          <a:p>
            <a:pPr marL="457200" lvl="0" indent="-457200">
              <a:buFont typeface="Wingdings" panose="05000000000000000000" pitchFamily="2" charset="2"/>
              <a:buChar char="q"/>
            </a:pPr>
            <a:r>
              <a:rPr lang="da-DK" sz="2400" dirty="0">
                <a:solidFill>
                  <a:prstClr val="black"/>
                </a:solidFill>
              </a:rPr>
              <a:t>…</a:t>
            </a:r>
            <a:r>
              <a:rPr lang="da-DK" sz="2400" dirty="0" err="1">
                <a:solidFill>
                  <a:prstClr val="black"/>
                </a:solidFill>
              </a:rPr>
              <a:t>statistical</a:t>
            </a:r>
            <a:r>
              <a:rPr lang="da-DK" sz="2400" dirty="0">
                <a:solidFill>
                  <a:prstClr val="black"/>
                </a:solidFill>
              </a:rPr>
              <a:t> information on </a:t>
            </a:r>
            <a:r>
              <a:rPr lang="da-DK" sz="2400" dirty="0" err="1">
                <a:solidFill>
                  <a:prstClr val="black"/>
                </a:solidFill>
              </a:rPr>
              <a:t>ice</a:t>
            </a:r>
            <a:r>
              <a:rPr lang="da-DK" sz="2400" dirty="0">
                <a:solidFill>
                  <a:prstClr val="black"/>
                </a:solidFill>
              </a:rPr>
              <a:t> and temperature…</a:t>
            </a:r>
          </a:p>
          <a:p>
            <a:pPr marL="457200" lvl="0" indent="-457200">
              <a:buFont typeface="Wingdings" panose="05000000000000000000" pitchFamily="2" charset="2"/>
              <a:buChar char="q"/>
            </a:pPr>
            <a:r>
              <a:rPr lang="da-DK" sz="2400" dirty="0">
                <a:solidFill>
                  <a:prstClr val="black"/>
                </a:solidFill>
              </a:rPr>
              <a:t>… </a:t>
            </a:r>
            <a:r>
              <a:rPr lang="da-DK" sz="2400" dirty="0" err="1">
                <a:solidFill>
                  <a:prstClr val="black"/>
                </a:solidFill>
              </a:rPr>
              <a:t>ice</a:t>
            </a:r>
            <a:r>
              <a:rPr lang="da-DK" sz="2400" dirty="0">
                <a:solidFill>
                  <a:prstClr val="black"/>
                </a:solidFill>
              </a:rPr>
              <a:t> </a:t>
            </a:r>
            <a:r>
              <a:rPr lang="da-DK" sz="2400" dirty="0" err="1">
                <a:solidFill>
                  <a:prstClr val="black"/>
                </a:solidFill>
              </a:rPr>
              <a:t>concentration</a:t>
            </a:r>
            <a:r>
              <a:rPr lang="da-DK" sz="2400" dirty="0">
                <a:solidFill>
                  <a:prstClr val="black"/>
                </a:solidFill>
              </a:rPr>
              <a:t> of more </a:t>
            </a:r>
            <a:r>
              <a:rPr lang="da-DK" sz="2400" dirty="0" err="1">
                <a:solidFill>
                  <a:prstClr val="black"/>
                </a:solidFill>
              </a:rPr>
              <a:t>than</a:t>
            </a:r>
            <a:r>
              <a:rPr lang="da-DK" sz="2400" dirty="0">
                <a:solidFill>
                  <a:prstClr val="black"/>
                </a:solidFill>
              </a:rPr>
              <a:t> 2/10th</a:t>
            </a:r>
          </a:p>
          <a:p>
            <a:pPr marL="457200" lvl="0" indent="-457200">
              <a:buFont typeface="Wingdings" panose="05000000000000000000" pitchFamily="2" charset="2"/>
              <a:buChar char="q"/>
            </a:pPr>
            <a:r>
              <a:rPr lang="da-DK" sz="2400" dirty="0">
                <a:solidFill>
                  <a:prstClr val="black"/>
                </a:solidFill>
              </a:rPr>
              <a:t>… </a:t>
            </a:r>
            <a:r>
              <a:rPr lang="da-DK" sz="2400" dirty="0" err="1">
                <a:solidFill>
                  <a:prstClr val="black"/>
                </a:solidFill>
              </a:rPr>
              <a:t>weather</a:t>
            </a:r>
            <a:r>
              <a:rPr lang="da-DK" sz="2400" dirty="0">
                <a:solidFill>
                  <a:prstClr val="black"/>
                </a:solidFill>
              </a:rPr>
              <a:t>/</a:t>
            </a:r>
            <a:r>
              <a:rPr lang="da-DK" sz="2400" dirty="0" err="1">
                <a:solidFill>
                  <a:prstClr val="black"/>
                </a:solidFill>
              </a:rPr>
              <a:t>ice</a:t>
            </a:r>
            <a:r>
              <a:rPr lang="da-DK" sz="2400" dirty="0">
                <a:solidFill>
                  <a:prstClr val="black"/>
                </a:solidFill>
              </a:rPr>
              <a:t> </a:t>
            </a:r>
            <a:r>
              <a:rPr lang="da-DK" sz="2400" dirty="0" err="1">
                <a:solidFill>
                  <a:prstClr val="black"/>
                </a:solidFill>
              </a:rPr>
              <a:t>forecast</a:t>
            </a:r>
            <a:r>
              <a:rPr lang="da-DK" sz="2400" dirty="0">
                <a:solidFill>
                  <a:prstClr val="black"/>
                </a:solidFill>
              </a:rPr>
              <a:t> for the </a:t>
            </a:r>
            <a:r>
              <a:rPr lang="da-DK" sz="2400" dirty="0" err="1">
                <a:solidFill>
                  <a:prstClr val="black"/>
                </a:solidFill>
              </a:rPr>
              <a:t>intended</a:t>
            </a:r>
            <a:r>
              <a:rPr lang="da-DK" sz="2400" dirty="0">
                <a:solidFill>
                  <a:prstClr val="black"/>
                </a:solidFill>
              </a:rPr>
              <a:t> </a:t>
            </a:r>
            <a:r>
              <a:rPr lang="da-DK" sz="2400" dirty="0" err="1">
                <a:solidFill>
                  <a:prstClr val="black"/>
                </a:solidFill>
              </a:rPr>
              <a:t>area</a:t>
            </a:r>
            <a:r>
              <a:rPr lang="da-DK" sz="2400" dirty="0">
                <a:solidFill>
                  <a:prstClr val="black"/>
                </a:solidFill>
              </a:rPr>
              <a:t> of operation</a:t>
            </a:r>
          </a:p>
          <a:p>
            <a:pPr marL="457200" lvl="0" indent="-457200">
              <a:buFont typeface="Wingdings" panose="05000000000000000000" pitchFamily="2" charset="2"/>
              <a:buChar char="q"/>
            </a:pPr>
            <a:r>
              <a:rPr lang="da-DK" sz="2400" dirty="0">
                <a:solidFill>
                  <a:prstClr val="black"/>
                </a:solidFill>
              </a:rPr>
              <a:t>Ice </a:t>
            </a:r>
            <a:r>
              <a:rPr lang="da-DK" sz="2400" dirty="0" err="1">
                <a:solidFill>
                  <a:prstClr val="black"/>
                </a:solidFill>
              </a:rPr>
              <a:t>shelf</a:t>
            </a:r>
            <a:endParaRPr lang="da-DK" sz="2400" dirty="0">
              <a:solidFill>
                <a:prstClr val="black"/>
              </a:solidFill>
            </a:endParaRPr>
          </a:p>
          <a:p>
            <a:pPr marL="457200" lvl="0" indent="-457200">
              <a:buFont typeface="Wingdings" panose="05000000000000000000" pitchFamily="2" charset="2"/>
              <a:buChar char="q"/>
            </a:pPr>
            <a:r>
              <a:rPr lang="da-DK" sz="2400" dirty="0">
                <a:solidFill>
                  <a:prstClr val="black"/>
                </a:solidFill>
              </a:rPr>
              <a:t>Fastice</a:t>
            </a:r>
          </a:p>
          <a:p>
            <a:pPr marL="457200" lvl="0" indent="-457200">
              <a:buFont typeface="Wingdings" panose="05000000000000000000" pitchFamily="2" charset="2"/>
              <a:buChar char="q"/>
            </a:pPr>
            <a:r>
              <a:rPr lang="da-DK" sz="2400" dirty="0" err="1">
                <a:solidFill>
                  <a:prstClr val="black"/>
                </a:solidFill>
              </a:rPr>
              <a:t>Ridging</a:t>
            </a:r>
            <a:r>
              <a:rPr lang="da-DK" sz="2400" dirty="0">
                <a:solidFill>
                  <a:prstClr val="black"/>
                </a:solidFill>
              </a:rPr>
              <a:t> </a:t>
            </a:r>
          </a:p>
          <a:p>
            <a:pPr marL="457200" lvl="0" indent="-457200">
              <a:buFont typeface="Wingdings" panose="05000000000000000000" pitchFamily="2" charset="2"/>
              <a:buChar char="q"/>
            </a:pPr>
            <a:r>
              <a:rPr lang="da-DK" sz="2400" dirty="0">
                <a:solidFill>
                  <a:prstClr val="black"/>
                </a:solidFill>
              </a:rPr>
              <a:t>…Global and </a:t>
            </a:r>
            <a:r>
              <a:rPr lang="da-DK" sz="2400" dirty="0" err="1">
                <a:solidFill>
                  <a:prstClr val="black"/>
                </a:solidFill>
              </a:rPr>
              <a:t>localized</a:t>
            </a:r>
            <a:r>
              <a:rPr lang="da-DK" sz="2400" dirty="0">
                <a:solidFill>
                  <a:prstClr val="black"/>
                </a:solidFill>
              </a:rPr>
              <a:t> </a:t>
            </a:r>
            <a:r>
              <a:rPr lang="da-DK" sz="2400" dirty="0" err="1">
                <a:solidFill>
                  <a:prstClr val="black"/>
                </a:solidFill>
              </a:rPr>
              <a:t>forecasts</a:t>
            </a:r>
            <a:r>
              <a:rPr lang="da-DK" sz="2400" dirty="0">
                <a:solidFill>
                  <a:prstClr val="black"/>
                </a:solidFill>
              </a:rPr>
              <a:t>…</a:t>
            </a:r>
          </a:p>
          <a:p>
            <a:pPr marL="457200" lvl="0" indent="-457200">
              <a:buFont typeface="Wingdings" panose="05000000000000000000" pitchFamily="2" charset="2"/>
              <a:buChar char="q"/>
            </a:pPr>
            <a:r>
              <a:rPr lang="da-DK" sz="2400" dirty="0">
                <a:solidFill>
                  <a:prstClr val="black"/>
                </a:solidFill>
              </a:rPr>
              <a:t>… </a:t>
            </a:r>
            <a:r>
              <a:rPr lang="da-DK" sz="2400" dirty="0" err="1">
                <a:solidFill>
                  <a:prstClr val="black"/>
                </a:solidFill>
              </a:rPr>
              <a:t>low</a:t>
            </a:r>
            <a:r>
              <a:rPr lang="da-DK" sz="2400" dirty="0">
                <a:solidFill>
                  <a:prstClr val="black"/>
                </a:solidFill>
              </a:rPr>
              <a:t> </a:t>
            </a:r>
            <a:r>
              <a:rPr lang="da-DK" sz="2400" dirty="0" err="1">
                <a:solidFill>
                  <a:prstClr val="black"/>
                </a:solidFill>
              </a:rPr>
              <a:t>visibility</a:t>
            </a:r>
            <a:r>
              <a:rPr lang="da-DK" sz="2400" dirty="0">
                <a:solidFill>
                  <a:prstClr val="black"/>
                </a:solidFill>
              </a:rPr>
              <a:t>..</a:t>
            </a:r>
          </a:p>
          <a:p>
            <a:pPr marL="457200" lvl="0" indent="-457200">
              <a:buFont typeface="Wingdings" panose="05000000000000000000" pitchFamily="2" charset="2"/>
              <a:buChar char="q"/>
            </a:pPr>
            <a:r>
              <a:rPr lang="da-DK" sz="2400" dirty="0" err="1">
                <a:solidFill>
                  <a:prstClr val="black"/>
                </a:solidFill>
              </a:rPr>
              <a:t>Hazardous</a:t>
            </a:r>
            <a:r>
              <a:rPr lang="da-DK" sz="2400" dirty="0">
                <a:solidFill>
                  <a:prstClr val="black"/>
                </a:solidFill>
              </a:rPr>
              <a:t> </a:t>
            </a:r>
            <a:r>
              <a:rPr lang="da-DK" sz="2400" dirty="0" err="1">
                <a:solidFill>
                  <a:prstClr val="black"/>
                </a:solidFill>
              </a:rPr>
              <a:t>ice</a:t>
            </a:r>
            <a:endParaRPr lang="da-DK" sz="2400" dirty="0">
              <a:solidFill>
                <a:prstClr val="black"/>
              </a:solidFill>
            </a:endParaRPr>
          </a:p>
        </p:txBody>
      </p:sp>
    </p:spTree>
    <p:extLst>
      <p:ext uri="{BB962C8B-B14F-4D97-AF65-F5344CB8AC3E}">
        <p14:creationId xmlns:p14="http://schemas.microsoft.com/office/powerpoint/2010/main" val="1286597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3" name="Rektangel 2"/>
          <p:cNvSpPr/>
          <p:nvPr/>
        </p:nvSpPr>
        <p:spPr>
          <a:xfrm>
            <a:off x="273150" y="2336775"/>
            <a:ext cx="17857984" cy="6986528"/>
          </a:xfrm>
          <a:prstGeom prst="rect">
            <a:avLst/>
          </a:prstGeom>
        </p:spPr>
        <p:txBody>
          <a:bodyPr wrap="square">
            <a:spAutoFit/>
          </a:bodyPr>
          <a:lstStyle/>
          <a:p>
            <a:r>
              <a:rPr lang="en-US" sz="2800" b="1" dirty="0" smtClean="0"/>
              <a:t>1) Ship categories</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u="sng" dirty="0" smtClean="0"/>
              <a:t>Category A:</a:t>
            </a:r>
            <a:r>
              <a:rPr lang="en-US" sz="2400" dirty="0" smtClean="0"/>
              <a:t> ship </a:t>
            </a:r>
            <a:r>
              <a:rPr lang="en-US" sz="2400" dirty="0"/>
              <a:t>designed for operation in polar waters in at least medium first-year ice, </a:t>
            </a:r>
            <a:r>
              <a:rPr lang="en-US" sz="2400" dirty="0" smtClean="0"/>
              <a:t>which may </a:t>
            </a:r>
            <a:r>
              <a:rPr lang="en-US" sz="2400" dirty="0"/>
              <a:t>include old ice inclusions.</a:t>
            </a:r>
          </a:p>
          <a:p>
            <a:pPr marL="342900" indent="-342900">
              <a:buFont typeface="Wingdings" panose="05000000000000000000" pitchFamily="2" charset="2"/>
              <a:buChar char="q"/>
            </a:pPr>
            <a:r>
              <a:rPr lang="en-US" sz="2400" u="sng" dirty="0" smtClean="0"/>
              <a:t>Category B</a:t>
            </a:r>
            <a:r>
              <a:rPr lang="en-US" sz="2400" dirty="0" smtClean="0"/>
              <a:t>: </a:t>
            </a:r>
            <a:r>
              <a:rPr lang="en-US" sz="2400" dirty="0"/>
              <a:t>ship means a ship not included in Category A, designed for operation in polar waters in at </a:t>
            </a:r>
            <a:r>
              <a:rPr lang="en-US" sz="2400" dirty="0" smtClean="0"/>
              <a:t>least thin </a:t>
            </a:r>
            <a:r>
              <a:rPr lang="en-US" sz="2400" dirty="0"/>
              <a:t>first-year ice, which may include old ice inclusions.</a:t>
            </a:r>
          </a:p>
          <a:p>
            <a:pPr marL="342900" indent="-342900">
              <a:buFont typeface="Wingdings" panose="05000000000000000000" pitchFamily="2" charset="2"/>
              <a:buChar char="q"/>
            </a:pPr>
            <a:r>
              <a:rPr lang="en-US" sz="2400" u="sng" dirty="0" smtClean="0"/>
              <a:t>Category C:</a:t>
            </a:r>
            <a:r>
              <a:rPr lang="en-US" sz="2400" dirty="0" smtClean="0"/>
              <a:t> </a:t>
            </a:r>
            <a:r>
              <a:rPr lang="en-US" sz="2400" dirty="0"/>
              <a:t>ship means a ship designed to operate in open water or in ice conditions less severe than </a:t>
            </a:r>
            <a:r>
              <a:rPr lang="en-US" sz="2400" dirty="0" smtClean="0"/>
              <a:t>those included </a:t>
            </a:r>
            <a:r>
              <a:rPr lang="en-US" sz="2400" dirty="0"/>
              <a:t>in Categories A and </a:t>
            </a:r>
            <a:r>
              <a:rPr lang="en-US" sz="2400" dirty="0" smtClean="0"/>
              <a:t>B</a:t>
            </a:r>
            <a:endParaRPr lang="en-US" sz="2400" dirty="0"/>
          </a:p>
          <a:p>
            <a:r>
              <a:rPr lang="en-US" sz="2400" dirty="0"/>
              <a:t>The ship Category is a reflection of the expected severity of ice conditions that the ship is anticipated to </a:t>
            </a:r>
            <a:r>
              <a:rPr lang="en-US" sz="2400" dirty="0" smtClean="0"/>
              <a:t>operate in.</a:t>
            </a:r>
          </a:p>
          <a:p>
            <a:endParaRPr lang="en-US" sz="2400" dirty="0"/>
          </a:p>
          <a:p>
            <a:r>
              <a:rPr lang="en-US" sz="2800" b="1" dirty="0"/>
              <a:t>2) Polar Service Temperature</a:t>
            </a:r>
          </a:p>
          <a:p>
            <a:endParaRPr lang="en-US" sz="2400" dirty="0"/>
          </a:p>
          <a:p>
            <a:r>
              <a:rPr lang="en-US" sz="2800" b="1" dirty="0"/>
              <a:t>3) Operational Limitations (included in Polar Ship Certificate)</a:t>
            </a:r>
          </a:p>
          <a:p>
            <a:endParaRPr lang="en-US" sz="2400" dirty="0"/>
          </a:p>
          <a:p>
            <a:r>
              <a:rPr lang="en-US" sz="2800" b="1" dirty="0"/>
              <a:t>4) Operational </a:t>
            </a:r>
            <a:r>
              <a:rPr lang="en-US" sz="2800" b="1" dirty="0" err="1"/>
              <a:t>Assessement</a:t>
            </a:r>
            <a:endParaRPr lang="en-US" sz="2800" b="1" dirty="0"/>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Validate </a:t>
            </a:r>
            <a:r>
              <a:rPr lang="en-US" sz="2400" dirty="0"/>
              <a:t>operational limitations</a:t>
            </a:r>
          </a:p>
          <a:p>
            <a:pPr marL="342900" indent="-342900">
              <a:buFont typeface="Wingdings" panose="05000000000000000000" pitchFamily="2" charset="2"/>
              <a:buChar char="q"/>
            </a:pPr>
            <a:r>
              <a:rPr lang="en-US" sz="2400" dirty="0"/>
              <a:t>Establish operational procedures</a:t>
            </a:r>
          </a:p>
          <a:p>
            <a:pPr marL="342900" indent="-342900">
              <a:buFont typeface="Wingdings" panose="05000000000000000000" pitchFamily="2" charset="2"/>
              <a:buChar char="q"/>
            </a:pPr>
            <a:r>
              <a:rPr lang="en-US" sz="2400" dirty="0"/>
              <a:t>Establish Survival </a:t>
            </a:r>
            <a:r>
              <a:rPr lang="en-US" sz="2400" dirty="0" err="1"/>
              <a:t>Ressources</a:t>
            </a:r>
            <a:r>
              <a:rPr lang="en-US" sz="2400" dirty="0"/>
              <a:t> </a:t>
            </a:r>
          </a:p>
          <a:p>
            <a:endParaRPr lang="da-DK" sz="2400" dirty="0"/>
          </a:p>
        </p:txBody>
      </p:sp>
      <p:sp>
        <p:nvSpPr>
          <p:cNvPr id="6" name="Tekstboks 5"/>
          <p:cNvSpPr txBox="1"/>
          <p:nvPr/>
        </p:nvSpPr>
        <p:spPr>
          <a:xfrm>
            <a:off x="8704492" y="7535078"/>
            <a:ext cx="8840882" cy="1569660"/>
          </a:xfrm>
          <a:prstGeom prst="rect">
            <a:avLst/>
          </a:prstGeom>
          <a:noFill/>
          <a:ln>
            <a:solidFill>
              <a:schemeClr val="tx1"/>
            </a:solidFill>
          </a:ln>
        </p:spPr>
        <p:txBody>
          <a:bodyPr wrap="none" rtlCol="0">
            <a:spAutoFit/>
          </a:bodyPr>
          <a:lstStyle/>
          <a:p>
            <a:pPr marL="457200" indent="-457200">
              <a:buFont typeface="Wingdings"/>
              <a:buChar char="à"/>
            </a:pPr>
            <a:r>
              <a:rPr lang="da-DK" sz="4800" b="1" dirty="0" smtClean="0">
                <a:sym typeface="Wingdings" panose="05000000000000000000" pitchFamily="2" charset="2"/>
              </a:rPr>
              <a:t>Polar Waters Operating Manual</a:t>
            </a:r>
          </a:p>
          <a:p>
            <a:pPr marL="457200" indent="-457200">
              <a:buFont typeface="Wingdings"/>
              <a:buChar char="à"/>
            </a:pPr>
            <a:r>
              <a:rPr lang="da-DK" sz="4800" b="1" dirty="0" err="1" smtClean="0">
                <a:sym typeface="Wingdings" panose="05000000000000000000" pitchFamily="2" charset="2"/>
              </a:rPr>
              <a:t>Meet</a:t>
            </a:r>
            <a:r>
              <a:rPr lang="da-DK" sz="4800" b="1" dirty="0" smtClean="0">
                <a:sym typeface="Wingdings" panose="05000000000000000000" pitchFamily="2" charset="2"/>
              </a:rPr>
              <a:t> Polar Code </a:t>
            </a:r>
            <a:r>
              <a:rPr lang="da-DK" sz="4800" b="1" dirty="0" err="1" smtClean="0">
                <a:sym typeface="Wingdings" panose="05000000000000000000" pitchFamily="2" charset="2"/>
              </a:rPr>
              <a:t>Requirements</a:t>
            </a:r>
            <a:endParaRPr lang="da-DK" sz="4800" b="1" dirty="0"/>
          </a:p>
        </p:txBody>
      </p:sp>
      <p:sp>
        <p:nvSpPr>
          <p:cNvPr id="8" name="Tekstboks 7"/>
          <p:cNvSpPr txBox="1"/>
          <p:nvPr/>
        </p:nvSpPr>
        <p:spPr>
          <a:xfrm>
            <a:off x="10315318" y="6444990"/>
            <a:ext cx="7230056" cy="584775"/>
          </a:xfrm>
          <a:prstGeom prst="rect">
            <a:avLst/>
          </a:prstGeom>
          <a:noFill/>
          <a:ln>
            <a:solidFill>
              <a:schemeClr val="tx1"/>
            </a:solidFill>
          </a:ln>
        </p:spPr>
        <p:txBody>
          <a:bodyPr wrap="square" rtlCol="0">
            <a:spAutoFit/>
          </a:bodyPr>
          <a:lstStyle/>
          <a:p>
            <a:r>
              <a:rPr lang="da-DK" dirty="0" smtClean="0"/>
              <a:t>Lloyds list of </a:t>
            </a:r>
            <a:r>
              <a:rPr lang="da-DK" dirty="0" err="1" smtClean="0"/>
              <a:t>hazards</a:t>
            </a:r>
            <a:r>
              <a:rPr lang="da-DK" dirty="0" smtClean="0"/>
              <a:t>: </a:t>
            </a:r>
            <a:r>
              <a:rPr lang="da-DK" dirty="0" err="1" smtClean="0"/>
              <a:t>ice</a:t>
            </a:r>
            <a:r>
              <a:rPr lang="da-DK" dirty="0" smtClean="0"/>
              <a:t> is </a:t>
            </a:r>
            <a:r>
              <a:rPr lang="da-DK" dirty="0" err="1" smtClean="0"/>
              <a:t>listed</a:t>
            </a:r>
            <a:r>
              <a:rPr lang="da-DK" dirty="0" smtClean="0"/>
              <a:t> as no. 1</a:t>
            </a:r>
            <a:endParaRPr lang="da-DK" dirty="0"/>
          </a:p>
        </p:txBody>
      </p:sp>
      <p:sp>
        <p:nvSpPr>
          <p:cNvPr id="9" name="Tekstboks 8"/>
          <p:cNvSpPr txBox="1"/>
          <p:nvPr/>
        </p:nvSpPr>
        <p:spPr>
          <a:xfrm>
            <a:off x="288603" y="1287512"/>
            <a:ext cx="16648084" cy="830997"/>
          </a:xfrm>
          <a:prstGeom prst="rect">
            <a:avLst/>
          </a:prstGeom>
          <a:noFill/>
        </p:spPr>
        <p:txBody>
          <a:bodyPr wrap="none" rtlCol="0">
            <a:spAutoFit/>
          </a:bodyPr>
          <a:lstStyle/>
          <a:p>
            <a:r>
              <a:rPr lang="da-DK" sz="4800" b="1" dirty="0" smtClean="0"/>
              <a:t>The Polar Code </a:t>
            </a:r>
            <a:r>
              <a:rPr lang="da-DK" sz="4800" b="1" dirty="0" err="1" smtClean="0"/>
              <a:t>recognizes</a:t>
            </a:r>
            <a:r>
              <a:rPr lang="da-DK" sz="4800" b="1" dirty="0" smtClean="0"/>
              <a:t> the </a:t>
            </a:r>
            <a:r>
              <a:rPr lang="da-DK" sz="4800" b="1" dirty="0" err="1" smtClean="0"/>
              <a:t>risk</a:t>
            </a:r>
            <a:r>
              <a:rPr lang="da-DK" sz="4800" b="1" dirty="0" smtClean="0"/>
              <a:t> of operating at polar </a:t>
            </a:r>
            <a:r>
              <a:rPr lang="da-DK" sz="4800" b="1" dirty="0" err="1" smtClean="0"/>
              <a:t>latitudes</a:t>
            </a:r>
            <a:endParaRPr lang="da-DK" sz="4800" b="1" dirty="0"/>
          </a:p>
        </p:txBody>
      </p:sp>
    </p:spTree>
    <p:extLst>
      <p:ext uri="{BB962C8B-B14F-4D97-AF65-F5344CB8AC3E}">
        <p14:creationId xmlns:p14="http://schemas.microsoft.com/office/powerpoint/2010/main" val="2459366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Рисунок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2339459" cy="12566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Afrundet rektangel 1"/>
          <p:cNvSpPr/>
          <p:nvPr/>
        </p:nvSpPr>
        <p:spPr>
          <a:xfrm>
            <a:off x="9577635" y="9721753"/>
            <a:ext cx="3312368" cy="5365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12" name="Rektangel 11"/>
          <p:cNvSpPr/>
          <p:nvPr/>
        </p:nvSpPr>
        <p:spPr>
          <a:xfrm>
            <a:off x="173057" y="1400671"/>
            <a:ext cx="12860962" cy="7725192"/>
          </a:xfrm>
          <a:prstGeom prst="rect">
            <a:avLst/>
          </a:prstGeom>
        </p:spPr>
        <p:txBody>
          <a:bodyPr wrap="square">
            <a:spAutoFit/>
          </a:bodyPr>
          <a:lstStyle/>
          <a:p>
            <a:r>
              <a:rPr lang="en-US" sz="4000" b="1" dirty="0" smtClean="0"/>
              <a:t>PWOM</a:t>
            </a:r>
            <a:r>
              <a:rPr lang="en-US" sz="4000" dirty="0" smtClean="0"/>
              <a:t> shall </a:t>
            </a:r>
            <a:r>
              <a:rPr lang="en-US" sz="4000" dirty="0"/>
              <a:t>include </a:t>
            </a:r>
            <a:r>
              <a:rPr lang="en-US" sz="4000" dirty="0" smtClean="0"/>
              <a:t>risk based </a:t>
            </a:r>
            <a:r>
              <a:rPr lang="en-US" sz="4000" dirty="0"/>
              <a:t>procedures for the following</a:t>
            </a:r>
            <a:r>
              <a:rPr lang="en-US" sz="4000" dirty="0" smtClean="0"/>
              <a:t>:</a:t>
            </a:r>
          </a:p>
          <a:p>
            <a:endParaRPr lang="en-US" dirty="0"/>
          </a:p>
          <a:p>
            <a:r>
              <a:rPr lang="en-US" dirty="0"/>
              <a:t>.1 </a:t>
            </a:r>
            <a:r>
              <a:rPr lang="en-US" dirty="0">
                <a:solidFill>
                  <a:srgbClr val="0066FF"/>
                </a:solidFill>
              </a:rPr>
              <a:t>voyage planning to avoid ice and/or temperatures </a:t>
            </a:r>
            <a:r>
              <a:rPr lang="en-US" dirty="0"/>
              <a:t>that exceed the ship’s design capabilities </a:t>
            </a:r>
            <a:r>
              <a:rPr lang="en-US" dirty="0" smtClean="0"/>
              <a:t>or limitations</a:t>
            </a:r>
            <a:r>
              <a:rPr lang="en-US" dirty="0"/>
              <a:t>;</a:t>
            </a:r>
          </a:p>
          <a:p>
            <a:endParaRPr lang="en-US" dirty="0" smtClean="0"/>
          </a:p>
          <a:p>
            <a:r>
              <a:rPr lang="en-US" dirty="0" smtClean="0"/>
              <a:t>.</a:t>
            </a:r>
            <a:r>
              <a:rPr lang="en-US" dirty="0"/>
              <a:t>2 arrangements for </a:t>
            </a:r>
            <a:r>
              <a:rPr lang="en-US" dirty="0">
                <a:solidFill>
                  <a:srgbClr val="0066FF"/>
                </a:solidFill>
              </a:rPr>
              <a:t>receiving forecasts </a:t>
            </a:r>
            <a:r>
              <a:rPr lang="en-US" dirty="0"/>
              <a:t>of the environmental conditions;</a:t>
            </a:r>
          </a:p>
          <a:p>
            <a:endParaRPr lang="en-US" dirty="0" smtClean="0"/>
          </a:p>
          <a:p>
            <a:r>
              <a:rPr lang="en-US" dirty="0" smtClean="0"/>
              <a:t>.</a:t>
            </a:r>
            <a:r>
              <a:rPr lang="en-US" dirty="0"/>
              <a:t>3 means of </a:t>
            </a:r>
            <a:r>
              <a:rPr lang="en-US" dirty="0">
                <a:solidFill>
                  <a:srgbClr val="0066FF"/>
                </a:solidFill>
              </a:rPr>
              <a:t>addressing any limitations of the hydrographic, meteorological and </a:t>
            </a:r>
            <a:r>
              <a:rPr lang="en-US" dirty="0" smtClean="0">
                <a:solidFill>
                  <a:srgbClr val="0066FF"/>
                </a:solidFill>
              </a:rPr>
              <a:t>navigational information </a:t>
            </a:r>
            <a:r>
              <a:rPr lang="en-US" dirty="0"/>
              <a:t>available;</a:t>
            </a:r>
          </a:p>
          <a:p>
            <a:endParaRPr lang="en-US" dirty="0" smtClean="0"/>
          </a:p>
          <a:p>
            <a:r>
              <a:rPr lang="en-US" dirty="0" smtClean="0"/>
              <a:t>.</a:t>
            </a:r>
            <a:r>
              <a:rPr lang="en-US" dirty="0"/>
              <a:t>4 operation of equipment required under other chapters of this Code; and</a:t>
            </a:r>
          </a:p>
          <a:p>
            <a:endParaRPr lang="en-US" dirty="0" smtClean="0"/>
          </a:p>
          <a:p>
            <a:r>
              <a:rPr lang="en-US" dirty="0" smtClean="0"/>
              <a:t>.</a:t>
            </a:r>
            <a:r>
              <a:rPr lang="en-US" dirty="0"/>
              <a:t>5 implementation of special measures to maintain equipment and system functionality </a:t>
            </a:r>
            <a:r>
              <a:rPr lang="en-US" dirty="0" smtClean="0"/>
              <a:t>under low </a:t>
            </a:r>
            <a:r>
              <a:rPr lang="en-US" dirty="0"/>
              <a:t>temperatures, topside icing and the presence of sea ice, as applicable.</a:t>
            </a:r>
            <a:endParaRPr lang="da-DK" dirty="0"/>
          </a:p>
        </p:txBody>
      </p:sp>
      <p:sp>
        <p:nvSpPr>
          <p:cNvPr id="15" name="Tekstboks 14"/>
          <p:cNvSpPr txBox="1"/>
          <p:nvPr/>
        </p:nvSpPr>
        <p:spPr>
          <a:xfrm>
            <a:off x="648643" y="9380397"/>
            <a:ext cx="16690788" cy="584775"/>
          </a:xfrm>
          <a:prstGeom prst="rect">
            <a:avLst/>
          </a:prstGeom>
          <a:noFill/>
          <a:ln>
            <a:solidFill>
              <a:schemeClr val="tx1"/>
            </a:solidFill>
          </a:ln>
        </p:spPr>
        <p:txBody>
          <a:bodyPr wrap="none" rtlCol="0">
            <a:spAutoFit/>
          </a:bodyPr>
          <a:lstStyle/>
          <a:p>
            <a:r>
              <a:rPr lang="da-DK" b="1" dirty="0" err="1" smtClean="0"/>
              <a:t>Example</a:t>
            </a:r>
            <a:r>
              <a:rPr lang="da-DK" b="1" dirty="0" smtClean="0"/>
              <a:t>: </a:t>
            </a:r>
            <a:r>
              <a:rPr lang="da-DK" dirty="0" smtClean="0"/>
              <a:t>Crystal </a:t>
            </a:r>
            <a:r>
              <a:rPr lang="da-DK" dirty="0" err="1" smtClean="0"/>
              <a:t>Serenity</a:t>
            </a:r>
            <a:r>
              <a:rPr lang="da-DK" dirty="0" smtClean="0"/>
              <a:t> NW Passage </a:t>
            </a:r>
            <a:r>
              <a:rPr lang="da-DK" dirty="0" err="1" smtClean="0"/>
              <a:t>journey</a:t>
            </a:r>
            <a:r>
              <a:rPr lang="da-DK" dirty="0" smtClean="0"/>
              <a:t> </a:t>
            </a:r>
            <a:r>
              <a:rPr lang="da-DK" dirty="0" err="1" smtClean="0"/>
              <a:t>requires</a:t>
            </a:r>
            <a:r>
              <a:rPr lang="da-DK" dirty="0" smtClean="0"/>
              <a:t> a PWOM </a:t>
            </a:r>
            <a:r>
              <a:rPr lang="da-DK" dirty="0" smtClean="0">
                <a:sym typeface="Wingdings" panose="05000000000000000000" pitchFamily="2" charset="2"/>
              </a:rPr>
              <a:t> to </a:t>
            </a:r>
            <a:r>
              <a:rPr lang="da-DK" dirty="0" err="1" smtClean="0">
                <a:sym typeface="Wingdings" panose="05000000000000000000" pitchFamily="2" charset="2"/>
              </a:rPr>
              <a:t>obtain</a:t>
            </a:r>
            <a:r>
              <a:rPr lang="da-DK" dirty="0" smtClean="0">
                <a:sym typeface="Wingdings" panose="05000000000000000000" pitchFamily="2" charset="2"/>
              </a:rPr>
              <a:t> Polar Ship Certificate</a:t>
            </a:r>
            <a:r>
              <a:rPr lang="da-DK" dirty="0" smtClean="0"/>
              <a:t> </a:t>
            </a:r>
            <a:endParaRPr lang="da-DK" dirty="0"/>
          </a:p>
        </p:txBody>
      </p:sp>
      <p:sp>
        <p:nvSpPr>
          <p:cNvPr id="17" name="Rektangel 16"/>
          <p:cNvSpPr/>
          <p:nvPr/>
        </p:nvSpPr>
        <p:spPr>
          <a:xfrm>
            <a:off x="13272118" y="3488903"/>
            <a:ext cx="4803092" cy="2677656"/>
          </a:xfrm>
          <a:prstGeom prst="rect">
            <a:avLst/>
          </a:prstGeom>
          <a:ln>
            <a:solidFill>
              <a:schemeClr val="tx1"/>
            </a:solidFill>
          </a:ln>
        </p:spPr>
        <p:txBody>
          <a:bodyPr wrap="square">
            <a:spAutoFit/>
          </a:bodyPr>
          <a:lstStyle/>
          <a:p>
            <a:r>
              <a:rPr lang="en-US" sz="2800" b="1" dirty="0" smtClean="0"/>
              <a:t>Example:</a:t>
            </a:r>
          </a:p>
          <a:p>
            <a:r>
              <a:rPr lang="en-US" sz="2800" dirty="0" smtClean="0"/>
              <a:t>9.2.1 </a:t>
            </a:r>
            <a:r>
              <a:rPr lang="en-US" sz="2800" dirty="0"/>
              <a:t>Nautical information</a:t>
            </a:r>
          </a:p>
          <a:p>
            <a:r>
              <a:rPr lang="en-US" sz="2800" dirty="0"/>
              <a:t>Ships shall have the ability to </a:t>
            </a:r>
            <a:r>
              <a:rPr lang="en-US" sz="2800" dirty="0">
                <a:solidFill>
                  <a:srgbClr val="0066FF"/>
                </a:solidFill>
              </a:rPr>
              <a:t>receive up-to-date information </a:t>
            </a:r>
            <a:r>
              <a:rPr lang="en-US" sz="2800" dirty="0"/>
              <a:t>including ice information for safe navigation.</a:t>
            </a:r>
            <a:endParaRPr lang="da-DK" sz="2800" dirty="0"/>
          </a:p>
        </p:txBody>
      </p:sp>
    </p:spTree>
    <p:extLst>
      <p:ext uri="{BB962C8B-B14F-4D97-AF65-F5344CB8AC3E}">
        <p14:creationId xmlns:p14="http://schemas.microsoft.com/office/powerpoint/2010/main" val="2489178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975" y="0"/>
            <a:ext cx="15951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Рисунок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339975" cy="12573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2782888" cy="1255713"/>
          </a:xfrm>
          <a:prstGeom prst="rect">
            <a:avLst/>
          </a:prstGeom>
          <a:solidFill>
            <a:schemeClr val="bg1"/>
          </a:solidFill>
          <a:ln w="9525">
            <a:solidFill>
              <a:schemeClr val="accent1"/>
            </a:solidFill>
            <a:miter lim="800000"/>
            <a:headEnd/>
            <a:tailEnd/>
          </a:ln>
        </p:spPr>
      </p:pic>
      <p:sp>
        <p:nvSpPr>
          <p:cNvPr id="2" name="Rektangel 1"/>
          <p:cNvSpPr/>
          <p:nvPr/>
        </p:nvSpPr>
        <p:spPr>
          <a:xfrm>
            <a:off x="236116" y="1354683"/>
            <a:ext cx="17857984" cy="8710077"/>
          </a:xfrm>
          <a:prstGeom prst="rect">
            <a:avLst/>
          </a:prstGeom>
        </p:spPr>
        <p:txBody>
          <a:bodyPr wrap="square">
            <a:spAutoFit/>
          </a:bodyPr>
          <a:lstStyle/>
          <a:p>
            <a:r>
              <a:rPr lang="en-US" dirty="0" smtClean="0"/>
              <a:t>11 VOYAGE Planning (extracted from Lloyds Guidelines)</a:t>
            </a:r>
          </a:p>
          <a:p>
            <a:endParaRPr lang="en-US" sz="2400" dirty="0" smtClean="0"/>
          </a:p>
          <a:p>
            <a:r>
              <a:rPr lang="en-US" sz="2400" dirty="0" smtClean="0"/>
              <a:t>The </a:t>
            </a:r>
            <a:r>
              <a:rPr lang="en-US" sz="2400" dirty="0"/>
              <a:t>goal of this chapter is to </a:t>
            </a:r>
            <a:r>
              <a:rPr lang="en-US" sz="2400" dirty="0">
                <a:solidFill>
                  <a:srgbClr val="0066FF"/>
                </a:solidFill>
              </a:rPr>
              <a:t>ensure that the Company, master and crew are provided with </a:t>
            </a:r>
            <a:r>
              <a:rPr lang="en-US" sz="2400" dirty="0" smtClean="0">
                <a:solidFill>
                  <a:srgbClr val="0066FF"/>
                </a:solidFill>
              </a:rPr>
              <a:t>sufficient information </a:t>
            </a:r>
            <a:r>
              <a:rPr lang="en-US" sz="2400" dirty="0">
                <a:solidFill>
                  <a:srgbClr val="0066FF"/>
                </a:solidFill>
              </a:rPr>
              <a:t>to enable operations </a:t>
            </a:r>
            <a:r>
              <a:rPr lang="en-US" sz="2400" dirty="0"/>
              <a:t>to be conducted with due consideration to safety of ship and persons </a:t>
            </a:r>
            <a:r>
              <a:rPr lang="en-US" sz="2400" dirty="0" smtClean="0"/>
              <a:t>on board </a:t>
            </a:r>
            <a:r>
              <a:rPr lang="en-US" sz="2400" dirty="0"/>
              <a:t>and, as appropriate, environmental protection.</a:t>
            </a:r>
          </a:p>
          <a:p>
            <a:endParaRPr lang="en-US" sz="2400" dirty="0" smtClean="0"/>
          </a:p>
          <a:p>
            <a:r>
              <a:rPr lang="en-US" sz="2400" dirty="0" smtClean="0"/>
              <a:t>11.2 </a:t>
            </a:r>
            <a:r>
              <a:rPr lang="en-US" sz="2400" dirty="0"/>
              <a:t>Functional requirement</a:t>
            </a:r>
          </a:p>
          <a:p>
            <a:r>
              <a:rPr lang="en-US" sz="2400" dirty="0"/>
              <a:t>In order to achieve the goal set out in paragraph 11.1 above, </a:t>
            </a:r>
            <a:r>
              <a:rPr lang="en-US" sz="2400" dirty="0">
                <a:solidFill>
                  <a:srgbClr val="0066FF"/>
                </a:solidFill>
              </a:rPr>
              <a:t>the voyage plan shall take into account </a:t>
            </a:r>
            <a:r>
              <a:rPr lang="en-US" sz="2400" dirty="0" smtClean="0">
                <a:solidFill>
                  <a:srgbClr val="0066FF"/>
                </a:solidFill>
              </a:rPr>
              <a:t>the potential </a:t>
            </a:r>
            <a:r>
              <a:rPr lang="en-US" sz="2400" dirty="0">
                <a:solidFill>
                  <a:srgbClr val="0066FF"/>
                </a:solidFill>
              </a:rPr>
              <a:t>hazards of the intended voyage</a:t>
            </a:r>
            <a:r>
              <a:rPr lang="en-US" sz="2400" dirty="0"/>
              <a:t>.</a:t>
            </a:r>
          </a:p>
          <a:p>
            <a:endParaRPr lang="en-US" sz="2400" dirty="0" smtClean="0"/>
          </a:p>
          <a:p>
            <a:r>
              <a:rPr lang="en-US" sz="2400" dirty="0" smtClean="0"/>
              <a:t>11.3 </a:t>
            </a:r>
            <a:r>
              <a:rPr lang="en-US" sz="2400" dirty="0"/>
              <a:t>Requirements</a:t>
            </a:r>
          </a:p>
          <a:p>
            <a:r>
              <a:rPr lang="en-US" sz="2400" dirty="0"/>
              <a:t>In order to comply with the functional requirement of paragraph 11.2 above, </a:t>
            </a:r>
            <a:r>
              <a:rPr lang="en-US" sz="2400" dirty="0">
                <a:solidFill>
                  <a:srgbClr val="0066FF"/>
                </a:solidFill>
              </a:rPr>
              <a:t>the master shall consider </a:t>
            </a:r>
            <a:r>
              <a:rPr lang="en-US" sz="2400" dirty="0" smtClean="0">
                <a:solidFill>
                  <a:srgbClr val="0066FF"/>
                </a:solidFill>
              </a:rPr>
              <a:t>a route </a:t>
            </a:r>
            <a:r>
              <a:rPr lang="en-US" sz="2400" dirty="0">
                <a:solidFill>
                  <a:srgbClr val="0066FF"/>
                </a:solidFill>
              </a:rPr>
              <a:t>through polar waters, taking into account the following:</a:t>
            </a:r>
          </a:p>
          <a:p>
            <a:r>
              <a:rPr lang="en-US" sz="2400" dirty="0" smtClean="0"/>
              <a:t>	.</a:t>
            </a:r>
            <a:r>
              <a:rPr lang="en-US" sz="2400" dirty="0"/>
              <a:t>1 the procedures required by the PWOM;</a:t>
            </a:r>
          </a:p>
          <a:p>
            <a:r>
              <a:rPr lang="en-US" sz="2400" dirty="0" smtClean="0"/>
              <a:t>	.2 </a:t>
            </a:r>
            <a:r>
              <a:rPr lang="en-US" sz="2400" dirty="0"/>
              <a:t>any limitations of the hydrographic information and aids to navigation available;</a:t>
            </a:r>
          </a:p>
          <a:p>
            <a:r>
              <a:rPr lang="en-US" sz="2400" dirty="0" smtClean="0">
                <a:solidFill>
                  <a:srgbClr val="0066FF"/>
                </a:solidFill>
              </a:rPr>
              <a:t>	.3 </a:t>
            </a:r>
            <a:r>
              <a:rPr lang="en-US" sz="2400" dirty="0">
                <a:solidFill>
                  <a:srgbClr val="0066FF"/>
                </a:solidFill>
              </a:rPr>
              <a:t>current information on the extent and type of ice and icebergs in the vicinity of the </a:t>
            </a:r>
            <a:r>
              <a:rPr lang="en-US" sz="2400" dirty="0" smtClean="0">
                <a:solidFill>
                  <a:srgbClr val="0066FF"/>
                </a:solidFill>
              </a:rPr>
              <a:t>intended route</a:t>
            </a:r>
            <a:r>
              <a:rPr lang="en-US" sz="2400" dirty="0">
                <a:solidFill>
                  <a:srgbClr val="0066FF"/>
                </a:solidFill>
              </a:rPr>
              <a:t>;</a:t>
            </a:r>
          </a:p>
          <a:p>
            <a:r>
              <a:rPr lang="en-US" sz="2400" dirty="0" smtClean="0">
                <a:solidFill>
                  <a:srgbClr val="0066FF"/>
                </a:solidFill>
              </a:rPr>
              <a:t>	.</a:t>
            </a:r>
            <a:r>
              <a:rPr lang="en-US" sz="2400" dirty="0">
                <a:solidFill>
                  <a:srgbClr val="0066FF"/>
                </a:solidFill>
              </a:rPr>
              <a:t>4 statistical information on ice and temperatures from former years;</a:t>
            </a:r>
          </a:p>
          <a:p>
            <a:r>
              <a:rPr lang="en-US" sz="2400" dirty="0" smtClean="0"/>
              <a:t>	.</a:t>
            </a:r>
            <a:r>
              <a:rPr lang="en-US" sz="2400" dirty="0"/>
              <a:t>5 places of refuge;</a:t>
            </a:r>
          </a:p>
          <a:p>
            <a:r>
              <a:rPr lang="en-US" sz="2400" dirty="0" smtClean="0"/>
              <a:t>	.</a:t>
            </a:r>
            <a:r>
              <a:rPr lang="en-US" sz="2400" dirty="0"/>
              <a:t>6 current information and measures to be taken when marine mammals are </a:t>
            </a:r>
            <a:r>
              <a:rPr lang="en-US" sz="2400" dirty="0" smtClean="0"/>
              <a:t>encountered relating </a:t>
            </a:r>
            <a:r>
              <a:rPr lang="en-US" sz="2400" dirty="0"/>
              <a:t>to known areas with densities </a:t>
            </a:r>
            <a:r>
              <a:rPr lang="en-US" sz="2400" dirty="0" smtClean="0"/>
              <a:t>	of </a:t>
            </a:r>
            <a:r>
              <a:rPr lang="en-US" sz="2400" dirty="0"/>
              <a:t>marine mammals, including seasonal </a:t>
            </a:r>
            <a:r>
              <a:rPr lang="en-US" sz="2400" dirty="0" smtClean="0"/>
              <a:t>migration areas;</a:t>
            </a:r>
            <a:endParaRPr lang="en-US" sz="2400" dirty="0"/>
          </a:p>
          <a:p>
            <a:r>
              <a:rPr lang="en-US" sz="2400" dirty="0" smtClean="0"/>
              <a:t>	.</a:t>
            </a:r>
            <a:r>
              <a:rPr lang="en-US" sz="2400" dirty="0"/>
              <a:t>7 current information on relevant ships’ routing systems, speed recommendations and </a:t>
            </a:r>
            <a:r>
              <a:rPr lang="en-US" sz="2400" dirty="0" smtClean="0"/>
              <a:t>vessel traffic </a:t>
            </a:r>
            <a:r>
              <a:rPr lang="en-US" sz="2400" dirty="0"/>
              <a:t>services relating to known </a:t>
            </a:r>
            <a:r>
              <a:rPr lang="en-US" sz="2400" dirty="0" smtClean="0"/>
              <a:t>	areas </a:t>
            </a:r>
            <a:r>
              <a:rPr lang="en-US" sz="2400" dirty="0"/>
              <a:t>with densities of marine mammals, including </a:t>
            </a:r>
            <a:r>
              <a:rPr lang="en-US" sz="2400" dirty="0" smtClean="0"/>
              <a:t>seasonal migration areas;</a:t>
            </a:r>
            <a:endParaRPr lang="en-US" sz="2400" dirty="0"/>
          </a:p>
          <a:p>
            <a:r>
              <a:rPr lang="en-US" sz="2400" dirty="0" smtClean="0"/>
              <a:t>	.</a:t>
            </a:r>
            <a:r>
              <a:rPr lang="en-US" sz="2400" dirty="0"/>
              <a:t>8 national and international designated protected areas along the route; and</a:t>
            </a:r>
          </a:p>
          <a:p>
            <a:r>
              <a:rPr lang="en-US" sz="2400" dirty="0" smtClean="0"/>
              <a:t>	.</a:t>
            </a:r>
            <a:r>
              <a:rPr lang="en-US" sz="2400" dirty="0"/>
              <a:t>9 operation in areas remote from search and rescue (SAR) </a:t>
            </a:r>
            <a:r>
              <a:rPr lang="en-US" sz="2400" dirty="0" smtClean="0"/>
              <a:t>capabilities.</a:t>
            </a:r>
            <a:endParaRPr lang="da-DK" sz="2400" dirty="0"/>
          </a:p>
        </p:txBody>
      </p:sp>
    </p:spTree>
    <p:extLst>
      <p:ext uri="{BB962C8B-B14F-4D97-AF65-F5344CB8AC3E}">
        <p14:creationId xmlns:p14="http://schemas.microsoft.com/office/powerpoint/2010/main" val="2435665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5" name="Tekstboks 4"/>
          <p:cNvSpPr txBox="1"/>
          <p:nvPr/>
        </p:nvSpPr>
        <p:spPr>
          <a:xfrm>
            <a:off x="288603" y="1396314"/>
            <a:ext cx="17497944" cy="646331"/>
          </a:xfrm>
          <a:prstGeom prst="rect">
            <a:avLst/>
          </a:prstGeom>
          <a:noFill/>
        </p:spPr>
        <p:txBody>
          <a:bodyPr wrap="square" rtlCol="0">
            <a:spAutoFit/>
          </a:bodyPr>
          <a:lstStyle/>
          <a:p>
            <a:r>
              <a:rPr lang="da-DK" sz="3600" b="1" dirty="0" smtClean="0"/>
              <a:t>APPENDIX 2 - </a:t>
            </a:r>
            <a:r>
              <a:rPr lang="en-US" sz="3600" b="1" dirty="0"/>
              <a:t>Model Table of Contents for the </a:t>
            </a:r>
            <a:r>
              <a:rPr lang="en-US" sz="3600" b="1" dirty="0" smtClean="0"/>
              <a:t>Polar Water </a:t>
            </a:r>
            <a:r>
              <a:rPr lang="en-US" sz="3600" b="1" dirty="0"/>
              <a:t>Operational Manual (PWOM)</a:t>
            </a:r>
            <a:r>
              <a:rPr lang="da-DK" sz="3600" b="1" dirty="0" smtClean="0"/>
              <a:t> </a:t>
            </a:r>
            <a:endParaRPr lang="da-DK" sz="3600" b="1" dirty="0"/>
          </a:p>
        </p:txBody>
      </p:sp>
      <p:sp>
        <p:nvSpPr>
          <p:cNvPr id="7" name="Rektangel 6"/>
          <p:cNvSpPr/>
          <p:nvPr/>
        </p:nvSpPr>
        <p:spPr>
          <a:xfrm>
            <a:off x="289868" y="2120751"/>
            <a:ext cx="10655919" cy="6494085"/>
          </a:xfrm>
          <a:prstGeom prst="rect">
            <a:avLst/>
          </a:prstGeom>
        </p:spPr>
        <p:txBody>
          <a:bodyPr wrap="square">
            <a:spAutoFit/>
          </a:bodyPr>
          <a:lstStyle/>
          <a:p>
            <a:r>
              <a:rPr lang="en-US" b="1" dirty="0" smtClean="0"/>
              <a:t>Example</a:t>
            </a:r>
          </a:p>
          <a:p>
            <a:r>
              <a:rPr lang="en-US" b="1" dirty="0" smtClean="0"/>
              <a:t>Operations in ice. 1.1 </a:t>
            </a:r>
            <a:r>
              <a:rPr lang="en-US" b="1" dirty="0"/>
              <a:t>Operator guidance for safe operation</a:t>
            </a:r>
          </a:p>
          <a:p>
            <a:r>
              <a:rPr lang="en-US" dirty="0"/>
              <a:t>Guidance: The PWOM should </a:t>
            </a:r>
            <a:r>
              <a:rPr lang="en-US" dirty="0">
                <a:solidFill>
                  <a:srgbClr val="0066FF"/>
                </a:solidFill>
              </a:rPr>
              <a:t>establish the means by which decisions as to whether ice conditions </a:t>
            </a:r>
            <a:r>
              <a:rPr lang="en-US" dirty="0" smtClean="0">
                <a:solidFill>
                  <a:srgbClr val="0066FF"/>
                </a:solidFill>
              </a:rPr>
              <a:t>exceed the </a:t>
            </a:r>
            <a:r>
              <a:rPr lang="en-US" dirty="0">
                <a:solidFill>
                  <a:srgbClr val="0066FF"/>
                </a:solidFill>
              </a:rPr>
              <a:t>ship’s design limits</a:t>
            </a:r>
            <a:r>
              <a:rPr lang="en-US" dirty="0"/>
              <a:t> should be made, taking into account the Operational Limitations on the PSC. </a:t>
            </a:r>
            <a:r>
              <a:rPr lang="en-US" dirty="0" smtClean="0"/>
              <a:t>An appropriate </a:t>
            </a:r>
            <a:r>
              <a:rPr lang="en-US" dirty="0">
                <a:solidFill>
                  <a:srgbClr val="0066FF"/>
                </a:solidFill>
              </a:rPr>
              <a:t>decision support system</a:t>
            </a:r>
            <a:r>
              <a:rPr lang="en-US" dirty="0"/>
              <a:t>, such as the Canada’s Arctic Ice Regime Shipping System, and/or </a:t>
            </a:r>
            <a:r>
              <a:rPr lang="en-US" dirty="0" smtClean="0"/>
              <a:t>the Russian </a:t>
            </a:r>
            <a:r>
              <a:rPr lang="en-US" dirty="0"/>
              <a:t>Ice Certificate as described in the Rules of Navigation on the water area of the Northern Sea </a:t>
            </a:r>
            <a:r>
              <a:rPr lang="en-US" dirty="0" smtClean="0"/>
              <a:t>Route, can </a:t>
            </a:r>
            <a:r>
              <a:rPr lang="en-US" dirty="0"/>
              <a:t>be used... Bridge personnel should be trained in the proper use of the system to be utilized. For </a:t>
            </a:r>
            <a:r>
              <a:rPr lang="en-US" dirty="0">
                <a:solidFill>
                  <a:srgbClr val="0066FF"/>
                </a:solidFill>
              </a:rPr>
              <a:t>ships </a:t>
            </a:r>
            <a:r>
              <a:rPr lang="en-US" dirty="0" smtClean="0">
                <a:solidFill>
                  <a:srgbClr val="0066FF"/>
                </a:solidFill>
              </a:rPr>
              <a:t>that will </a:t>
            </a:r>
            <a:r>
              <a:rPr lang="en-US" dirty="0">
                <a:solidFill>
                  <a:srgbClr val="0066FF"/>
                </a:solidFill>
              </a:rPr>
              <a:t>operate only in ice-free waters, procedures to ensure that will keep the ship from encountering ice </a:t>
            </a:r>
            <a:r>
              <a:rPr lang="en-US" dirty="0" smtClean="0">
                <a:solidFill>
                  <a:srgbClr val="0066FF"/>
                </a:solidFill>
              </a:rPr>
              <a:t>should be </a:t>
            </a:r>
            <a:r>
              <a:rPr lang="en-US" dirty="0">
                <a:solidFill>
                  <a:srgbClr val="0066FF"/>
                </a:solidFill>
              </a:rPr>
              <a:t>established.</a:t>
            </a:r>
            <a:endParaRPr lang="da-DK" dirty="0">
              <a:solidFill>
                <a:srgbClr val="0066FF"/>
              </a:solidFill>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9803" y="2480791"/>
            <a:ext cx="7009309" cy="601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852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35190" y="2280905"/>
            <a:ext cx="5200650" cy="750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176" y="5599892"/>
            <a:ext cx="6185987" cy="43454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4" name="Tekstboks 3"/>
          <p:cNvSpPr txBox="1"/>
          <p:nvPr/>
        </p:nvSpPr>
        <p:spPr>
          <a:xfrm>
            <a:off x="355252" y="1472679"/>
            <a:ext cx="17641960" cy="830997"/>
          </a:xfrm>
          <a:prstGeom prst="rect">
            <a:avLst/>
          </a:prstGeom>
          <a:noFill/>
        </p:spPr>
        <p:txBody>
          <a:bodyPr wrap="square" rtlCol="0">
            <a:spAutoFit/>
          </a:bodyPr>
          <a:lstStyle/>
          <a:p>
            <a:r>
              <a:rPr lang="da-DK" sz="4800" b="1" dirty="0" smtClean="0">
                <a:solidFill>
                  <a:prstClr val="black"/>
                </a:solidFill>
              </a:rPr>
              <a:t> </a:t>
            </a:r>
            <a:endParaRPr lang="da-DK" sz="2800" dirty="0" smtClean="0">
              <a:solidFill>
                <a:prstClr val="black"/>
              </a:solidFill>
            </a:endParaRPr>
          </a:p>
        </p:txBody>
      </p:sp>
      <p:sp>
        <p:nvSpPr>
          <p:cNvPr id="2" name="Tekstboks 1"/>
          <p:cNvSpPr txBox="1"/>
          <p:nvPr/>
        </p:nvSpPr>
        <p:spPr>
          <a:xfrm>
            <a:off x="144587" y="1307197"/>
            <a:ext cx="16696109" cy="1323439"/>
          </a:xfrm>
          <a:prstGeom prst="rect">
            <a:avLst/>
          </a:prstGeom>
          <a:noFill/>
        </p:spPr>
        <p:txBody>
          <a:bodyPr wrap="none" rtlCol="0">
            <a:spAutoFit/>
          </a:bodyPr>
          <a:lstStyle/>
          <a:p>
            <a:r>
              <a:rPr lang="da-DK" sz="4800" b="1" dirty="0" smtClean="0"/>
              <a:t>Ice </a:t>
            </a:r>
            <a:r>
              <a:rPr lang="da-DK" sz="4800" b="1" dirty="0" err="1" smtClean="0"/>
              <a:t>charts</a:t>
            </a:r>
            <a:r>
              <a:rPr lang="da-DK" sz="4800" b="1" dirty="0" smtClean="0"/>
              <a:t> for navigation </a:t>
            </a:r>
            <a:r>
              <a:rPr lang="da-DK" sz="4800" b="1" dirty="0" err="1" smtClean="0"/>
              <a:t>issued</a:t>
            </a:r>
            <a:r>
              <a:rPr lang="da-DK" sz="4800" b="1" dirty="0" smtClean="0"/>
              <a:t> </a:t>
            </a:r>
            <a:r>
              <a:rPr lang="da-DK" sz="4800" b="1" dirty="0" err="1" smtClean="0"/>
              <a:t>daily</a:t>
            </a:r>
            <a:r>
              <a:rPr lang="da-DK" sz="4800" b="1" dirty="0" smtClean="0"/>
              <a:t> from </a:t>
            </a:r>
            <a:r>
              <a:rPr lang="da-DK" sz="4800" b="1" dirty="0" err="1" smtClean="0"/>
              <a:t>government</a:t>
            </a:r>
            <a:r>
              <a:rPr lang="da-DK" sz="4800" b="1" dirty="0" smtClean="0"/>
              <a:t> services</a:t>
            </a:r>
          </a:p>
          <a:p>
            <a:endParaRPr lang="da-DK" dirty="0"/>
          </a:p>
        </p:txBody>
      </p:sp>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967" y="2134398"/>
            <a:ext cx="6680835" cy="472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631" y="5599892"/>
            <a:ext cx="3299511" cy="4316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6292" y="5552049"/>
            <a:ext cx="3194044" cy="45180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7395" y="2193520"/>
            <a:ext cx="5271699" cy="3720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985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4" name="Tekstboks 3"/>
          <p:cNvSpPr txBox="1"/>
          <p:nvPr/>
        </p:nvSpPr>
        <p:spPr>
          <a:xfrm>
            <a:off x="355252" y="1472679"/>
            <a:ext cx="17641960" cy="830997"/>
          </a:xfrm>
          <a:prstGeom prst="rect">
            <a:avLst/>
          </a:prstGeom>
          <a:noFill/>
        </p:spPr>
        <p:txBody>
          <a:bodyPr wrap="square" rtlCol="0">
            <a:spAutoFit/>
          </a:bodyPr>
          <a:lstStyle/>
          <a:p>
            <a:r>
              <a:rPr lang="da-DK" sz="4800" b="1" dirty="0" smtClean="0">
                <a:solidFill>
                  <a:prstClr val="black"/>
                </a:solidFill>
              </a:rPr>
              <a:t> </a:t>
            </a:r>
            <a:endParaRPr lang="da-DK" sz="2800" dirty="0" smtClean="0">
              <a:solidFill>
                <a:prstClr val="black"/>
              </a:solidFill>
            </a:endParaRPr>
          </a:p>
        </p:txBody>
      </p:sp>
      <p:sp>
        <p:nvSpPr>
          <p:cNvPr id="3" name="Tekstboks 2"/>
          <p:cNvSpPr txBox="1"/>
          <p:nvPr/>
        </p:nvSpPr>
        <p:spPr>
          <a:xfrm>
            <a:off x="389681" y="1493956"/>
            <a:ext cx="16436487" cy="1692771"/>
          </a:xfrm>
          <a:prstGeom prst="rect">
            <a:avLst/>
          </a:prstGeom>
          <a:noFill/>
        </p:spPr>
        <p:txBody>
          <a:bodyPr wrap="none" rtlCol="0">
            <a:spAutoFit/>
          </a:bodyPr>
          <a:lstStyle/>
          <a:p>
            <a:r>
              <a:rPr lang="da-DK" sz="4000" b="1" dirty="0" smtClean="0">
                <a:solidFill>
                  <a:prstClr val="black"/>
                </a:solidFill>
              </a:rPr>
              <a:t>Three types of </a:t>
            </a:r>
            <a:r>
              <a:rPr lang="da-DK" sz="4000" b="1" dirty="0" err="1" smtClean="0">
                <a:solidFill>
                  <a:prstClr val="black"/>
                </a:solidFill>
              </a:rPr>
              <a:t>vessels</a:t>
            </a:r>
            <a:r>
              <a:rPr lang="da-DK" sz="4000" b="1" dirty="0" smtClean="0">
                <a:solidFill>
                  <a:prstClr val="black"/>
                </a:solidFill>
              </a:rPr>
              <a:t> </a:t>
            </a:r>
            <a:r>
              <a:rPr lang="da-DK" sz="4000" b="1" dirty="0" err="1" smtClean="0">
                <a:solidFill>
                  <a:prstClr val="black"/>
                </a:solidFill>
              </a:rPr>
              <a:t>use</a:t>
            </a:r>
            <a:r>
              <a:rPr lang="da-DK" sz="4000" b="1" dirty="0" smtClean="0">
                <a:solidFill>
                  <a:prstClr val="black"/>
                </a:solidFill>
              </a:rPr>
              <a:t> of </a:t>
            </a:r>
            <a:r>
              <a:rPr lang="da-DK" sz="4000" b="1" dirty="0" err="1" smtClean="0">
                <a:solidFill>
                  <a:prstClr val="black"/>
                </a:solidFill>
              </a:rPr>
              <a:t>ice</a:t>
            </a:r>
            <a:r>
              <a:rPr lang="da-DK" sz="4000" b="1" dirty="0" smtClean="0">
                <a:solidFill>
                  <a:prstClr val="black"/>
                </a:solidFill>
              </a:rPr>
              <a:t>-metocean information for </a:t>
            </a:r>
            <a:r>
              <a:rPr lang="da-DK" sz="4000" b="1" dirty="0" err="1" smtClean="0">
                <a:solidFill>
                  <a:prstClr val="black"/>
                </a:solidFill>
              </a:rPr>
              <a:t>risk</a:t>
            </a:r>
            <a:r>
              <a:rPr lang="da-DK" sz="4000" b="1" dirty="0" smtClean="0">
                <a:solidFill>
                  <a:prstClr val="black"/>
                </a:solidFill>
              </a:rPr>
              <a:t> management</a:t>
            </a:r>
          </a:p>
          <a:p>
            <a:endParaRPr lang="da-DK" b="1" dirty="0">
              <a:solidFill>
                <a:prstClr val="black"/>
              </a:solidFill>
            </a:endParaRPr>
          </a:p>
          <a:p>
            <a:endParaRPr lang="da-DK" b="1" dirty="0">
              <a:solidFill>
                <a:prstClr val="black"/>
              </a:solidFill>
            </a:endParaRPr>
          </a:p>
        </p:txBody>
      </p:sp>
      <p:graphicFrame>
        <p:nvGraphicFramePr>
          <p:cNvPr id="2" name="Tabel 1"/>
          <p:cNvGraphicFramePr>
            <a:graphicFrameLocks noGrp="1"/>
          </p:cNvGraphicFramePr>
          <p:nvPr>
            <p:extLst>
              <p:ext uri="{D42A27DB-BD31-4B8C-83A1-F6EECF244321}">
                <p14:modId xmlns:p14="http://schemas.microsoft.com/office/powerpoint/2010/main" val="3870528136"/>
              </p:ext>
            </p:extLst>
          </p:nvPr>
        </p:nvGraphicFramePr>
        <p:xfrm>
          <a:off x="424580" y="2840831"/>
          <a:ext cx="17503304" cy="5730240"/>
        </p:xfrm>
        <a:graphic>
          <a:graphicData uri="http://schemas.openxmlformats.org/drawingml/2006/table">
            <a:tbl>
              <a:tblPr firstRow="1" bandRow="1">
                <a:tableStyleId>{5C22544A-7EE6-4342-B048-85BDC9FD1C3A}</a:tableStyleId>
              </a:tblPr>
              <a:tblGrid>
                <a:gridCol w="4619231"/>
                <a:gridCol w="4132421"/>
                <a:gridCol w="4375826"/>
                <a:gridCol w="4375826"/>
              </a:tblGrid>
              <a:tr h="370840">
                <a:tc>
                  <a:txBody>
                    <a:bodyPr/>
                    <a:lstStyle/>
                    <a:p>
                      <a:pPr algn="r"/>
                      <a:r>
                        <a:rPr lang="da-DK" b="1" dirty="0" err="1" smtClean="0">
                          <a:solidFill>
                            <a:schemeClr val="tx1"/>
                          </a:solidFill>
                        </a:rPr>
                        <a:t>Requirement</a:t>
                      </a:r>
                      <a:r>
                        <a:rPr lang="da-DK" b="1" dirty="0" smtClean="0">
                          <a:solidFill>
                            <a:schemeClr val="tx1"/>
                          </a:solidFill>
                        </a:rPr>
                        <a:t> for</a:t>
                      </a:r>
                    </a:p>
                    <a:p>
                      <a:r>
                        <a:rPr lang="da-DK" b="1" dirty="0" smtClean="0">
                          <a:solidFill>
                            <a:schemeClr val="tx1"/>
                          </a:solidFill>
                        </a:rPr>
                        <a:t>Type of operation</a:t>
                      </a:r>
                      <a:endParaRPr lang="da-DK"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da-DK" dirty="0" smtClean="0">
                        <a:solidFill>
                          <a:schemeClr val="tx1"/>
                        </a:solidFill>
                      </a:endParaRPr>
                    </a:p>
                    <a:p>
                      <a:pPr algn="ctr"/>
                      <a:r>
                        <a:rPr lang="da-DK" dirty="0" err="1" smtClean="0">
                          <a:solidFill>
                            <a:schemeClr val="tx1"/>
                          </a:solidFill>
                        </a:rPr>
                        <a:t>Historical</a:t>
                      </a:r>
                      <a:r>
                        <a:rPr lang="da-DK" dirty="0" smtClean="0">
                          <a:solidFill>
                            <a:schemeClr val="tx1"/>
                          </a:solidFill>
                        </a:rPr>
                        <a:t> information</a:t>
                      </a:r>
                      <a:endParaRPr lang="da-DK"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da-DK" dirty="0" smtClean="0">
                        <a:solidFill>
                          <a:schemeClr val="tx1"/>
                        </a:solidFill>
                      </a:endParaRPr>
                    </a:p>
                    <a:p>
                      <a:pPr algn="ctr"/>
                      <a:r>
                        <a:rPr lang="da-DK" dirty="0" err="1" smtClean="0">
                          <a:solidFill>
                            <a:schemeClr val="tx1"/>
                          </a:solidFill>
                        </a:rPr>
                        <a:t>Current</a:t>
                      </a:r>
                      <a:r>
                        <a:rPr lang="da-DK" baseline="0" dirty="0" smtClean="0">
                          <a:solidFill>
                            <a:schemeClr val="tx1"/>
                          </a:solidFill>
                        </a:rPr>
                        <a:t> information</a:t>
                      </a:r>
                      <a:endParaRPr lang="da-DK"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da-DK" dirty="0" smtClean="0">
                        <a:solidFill>
                          <a:schemeClr val="tx1"/>
                        </a:solidFill>
                      </a:endParaRPr>
                    </a:p>
                    <a:p>
                      <a:pPr algn="ctr"/>
                      <a:r>
                        <a:rPr lang="da-DK" dirty="0" err="1" smtClean="0">
                          <a:solidFill>
                            <a:schemeClr val="tx1"/>
                          </a:solidFill>
                        </a:rPr>
                        <a:t>Forecast</a:t>
                      </a:r>
                      <a:r>
                        <a:rPr lang="da-DK" dirty="0" smtClean="0">
                          <a:solidFill>
                            <a:schemeClr val="tx1"/>
                          </a:solidFill>
                        </a:rPr>
                        <a:t> information</a:t>
                      </a:r>
                      <a:endParaRPr lang="da-DK"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70840">
                <a:tc>
                  <a:txBody>
                    <a:bodyPr/>
                    <a:lstStyle/>
                    <a:p>
                      <a:endParaRPr lang="da-DK" b="1" dirty="0" smtClean="0"/>
                    </a:p>
                    <a:p>
                      <a:r>
                        <a:rPr lang="da-DK" b="1" dirty="0" smtClean="0"/>
                        <a:t>Operations</a:t>
                      </a:r>
                      <a:r>
                        <a:rPr lang="da-DK" b="1" baseline="0" dirty="0" smtClean="0"/>
                        <a:t> in </a:t>
                      </a:r>
                      <a:r>
                        <a:rPr lang="da-DK" b="1" baseline="0" dirty="0" err="1" smtClean="0"/>
                        <a:t>ice</a:t>
                      </a:r>
                      <a:endParaRPr lang="da-DK" b="1" baseline="0" dirty="0" smtClean="0"/>
                    </a:p>
                    <a:p>
                      <a:endParaRPr lang="da-DK"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baseline="0" dirty="0" smtClean="0"/>
                        <a:t> </a:t>
                      </a:r>
                    </a:p>
                    <a:p>
                      <a:pPr algn="ctr"/>
                      <a:r>
                        <a:rPr lang="da-DK" sz="2800" baseline="0" dirty="0" smtClean="0"/>
                        <a:t>”in </a:t>
                      </a:r>
                      <a:r>
                        <a:rPr lang="da-DK" sz="2800" baseline="0" dirty="0" err="1" smtClean="0"/>
                        <a:t>ice</a:t>
                      </a:r>
                      <a:r>
                        <a:rPr lang="da-DK" sz="2800" baseline="0" dirty="0" smtClean="0"/>
                        <a:t>”</a:t>
                      </a:r>
                      <a:endParaRPr lang="da-DK"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”in </a:t>
                      </a:r>
                      <a:r>
                        <a:rPr lang="da-DK" sz="2800" dirty="0" err="1" smtClean="0"/>
                        <a:t>ice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”in </a:t>
                      </a:r>
                      <a:r>
                        <a:rPr lang="da-DK" sz="2800" dirty="0" err="1" smtClean="0"/>
                        <a:t>ice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da-DK" b="1" dirty="0" smtClean="0"/>
                    </a:p>
                    <a:p>
                      <a:r>
                        <a:rPr lang="da-DK" b="1" dirty="0" smtClean="0"/>
                        <a:t>Operations </a:t>
                      </a:r>
                      <a:r>
                        <a:rPr lang="da-DK" b="1" dirty="0" err="1" smtClean="0"/>
                        <a:t>near</a:t>
                      </a:r>
                      <a:r>
                        <a:rPr lang="da-DK" b="1" dirty="0" smtClean="0"/>
                        <a:t> </a:t>
                      </a:r>
                      <a:r>
                        <a:rPr lang="da-DK" b="1" dirty="0" err="1" smtClean="0"/>
                        <a:t>ice</a:t>
                      </a:r>
                      <a:r>
                        <a:rPr lang="da-DK" b="1" dirty="0" smtClean="0"/>
                        <a:t> </a:t>
                      </a:r>
                      <a:r>
                        <a:rPr lang="da-DK" b="1" dirty="0" err="1" smtClean="0"/>
                        <a:t>edge</a:t>
                      </a:r>
                      <a:endParaRPr lang="da-DK" b="1" dirty="0" smtClean="0"/>
                    </a:p>
                    <a:p>
                      <a:endParaRPr lang="da-DK"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a:t>
                      </a:r>
                      <a:r>
                        <a:rPr lang="da-DK" sz="2800" dirty="0" err="1" smtClean="0"/>
                        <a:t>near</a:t>
                      </a:r>
                      <a:r>
                        <a:rPr lang="da-DK" sz="2800" baseline="0" dirty="0" smtClean="0"/>
                        <a:t> </a:t>
                      </a:r>
                      <a:r>
                        <a:rPr lang="da-DK" sz="2800" dirty="0" smtClean="0"/>
                        <a:t> </a:t>
                      </a:r>
                      <a:r>
                        <a:rPr lang="da-DK" sz="2800" dirty="0" err="1" smtClean="0"/>
                        <a:t>ice</a:t>
                      </a:r>
                      <a:r>
                        <a:rPr lang="da-DK" sz="2800" dirty="0" smtClean="0"/>
                        <a:t> </a:t>
                      </a:r>
                      <a:r>
                        <a:rPr lang="da-DK" sz="2800" dirty="0" err="1" smtClean="0"/>
                        <a:t>edge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a:t>
                      </a:r>
                      <a:r>
                        <a:rPr lang="da-DK" sz="2800" dirty="0" err="1" smtClean="0"/>
                        <a:t>near</a:t>
                      </a:r>
                      <a:r>
                        <a:rPr lang="da-DK" sz="2800" dirty="0" smtClean="0"/>
                        <a:t>  </a:t>
                      </a:r>
                      <a:r>
                        <a:rPr lang="da-DK" sz="2800" dirty="0" err="1" smtClean="0"/>
                        <a:t>ice</a:t>
                      </a:r>
                      <a:r>
                        <a:rPr lang="da-DK" sz="2800" dirty="0" smtClean="0"/>
                        <a:t> </a:t>
                      </a:r>
                      <a:r>
                        <a:rPr lang="da-DK" sz="2800" dirty="0" err="1" smtClean="0"/>
                        <a:t>edge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a:t>
                      </a:r>
                      <a:r>
                        <a:rPr lang="da-DK" sz="2800" dirty="0" err="1" smtClean="0"/>
                        <a:t>near</a:t>
                      </a:r>
                      <a:r>
                        <a:rPr lang="da-DK" sz="2800" dirty="0" smtClean="0"/>
                        <a:t>  </a:t>
                      </a:r>
                      <a:r>
                        <a:rPr lang="da-DK" sz="2800" dirty="0" err="1" smtClean="0"/>
                        <a:t>ice</a:t>
                      </a:r>
                      <a:r>
                        <a:rPr lang="da-DK" sz="2800" dirty="0" smtClean="0"/>
                        <a:t> </a:t>
                      </a:r>
                      <a:r>
                        <a:rPr lang="da-DK" sz="2800" dirty="0" err="1" smtClean="0"/>
                        <a:t>edge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da-DK" b="1" dirty="0" smtClean="0"/>
                    </a:p>
                    <a:p>
                      <a:r>
                        <a:rPr lang="da-DK" b="1" dirty="0" smtClean="0"/>
                        <a:t>Operations far from </a:t>
                      </a:r>
                      <a:r>
                        <a:rPr lang="da-DK" b="1" dirty="0" err="1" smtClean="0"/>
                        <a:t>ice</a:t>
                      </a:r>
                      <a:endParaRPr lang="da-DK" b="1" dirty="0" smtClean="0"/>
                    </a:p>
                    <a:p>
                      <a:endParaRPr lang="da-DK"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a:t>
                      </a:r>
                      <a:r>
                        <a:rPr lang="da-DK" sz="2800" dirty="0" err="1" smtClean="0"/>
                        <a:t>avoid</a:t>
                      </a:r>
                      <a:r>
                        <a:rPr lang="da-DK" sz="2800" baseline="0" dirty="0" smtClean="0"/>
                        <a:t> </a:t>
                      </a:r>
                      <a:r>
                        <a:rPr lang="da-DK" sz="2800" dirty="0" smtClean="0"/>
                        <a:t> </a:t>
                      </a:r>
                      <a:r>
                        <a:rPr lang="da-DK" sz="2800" dirty="0" err="1" smtClean="0"/>
                        <a:t>ice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a:t>
                      </a:r>
                      <a:r>
                        <a:rPr lang="da-DK" sz="2800" dirty="0" err="1" smtClean="0"/>
                        <a:t>avoid</a:t>
                      </a:r>
                      <a:r>
                        <a:rPr lang="da-DK" sz="2800" dirty="0" smtClean="0"/>
                        <a:t>  </a:t>
                      </a:r>
                      <a:r>
                        <a:rPr lang="da-DK" sz="2800" dirty="0" err="1" smtClean="0"/>
                        <a:t>ice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da-DK" sz="2800" dirty="0" smtClean="0"/>
                    </a:p>
                    <a:p>
                      <a:pPr algn="ctr"/>
                      <a:r>
                        <a:rPr lang="da-DK" sz="2800" dirty="0" smtClean="0"/>
                        <a:t>Parameter </a:t>
                      </a:r>
                      <a:r>
                        <a:rPr lang="da-DK" sz="2800" dirty="0" err="1" smtClean="0"/>
                        <a:t>portfolio</a:t>
                      </a:r>
                      <a:r>
                        <a:rPr lang="da-DK" sz="2800" dirty="0" smtClean="0"/>
                        <a:t> </a:t>
                      </a:r>
                    </a:p>
                    <a:p>
                      <a:pPr algn="ctr"/>
                      <a:r>
                        <a:rPr lang="da-DK" sz="2800" dirty="0" smtClean="0"/>
                        <a:t>”</a:t>
                      </a:r>
                      <a:r>
                        <a:rPr lang="da-DK" sz="2800" dirty="0" err="1" smtClean="0"/>
                        <a:t>avoid</a:t>
                      </a:r>
                      <a:r>
                        <a:rPr lang="da-DK" sz="2800" dirty="0" smtClean="0"/>
                        <a:t>  </a:t>
                      </a:r>
                      <a:r>
                        <a:rPr lang="da-DK" sz="2800" dirty="0" err="1" smtClean="0"/>
                        <a:t>ice</a:t>
                      </a:r>
                      <a:r>
                        <a:rPr lang="da-DK" sz="2800"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kstboks 4"/>
          <p:cNvSpPr txBox="1"/>
          <p:nvPr/>
        </p:nvSpPr>
        <p:spPr>
          <a:xfrm>
            <a:off x="400496" y="9257762"/>
            <a:ext cx="10382201" cy="584775"/>
          </a:xfrm>
          <a:prstGeom prst="rect">
            <a:avLst/>
          </a:prstGeom>
          <a:noFill/>
        </p:spPr>
        <p:txBody>
          <a:bodyPr wrap="none" rtlCol="0">
            <a:spAutoFit/>
          </a:bodyPr>
          <a:lstStyle/>
          <a:p>
            <a:r>
              <a:rPr lang="da-DK" dirty="0" smtClean="0">
                <a:sym typeface="Wingdings" panose="05000000000000000000" pitchFamily="2" charset="2"/>
              </a:rPr>
              <a:t> </a:t>
            </a:r>
            <a:r>
              <a:rPr lang="da-DK" dirty="0" smtClean="0"/>
              <a:t>Break </a:t>
            </a:r>
            <a:r>
              <a:rPr lang="da-DK" dirty="0" err="1" smtClean="0"/>
              <a:t>down</a:t>
            </a:r>
            <a:r>
              <a:rPr lang="da-DK" dirty="0" smtClean="0"/>
              <a:t> to </a:t>
            </a:r>
            <a:r>
              <a:rPr lang="da-DK" dirty="0" err="1" smtClean="0"/>
              <a:t>specific</a:t>
            </a:r>
            <a:r>
              <a:rPr lang="da-DK" dirty="0" smtClean="0"/>
              <a:t> </a:t>
            </a:r>
            <a:r>
              <a:rPr lang="da-DK" dirty="0" err="1" smtClean="0"/>
              <a:t>vessel</a:t>
            </a:r>
            <a:r>
              <a:rPr lang="da-DK" dirty="0" smtClean="0"/>
              <a:t> </a:t>
            </a:r>
            <a:r>
              <a:rPr lang="da-DK" dirty="0" err="1" smtClean="0"/>
              <a:t>ice</a:t>
            </a:r>
            <a:r>
              <a:rPr lang="da-DK" dirty="0" smtClean="0"/>
              <a:t> </a:t>
            </a:r>
            <a:r>
              <a:rPr lang="da-DK" dirty="0" err="1" smtClean="0"/>
              <a:t>class</a:t>
            </a:r>
            <a:r>
              <a:rPr lang="da-DK" dirty="0" smtClean="0"/>
              <a:t> and </a:t>
            </a:r>
            <a:r>
              <a:rPr lang="da-DK" dirty="0" err="1" smtClean="0"/>
              <a:t>requirements</a:t>
            </a:r>
            <a:r>
              <a:rPr lang="da-DK" dirty="0" smtClean="0"/>
              <a:t> …</a:t>
            </a:r>
            <a:endParaRPr lang="da-DK" dirty="0"/>
          </a:p>
        </p:txBody>
      </p:sp>
    </p:spTree>
    <p:extLst>
      <p:ext uri="{BB962C8B-B14F-4D97-AF65-F5344CB8AC3E}">
        <p14:creationId xmlns:p14="http://schemas.microsoft.com/office/powerpoint/2010/main" val="253178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460" y="0"/>
            <a:ext cx="15951716"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82685" cy="1254937"/>
          </a:xfrm>
          <a:prstGeom prst="rect">
            <a:avLst/>
          </a:prstGeom>
          <a:solidFill>
            <a:schemeClr val="bg1"/>
          </a:solidFill>
          <a:ln>
            <a:solidFill>
              <a:schemeClr val="accent1"/>
            </a:solidFill>
          </a:ln>
          <a:effectLst/>
        </p:spPr>
      </p:pic>
      <p:sp>
        <p:nvSpPr>
          <p:cNvPr id="4" name="Tekstboks 3"/>
          <p:cNvSpPr txBox="1"/>
          <p:nvPr/>
        </p:nvSpPr>
        <p:spPr>
          <a:xfrm>
            <a:off x="355252" y="1472679"/>
            <a:ext cx="17641960" cy="830997"/>
          </a:xfrm>
          <a:prstGeom prst="rect">
            <a:avLst/>
          </a:prstGeom>
          <a:noFill/>
        </p:spPr>
        <p:txBody>
          <a:bodyPr wrap="square" rtlCol="0">
            <a:spAutoFit/>
          </a:bodyPr>
          <a:lstStyle/>
          <a:p>
            <a:r>
              <a:rPr lang="da-DK" sz="4800" b="1" dirty="0" smtClean="0">
                <a:solidFill>
                  <a:prstClr val="black"/>
                </a:solidFill>
              </a:rPr>
              <a:t> </a:t>
            </a:r>
            <a:endParaRPr lang="da-DK" sz="2800" dirty="0" smtClean="0">
              <a:solidFill>
                <a:prstClr val="black"/>
              </a:solidFill>
            </a:endParaRPr>
          </a:p>
        </p:txBody>
      </p:sp>
      <p:sp>
        <p:nvSpPr>
          <p:cNvPr id="2" name="Tekstboks 1"/>
          <p:cNvSpPr txBox="1"/>
          <p:nvPr/>
        </p:nvSpPr>
        <p:spPr>
          <a:xfrm>
            <a:off x="355252" y="1472679"/>
            <a:ext cx="15714623" cy="7663636"/>
          </a:xfrm>
          <a:prstGeom prst="rect">
            <a:avLst/>
          </a:prstGeom>
          <a:noFill/>
        </p:spPr>
        <p:txBody>
          <a:bodyPr wrap="none" rtlCol="0">
            <a:spAutoFit/>
          </a:bodyPr>
          <a:lstStyle/>
          <a:p>
            <a:r>
              <a:rPr lang="da-DK" sz="4800" b="1" dirty="0" smtClean="0"/>
              <a:t>Status, </a:t>
            </a:r>
            <a:r>
              <a:rPr lang="da-DK" sz="4800" b="1" dirty="0" err="1" smtClean="0"/>
              <a:t>gaps</a:t>
            </a:r>
            <a:r>
              <a:rPr lang="da-DK" sz="4800" b="1" dirty="0" smtClean="0"/>
              <a:t> to </a:t>
            </a:r>
            <a:r>
              <a:rPr lang="da-DK" sz="4800" b="1" dirty="0" err="1" smtClean="0"/>
              <a:t>address</a:t>
            </a:r>
            <a:r>
              <a:rPr lang="da-DK" sz="4800" b="1" dirty="0" smtClean="0"/>
              <a:t> for Ice Services</a:t>
            </a:r>
          </a:p>
          <a:p>
            <a:pPr marL="342900" indent="-342900">
              <a:buFont typeface="Wingdings" panose="05000000000000000000" pitchFamily="2" charset="2"/>
              <a:buChar char="q"/>
            </a:pPr>
            <a:endParaRPr lang="da-DK" sz="2000" b="1" dirty="0"/>
          </a:p>
          <a:p>
            <a:pPr marL="457200" indent="-457200">
              <a:buFont typeface="Wingdings" panose="05000000000000000000" pitchFamily="2" charset="2"/>
              <a:buChar char="q"/>
            </a:pPr>
            <a:r>
              <a:rPr lang="da-DK" sz="2800" b="1" dirty="0" err="1" smtClean="0"/>
              <a:t>Historical</a:t>
            </a:r>
            <a:r>
              <a:rPr lang="da-DK" sz="2800" b="1" dirty="0" smtClean="0"/>
              <a:t> data to shipping</a:t>
            </a:r>
            <a:r>
              <a:rPr lang="da-DK" sz="2800" dirty="0" smtClean="0"/>
              <a:t>		</a:t>
            </a:r>
            <a:r>
              <a:rPr lang="da-DK" sz="2800" dirty="0" smtClean="0">
                <a:solidFill>
                  <a:srgbClr val="0066FF"/>
                </a:solidFill>
              </a:rPr>
              <a:t>overall OK </a:t>
            </a:r>
          </a:p>
          <a:p>
            <a:r>
              <a:rPr lang="da-DK" sz="2800" dirty="0"/>
              <a:t>	</a:t>
            </a:r>
            <a:r>
              <a:rPr lang="da-DK" sz="2800" dirty="0" smtClean="0"/>
              <a:t>			</a:t>
            </a:r>
            <a:r>
              <a:rPr lang="da-DK" sz="2800" dirty="0" err="1" smtClean="0"/>
              <a:t>some</a:t>
            </a:r>
            <a:r>
              <a:rPr lang="da-DK" sz="2800" dirty="0" smtClean="0"/>
              <a:t> </a:t>
            </a:r>
            <a:r>
              <a:rPr lang="da-DK" sz="2800" smtClean="0"/>
              <a:t>harmonization </a:t>
            </a:r>
            <a:r>
              <a:rPr lang="da-DK" sz="2800" dirty="0" smtClean="0"/>
              <a:t>, more parameters, display </a:t>
            </a:r>
            <a:r>
              <a:rPr lang="da-DK" sz="2800" dirty="0" err="1" smtClean="0"/>
              <a:t>tools</a:t>
            </a:r>
            <a:r>
              <a:rPr lang="da-DK" sz="2800" dirty="0" smtClean="0"/>
              <a:t> </a:t>
            </a:r>
            <a:r>
              <a:rPr lang="da-DK" sz="2800" dirty="0" err="1" smtClean="0"/>
              <a:t>needed</a:t>
            </a:r>
            <a:endParaRPr lang="da-DK" sz="2800" dirty="0" smtClean="0"/>
          </a:p>
          <a:p>
            <a:pPr marL="457200" indent="-457200">
              <a:buFont typeface="Wingdings" panose="05000000000000000000" pitchFamily="2" charset="2"/>
              <a:buChar char="q"/>
            </a:pPr>
            <a:endParaRPr lang="da-DK" sz="2800" dirty="0" smtClean="0"/>
          </a:p>
          <a:p>
            <a:pPr marL="457200" indent="-457200">
              <a:buFont typeface="Wingdings" panose="05000000000000000000" pitchFamily="2" charset="2"/>
              <a:buChar char="q"/>
            </a:pPr>
            <a:r>
              <a:rPr lang="da-DK" sz="2800" b="1" dirty="0" err="1" smtClean="0"/>
              <a:t>Current</a:t>
            </a:r>
            <a:r>
              <a:rPr lang="da-DK" sz="2800" b="1" dirty="0" smtClean="0"/>
              <a:t> </a:t>
            </a:r>
            <a:r>
              <a:rPr lang="da-DK" sz="2800" b="1" dirty="0" err="1" smtClean="0"/>
              <a:t>icemetocean</a:t>
            </a:r>
            <a:r>
              <a:rPr lang="da-DK" sz="2800" b="1" dirty="0"/>
              <a:t> info</a:t>
            </a:r>
            <a:r>
              <a:rPr lang="da-DK" sz="2800" dirty="0"/>
              <a:t>		</a:t>
            </a:r>
            <a:r>
              <a:rPr lang="da-DK" sz="2800" dirty="0" smtClean="0">
                <a:solidFill>
                  <a:srgbClr val="0066FF"/>
                </a:solidFill>
              </a:rPr>
              <a:t>overall OK</a:t>
            </a:r>
          </a:p>
          <a:p>
            <a:pPr lvl="8"/>
            <a:r>
              <a:rPr lang="da-DK" sz="2800" dirty="0" err="1" smtClean="0"/>
              <a:t>Benefit</a:t>
            </a:r>
            <a:r>
              <a:rPr lang="da-DK" sz="2800" dirty="0" smtClean="0"/>
              <a:t> from </a:t>
            </a:r>
            <a:r>
              <a:rPr lang="da-DK" sz="2800" dirty="0" err="1" smtClean="0"/>
              <a:t>high</a:t>
            </a:r>
            <a:r>
              <a:rPr lang="da-DK" sz="2800" dirty="0" smtClean="0"/>
              <a:t> res data</a:t>
            </a:r>
          </a:p>
          <a:p>
            <a:pPr lvl="8"/>
            <a:r>
              <a:rPr lang="da-DK" sz="2800" dirty="0" err="1" smtClean="0"/>
              <a:t>Benefit</a:t>
            </a:r>
            <a:r>
              <a:rPr lang="da-DK" sz="2800" dirty="0" smtClean="0"/>
              <a:t> from large data </a:t>
            </a:r>
            <a:r>
              <a:rPr lang="da-DK" sz="2800" dirty="0" err="1" smtClean="0"/>
              <a:t>volume</a:t>
            </a:r>
            <a:endParaRPr lang="da-DK" sz="2800" dirty="0" smtClean="0"/>
          </a:p>
          <a:p>
            <a:pPr lvl="8"/>
            <a:r>
              <a:rPr lang="da-DK" sz="2800" dirty="0" smtClean="0"/>
              <a:t>Automated versus manual </a:t>
            </a:r>
            <a:r>
              <a:rPr lang="da-DK" sz="2800" dirty="0" err="1" smtClean="0"/>
              <a:t>production</a:t>
            </a:r>
            <a:r>
              <a:rPr lang="da-DK" sz="2800" dirty="0" smtClean="0"/>
              <a:t> </a:t>
            </a:r>
            <a:r>
              <a:rPr lang="da-DK" sz="2800" dirty="0" err="1" smtClean="0"/>
              <a:t>chain</a:t>
            </a:r>
            <a:endParaRPr lang="da-DK" sz="2800" dirty="0" smtClean="0"/>
          </a:p>
          <a:p>
            <a:pPr lvl="8"/>
            <a:r>
              <a:rPr lang="da-DK" sz="2800" dirty="0" err="1" smtClean="0"/>
              <a:t>Customized</a:t>
            </a:r>
            <a:r>
              <a:rPr lang="da-DK" sz="2800" dirty="0" smtClean="0"/>
              <a:t> products, formats to mariners</a:t>
            </a:r>
          </a:p>
          <a:p>
            <a:pPr lvl="8"/>
            <a:r>
              <a:rPr lang="da-DK" sz="2800" dirty="0" smtClean="0"/>
              <a:t>Update </a:t>
            </a:r>
            <a:r>
              <a:rPr lang="da-DK" sz="2800" dirty="0" err="1" smtClean="0"/>
              <a:t>frequency</a:t>
            </a:r>
            <a:endParaRPr lang="da-DK" sz="2800" dirty="0" smtClean="0"/>
          </a:p>
          <a:p>
            <a:pPr lvl="8"/>
            <a:r>
              <a:rPr lang="da-DK" sz="2800" dirty="0" smtClean="0"/>
              <a:t>Ice parameters </a:t>
            </a:r>
            <a:r>
              <a:rPr lang="da-DK" sz="2800" dirty="0" err="1" smtClean="0"/>
              <a:t>significanse</a:t>
            </a:r>
            <a:r>
              <a:rPr lang="da-DK" sz="2800" dirty="0" smtClean="0"/>
              <a:t> in </a:t>
            </a:r>
            <a:r>
              <a:rPr lang="da-DK" sz="2800" dirty="0" err="1" smtClean="0"/>
              <a:t>satellite</a:t>
            </a:r>
            <a:r>
              <a:rPr lang="da-DK" sz="2800" dirty="0" smtClean="0"/>
              <a:t> data</a:t>
            </a:r>
          </a:p>
          <a:p>
            <a:pPr lvl="8"/>
            <a:endParaRPr lang="da-DK" sz="2800" b="1" dirty="0" smtClean="0"/>
          </a:p>
          <a:p>
            <a:pPr marL="457200" indent="-457200">
              <a:buFont typeface="Wingdings" panose="05000000000000000000" pitchFamily="2" charset="2"/>
              <a:buChar char="q"/>
            </a:pPr>
            <a:r>
              <a:rPr lang="da-DK" sz="2800" b="1" dirty="0" err="1" smtClean="0"/>
              <a:t>Forecasts</a:t>
            </a:r>
            <a:r>
              <a:rPr lang="da-DK" sz="2800" b="1" dirty="0" smtClean="0"/>
              <a:t> </a:t>
            </a:r>
            <a:r>
              <a:rPr lang="da-DK" sz="2800" b="1" dirty="0" err="1" smtClean="0"/>
              <a:t>icemetocean</a:t>
            </a:r>
            <a:r>
              <a:rPr lang="da-DK" sz="2800" dirty="0" smtClean="0"/>
              <a:t>		</a:t>
            </a:r>
            <a:r>
              <a:rPr lang="da-DK" sz="2800" dirty="0" err="1" smtClean="0">
                <a:solidFill>
                  <a:srgbClr val="FF0000"/>
                </a:solidFill>
              </a:rPr>
              <a:t>room</a:t>
            </a:r>
            <a:r>
              <a:rPr lang="da-DK" sz="2800" dirty="0" smtClean="0">
                <a:solidFill>
                  <a:srgbClr val="FF0000"/>
                </a:solidFill>
              </a:rPr>
              <a:t> for </a:t>
            </a:r>
            <a:r>
              <a:rPr lang="da-DK" sz="2800" dirty="0" err="1" smtClean="0">
                <a:solidFill>
                  <a:srgbClr val="FF0000"/>
                </a:solidFill>
              </a:rPr>
              <a:t>improvement</a:t>
            </a:r>
            <a:endParaRPr lang="da-DK" sz="2800" dirty="0" smtClean="0">
              <a:solidFill>
                <a:srgbClr val="FF0000"/>
              </a:solidFill>
            </a:endParaRPr>
          </a:p>
          <a:p>
            <a:r>
              <a:rPr lang="da-DK" sz="2800" dirty="0"/>
              <a:t>	</a:t>
            </a:r>
            <a:r>
              <a:rPr lang="da-DK" sz="2800" dirty="0" smtClean="0"/>
              <a:t>			resolution </a:t>
            </a:r>
            <a:r>
              <a:rPr lang="da-DK" sz="2800" dirty="0" err="1" smtClean="0"/>
              <a:t>near</a:t>
            </a:r>
            <a:r>
              <a:rPr lang="da-DK" sz="2800" dirty="0" smtClean="0"/>
              <a:t> </a:t>
            </a:r>
            <a:r>
              <a:rPr lang="da-DK" sz="2800" dirty="0" err="1" smtClean="0"/>
              <a:t>shore</a:t>
            </a:r>
            <a:endParaRPr lang="da-DK" sz="2800" dirty="0" smtClean="0"/>
          </a:p>
          <a:p>
            <a:pPr lvl="8"/>
            <a:r>
              <a:rPr lang="da-DK" sz="2800" dirty="0"/>
              <a:t>short </a:t>
            </a:r>
            <a:r>
              <a:rPr lang="da-DK" sz="2800" dirty="0" smtClean="0"/>
              <a:t>time/</a:t>
            </a:r>
            <a:r>
              <a:rPr lang="da-DK" sz="2800" dirty="0" err="1" smtClean="0"/>
              <a:t>spatial</a:t>
            </a:r>
            <a:r>
              <a:rPr lang="da-DK" sz="2800" dirty="0" smtClean="0"/>
              <a:t> </a:t>
            </a:r>
            <a:r>
              <a:rPr lang="da-DK" sz="2800" dirty="0" err="1" smtClean="0"/>
              <a:t>scales</a:t>
            </a:r>
            <a:r>
              <a:rPr lang="da-DK" sz="2800" dirty="0" smtClean="0"/>
              <a:t> for </a:t>
            </a:r>
            <a:r>
              <a:rPr lang="da-DK" sz="2800" dirty="0" err="1" smtClean="0"/>
              <a:t>tactical</a:t>
            </a:r>
            <a:r>
              <a:rPr lang="da-DK" sz="2800" dirty="0" smtClean="0"/>
              <a:t> navigation</a:t>
            </a:r>
            <a:endParaRPr lang="da-DK" sz="2800" dirty="0"/>
          </a:p>
          <a:p>
            <a:r>
              <a:rPr lang="da-DK" sz="2800" dirty="0"/>
              <a:t>	</a:t>
            </a:r>
            <a:r>
              <a:rPr lang="da-DK" sz="2800" dirty="0" smtClean="0"/>
              <a:t>			integration of </a:t>
            </a:r>
            <a:r>
              <a:rPr lang="da-DK" sz="2800" dirty="0" err="1" smtClean="0"/>
              <a:t>high</a:t>
            </a:r>
            <a:r>
              <a:rPr lang="da-DK" sz="2800" dirty="0" smtClean="0"/>
              <a:t> resolution </a:t>
            </a:r>
            <a:r>
              <a:rPr lang="da-DK" sz="2800" dirty="0" err="1" smtClean="0"/>
              <a:t>satellite</a:t>
            </a:r>
            <a:r>
              <a:rPr lang="da-DK" sz="2800" dirty="0" smtClean="0"/>
              <a:t> data in models</a:t>
            </a:r>
            <a:r>
              <a:rPr lang="da-DK" dirty="0" smtClean="0"/>
              <a:t>	</a:t>
            </a:r>
            <a:endParaRPr lang="da-DK" dirty="0"/>
          </a:p>
        </p:txBody>
      </p:sp>
    </p:spTree>
    <p:extLst>
      <p:ext uri="{BB962C8B-B14F-4D97-AF65-F5344CB8AC3E}">
        <p14:creationId xmlns:p14="http://schemas.microsoft.com/office/powerpoint/2010/main" val="2452495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96614</TotalTime>
  <Words>1812</Words>
  <Application>Microsoft Office PowerPoint</Application>
  <PresentationFormat>Brugerdefineret</PresentationFormat>
  <Paragraphs>212</Paragraphs>
  <Slides>11</Slides>
  <Notes>11</Notes>
  <HiddenSlides>0</HiddenSlides>
  <MMClips>0</MMClips>
  <ScaleCrop>false</ScaleCrop>
  <HeadingPairs>
    <vt:vector size="4" baseType="variant">
      <vt:variant>
        <vt:lpstr>Tema</vt:lpstr>
      </vt:variant>
      <vt:variant>
        <vt:i4>3</vt:i4>
      </vt:variant>
      <vt:variant>
        <vt:lpstr>Diastitler</vt:lpstr>
      </vt:variant>
      <vt:variant>
        <vt:i4>11</vt:i4>
      </vt:variant>
    </vt:vector>
  </HeadingPairs>
  <TitlesOfParts>
    <vt:vector size="14" baseType="lpstr">
      <vt:lpstr>Kontortema</vt:lpstr>
      <vt:lpstr>1_Kontortema</vt:lpstr>
      <vt:lpstr>2_Kontortema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DMI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Keld Qvistgaard</dc:creator>
  <cp:lastModifiedBy>Keld Qvistgaard</cp:lastModifiedBy>
  <cp:revision>734</cp:revision>
  <cp:lastPrinted>2016-08-19T12:22:47Z</cp:lastPrinted>
  <dcterms:created xsi:type="dcterms:W3CDTF">2015-08-17T08:46:23Z</dcterms:created>
  <dcterms:modified xsi:type="dcterms:W3CDTF">2017-03-03T07:36:25Z</dcterms:modified>
</cp:coreProperties>
</file>