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  <p:sldMasterId id="2147484114" r:id="rId2"/>
  </p:sldMasterIdLst>
  <p:notesMasterIdLst>
    <p:notesMasterId r:id="rId4"/>
  </p:notesMasterIdLst>
  <p:sldIdLst>
    <p:sldId id="314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609" autoAdjust="0"/>
    <p:restoredTop sz="89043" autoAdjust="0"/>
  </p:normalViewPr>
  <p:slideViewPr>
    <p:cSldViewPr snapToObjects="1">
      <p:cViewPr>
        <p:scale>
          <a:sx n="60" d="100"/>
          <a:sy n="60" d="100"/>
        </p:scale>
        <p:origin x="-1518" y="-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>
        <p:scale>
          <a:sx n="75" d="100"/>
          <a:sy n="75" d="100"/>
        </p:scale>
        <p:origin x="-1404" y="-72"/>
      </p:cViewPr>
      <p:guideLst>
        <p:guide orient="horz" pos="2880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2BC0110-F31F-4FE1-8099-F57A2871AFC4}" type="datetimeFigureOut">
              <a:rPr lang="en-CA"/>
              <a:pPr>
                <a:defRPr/>
              </a:pPr>
              <a:t>02/03/2017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C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0D48ED7-D525-4057-9D98-A2A62C50023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4677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89856-1A2E-4B0A-B9FD-1BE095B0C395}" type="datetimeFigureOut">
              <a:rPr lang="en-CA"/>
              <a:pPr>
                <a:defRPr/>
              </a:pPr>
              <a:t>02/03/2017</a:t>
            </a:fld>
            <a:endParaRPr lang="en-CA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6D237-37FB-4D49-B051-1F6BC391BB7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8733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E9CEA-EC75-4F1A-89BB-98DB40FD7BB7}" type="datetimeFigureOut">
              <a:rPr lang="en-CA"/>
              <a:pPr>
                <a:defRPr/>
              </a:pPr>
              <a:t>02/03/2017</a:t>
            </a:fld>
            <a:endParaRPr lang="en-CA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0B350-9745-458D-9855-36E9E6BDD25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059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D4EB4-AE10-4770-8D8D-79993FBAAA4D}" type="datetimeFigureOut">
              <a:rPr lang="en-CA"/>
              <a:pPr>
                <a:defRPr/>
              </a:pPr>
              <a:t>02/03/2017</a:t>
            </a:fld>
            <a:endParaRPr lang="en-CA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D156E-1259-4F23-A789-37A69C0A072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16577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141663"/>
            <a:ext cx="6400800" cy="911225"/>
          </a:xfrm>
        </p:spPr>
        <p:txBody>
          <a:bodyPr/>
          <a:lstStyle>
            <a:lvl1pPr marL="0" indent="0" algn="ctr">
              <a:buFontTx/>
              <a:buNone/>
              <a:defRPr b="1">
                <a:latin typeface="Arial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289A22F6-4B8B-4808-9630-95ADF874D9C2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13646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195578A6-A878-490C-80B2-22A3A82CC059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0228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D3F0FDFD-1E37-42A3-B137-CDC07584ADFB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836074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86710C79-45A9-4672-8BB8-F212AE40E03F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5165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519627D8-9798-4462-95B8-0B661EBF793F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612787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2E101661-66B8-42C4-928A-4E352CCB42BC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404376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3E7DC4E7-52C0-407D-BD7E-E366532A3612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363862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DC2D48B4-8619-4A29-96D5-643E45975AE9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38479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3675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13E8C-9B2D-4E09-B582-14BC1870DFC7}" type="datetimeFigureOut">
              <a:rPr lang="en-CA"/>
              <a:pPr>
                <a:defRPr/>
              </a:pPr>
              <a:t>02/03/2017</a:t>
            </a:fld>
            <a:endParaRPr lang="en-CA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8B452-237B-4810-AB27-76810264E9E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51020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79ACADB2-781A-4F89-9DB1-C7545AFF925C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340686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FE2C9A27-7BDD-47E3-824A-6D295E711DA6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424879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48488" y="115888"/>
            <a:ext cx="2087562" cy="61325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15888"/>
            <a:ext cx="6110288" cy="61325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Arial" charset="0"/>
              </a:defRPr>
            </a:lvl1pPr>
          </a:lstStyle>
          <a:p>
            <a:pPr>
              <a:defRPr/>
            </a:pPr>
            <a:fld id="{960D2043-40FC-4614-98E0-8F55CF923D4A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64545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4FD33-3186-4D09-A6DE-496E92642C5C}" type="datetimeFigureOut">
              <a:rPr lang="en-CA"/>
              <a:pPr>
                <a:defRPr/>
              </a:pPr>
              <a:t>02/03/2017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D0F0B-E61D-4EBF-BCDE-7D9D2BB4E47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587225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A76AC-7FAF-4547-85CB-C1587DFA059C}" type="datetimeFigureOut">
              <a:rPr lang="en-CA"/>
              <a:pPr>
                <a:defRPr/>
              </a:pPr>
              <a:t>02/03/2017</a:t>
            </a:fld>
            <a:endParaRPr lang="en-CA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FDB31-CE0E-48DF-AAA1-4EE64B8B007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05205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40EA1-6728-4778-96BB-83523EDAE420}" type="datetimeFigureOut">
              <a:rPr lang="en-CA"/>
              <a:pPr>
                <a:defRPr/>
              </a:pPr>
              <a:t>02/03/2017</a:t>
            </a:fld>
            <a:endParaRPr lang="en-CA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C4763-D2E5-4F5C-BD79-162ADB649FE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08100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DE90F-2F34-4D16-826B-EBCD16580FE4}" type="datetimeFigureOut">
              <a:rPr lang="en-CA"/>
              <a:pPr>
                <a:defRPr/>
              </a:pPr>
              <a:t>02/03/2017</a:t>
            </a:fld>
            <a:endParaRPr lang="en-CA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9A32B-6B99-4D1E-B62A-96E30329DF9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0325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A1FB1-F483-4E28-9EC9-631965641D7A}" type="datetimeFigureOut">
              <a:rPr lang="en-CA"/>
              <a:pPr>
                <a:defRPr/>
              </a:pPr>
              <a:t>02/03/2017</a:t>
            </a:fld>
            <a:endParaRPr lang="en-CA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74245-EA17-4131-9B59-016673F3E3E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033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E7DA2-D9AB-4DB5-9612-B642E36900F1}" type="datetimeFigureOut">
              <a:rPr lang="en-CA"/>
              <a:pPr>
                <a:defRPr/>
              </a:pPr>
              <a:t>02/03/2017</a:t>
            </a:fld>
            <a:endParaRPr lang="en-CA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0EA31-5E65-408E-BC77-B2800AFDAB2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60051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4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15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6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2509B-49E6-4301-A26B-B91910400EC4}" type="datetimeFigureOut">
              <a:rPr lang="en-CA"/>
              <a:pPr>
                <a:defRPr/>
              </a:pPr>
              <a:t>02/03/2017</a:t>
            </a:fld>
            <a:endParaRPr lang="en-CA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8D4D7-9F54-4EF2-B556-E0F1F5E4CBA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3567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D788700-7889-4C6F-AE1C-5F30AFC4DDFD}" type="datetimeFigureOut">
              <a:rPr lang="en-CA"/>
              <a:pPr>
                <a:defRPr/>
              </a:pPr>
              <a:t>02/03/2017</a:t>
            </a:fld>
            <a:endParaRPr lang="en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55CB1F2-19DD-4A8A-969D-8889B6516A8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44" r:id="rId1"/>
    <p:sldLayoutId id="2147484536" r:id="rId2"/>
    <p:sldLayoutId id="2147484545" r:id="rId3"/>
    <p:sldLayoutId id="2147484537" r:id="rId4"/>
    <p:sldLayoutId id="2147484538" r:id="rId5"/>
    <p:sldLayoutId id="2147484539" r:id="rId6"/>
    <p:sldLayoutId id="2147484540" r:id="rId7"/>
    <p:sldLayoutId id="2147484541" r:id="rId8"/>
    <p:sldLayoutId id="2147484546" r:id="rId9"/>
    <p:sldLayoutId id="2147484542" r:id="rId10"/>
    <p:sldLayoutId id="21474845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63650" y="115888"/>
            <a:ext cx="7772400" cy="6683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1"/>
            <a:r>
              <a:rPr lang="en-US" altLang="ko-KR" smtClean="0"/>
              <a:t>Fifth level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008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320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0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988DD156-FC9E-47CA-95A0-6A9C964DA6EF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47" r:id="rId1"/>
    <p:sldLayoutId id="2147484548" r:id="rId2"/>
    <p:sldLayoutId id="2147484549" r:id="rId3"/>
    <p:sldLayoutId id="2147484550" r:id="rId4"/>
    <p:sldLayoutId id="2147484551" r:id="rId5"/>
    <p:sldLayoutId id="2147484552" r:id="rId6"/>
    <p:sldLayoutId id="2147484553" r:id="rId7"/>
    <p:sldLayoutId id="2147484554" r:id="rId8"/>
    <p:sldLayoutId id="2147484555" r:id="rId9"/>
    <p:sldLayoutId id="2147484556" r:id="rId10"/>
    <p:sldLayoutId id="2147484557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pitchFamily="34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pitchFamily="34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pitchFamily="34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pitchFamily="34" charset="-128"/>
        </a:defRPr>
      </a:lvl5pPr>
      <a:lvl6pPr marL="457200" algn="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pitchFamily="34" charset="-128"/>
        </a:defRPr>
      </a:lvl6pPr>
      <a:lvl7pPr marL="914400" algn="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pitchFamily="34" charset="-128"/>
        </a:defRPr>
      </a:lvl7pPr>
      <a:lvl8pPr marL="1371600" algn="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pitchFamily="34" charset="-128"/>
        </a:defRPr>
      </a:lvl8pPr>
      <a:lvl9pPr marL="1828800" algn="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76545" y="5769260"/>
            <a:ext cx="8280919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b="1" dirty="0">
                <a:latin typeface="+mj-lt"/>
              </a:rPr>
              <a:t>EXPERT TEAM ON SEA ICE (ETSI)</a:t>
            </a:r>
            <a:endParaRPr lang="ru-RU" sz="1100" dirty="0">
              <a:latin typeface="+mj-lt"/>
            </a:endParaRPr>
          </a:p>
          <a:p>
            <a:pPr algn="ctr"/>
            <a:r>
              <a:rPr lang="en-US" sz="1100" b="1" dirty="0">
                <a:latin typeface="+mj-lt"/>
              </a:rPr>
              <a:t>Sixth Session</a:t>
            </a:r>
            <a:endParaRPr lang="ru-RU" sz="1100" dirty="0">
              <a:latin typeface="+mj-lt"/>
            </a:endParaRPr>
          </a:p>
          <a:p>
            <a:pPr algn="ctr"/>
            <a:r>
              <a:rPr lang="en-US" sz="1100" b="1" dirty="0">
                <a:latin typeface="+mj-lt"/>
              </a:rPr>
              <a:t>STEERING GROUP FOR THE PROJECT GLOBAL DIGITAL SEA ICE DATA BANK (GDSIDB)</a:t>
            </a:r>
            <a:endParaRPr lang="ru-RU" sz="1100" dirty="0">
              <a:latin typeface="+mj-lt"/>
            </a:endParaRPr>
          </a:p>
          <a:p>
            <a:pPr algn="ctr"/>
            <a:r>
              <a:rPr lang="en-US" sz="1100" b="1" dirty="0">
                <a:latin typeface="+mj-lt"/>
              </a:rPr>
              <a:t>Fourteenth Session</a:t>
            </a:r>
            <a:br>
              <a:rPr lang="en-US" sz="1100" b="1" dirty="0">
                <a:latin typeface="+mj-lt"/>
              </a:rPr>
            </a:br>
            <a:r>
              <a:rPr lang="en-US" sz="1100" dirty="0">
                <a:latin typeface="+mj-lt"/>
              </a:rPr>
              <a:t>Helsinki, 28 February to 3 March 2017</a:t>
            </a:r>
            <a:endParaRPr lang="ru-RU" sz="1100" dirty="0"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1873" y="1156110"/>
            <a:ext cx="854829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 smtClean="0"/>
              <a:t>2 March</a:t>
            </a:r>
          </a:p>
          <a:p>
            <a:endParaRPr lang="en-US" dirty="0" smtClean="0"/>
          </a:p>
          <a:p>
            <a:r>
              <a:rPr lang="en-US" dirty="0" smtClean="0"/>
              <a:t>8:30 		Sea ice climatology: ETMC view</a:t>
            </a:r>
          </a:p>
          <a:p>
            <a:r>
              <a:rPr lang="en-US" dirty="0"/>
              <a:t>	</a:t>
            </a:r>
            <a:r>
              <a:rPr lang="en-US" dirty="0" smtClean="0"/>
              <a:t>	GDSIDB: status, future contributions, -&gt; CMOC</a:t>
            </a:r>
          </a:p>
          <a:p>
            <a:r>
              <a:rPr lang="en-US" dirty="0"/>
              <a:t>	</a:t>
            </a:r>
            <a:r>
              <a:rPr lang="en-US" dirty="0" smtClean="0"/>
              <a:t>	Sea Ice Portal - review</a:t>
            </a:r>
          </a:p>
          <a:p>
            <a:r>
              <a:rPr lang="en-US" dirty="0" smtClean="0"/>
              <a:t>09:40 – 9:50 	WMO-574 – add-ons from USA</a:t>
            </a:r>
          </a:p>
          <a:p>
            <a:r>
              <a:rPr lang="en-US" dirty="0"/>
              <a:t>	</a:t>
            </a:r>
            <a:r>
              <a:rPr lang="en-US" dirty="0" smtClean="0"/>
              <a:t>	Climatology section ?</a:t>
            </a:r>
          </a:p>
          <a:p>
            <a:r>
              <a:rPr lang="en-US" dirty="0" smtClean="0"/>
              <a:t>09:50 </a:t>
            </a:r>
            <a:r>
              <a:rPr lang="en-US" dirty="0"/>
              <a:t>– </a:t>
            </a:r>
            <a:r>
              <a:rPr lang="en-US" dirty="0" smtClean="0"/>
              <a:t>10:20 	Color standard</a:t>
            </a:r>
            <a:endParaRPr lang="en-US" dirty="0"/>
          </a:p>
          <a:p>
            <a:pPr lvl="0"/>
            <a:r>
              <a:rPr lang="en-US" dirty="0" smtClean="0"/>
              <a:t>10:20 </a:t>
            </a:r>
            <a:r>
              <a:rPr lang="en-US" dirty="0"/>
              <a:t>– </a:t>
            </a:r>
            <a:r>
              <a:rPr lang="en-US" dirty="0" smtClean="0"/>
              <a:t>11:20 	Sea </a:t>
            </a:r>
            <a:r>
              <a:rPr lang="en-US" dirty="0"/>
              <a:t>ice nomenclature vol.1 and 3</a:t>
            </a:r>
            <a:endParaRPr lang="ru-RU" dirty="0"/>
          </a:p>
          <a:p>
            <a:pPr lvl="0"/>
            <a:r>
              <a:rPr lang="en-US" dirty="0" smtClean="0"/>
              <a:t>11:20 – 11:30	</a:t>
            </a:r>
            <a:r>
              <a:rPr lang="ru-RU" dirty="0" smtClean="0"/>
              <a:t>WMO </a:t>
            </a:r>
            <a:r>
              <a:rPr lang="ru-RU" dirty="0" err="1"/>
              <a:t>Manual</a:t>
            </a:r>
            <a:r>
              <a:rPr lang="ru-RU" dirty="0"/>
              <a:t> </a:t>
            </a:r>
            <a:r>
              <a:rPr lang="ru-RU" dirty="0" err="1"/>
              <a:t>on</a:t>
            </a:r>
            <a:r>
              <a:rPr lang="ru-RU" dirty="0"/>
              <a:t> </a:t>
            </a:r>
            <a:r>
              <a:rPr lang="ru-RU" dirty="0" err="1" smtClean="0"/>
              <a:t>Codes</a:t>
            </a:r>
            <a:endParaRPr lang="en-US" dirty="0" smtClean="0"/>
          </a:p>
          <a:p>
            <a:pPr lvl="0"/>
            <a:r>
              <a:rPr lang="en-US" dirty="0" smtClean="0"/>
              <a:t>11:30 </a:t>
            </a:r>
            <a:r>
              <a:rPr lang="en-US" dirty="0"/>
              <a:t>– </a:t>
            </a:r>
            <a:r>
              <a:rPr lang="en-US" dirty="0" smtClean="0"/>
              <a:t>12:00 	Sea</a:t>
            </a:r>
            <a:r>
              <a:rPr lang="en-AU" dirty="0" smtClean="0"/>
              <a:t> </a:t>
            </a:r>
            <a:r>
              <a:rPr lang="en-AU" dirty="0"/>
              <a:t>ice in </a:t>
            </a:r>
            <a:r>
              <a:rPr lang="en-AU" dirty="0" smtClean="0"/>
              <a:t>ENC/ECDIS</a:t>
            </a:r>
          </a:p>
          <a:p>
            <a:pPr lvl="0"/>
            <a:r>
              <a:rPr lang="en-US" dirty="0" smtClean="0"/>
              <a:t>12:00 – 12:20	New </a:t>
            </a:r>
            <a:r>
              <a:rPr lang="en-US" dirty="0"/>
              <a:t>and outstanding documents</a:t>
            </a:r>
            <a:endParaRPr lang="ru-RU" dirty="0"/>
          </a:p>
          <a:p>
            <a:pPr lvl="0"/>
            <a:r>
              <a:rPr lang="en-US" dirty="0" smtClean="0"/>
              <a:t>12:20 </a:t>
            </a:r>
            <a:r>
              <a:rPr lang="en-US" dirty="0"/>
              <a:t>– </a:t>
            </a:r>
            <a:r>
              <a:rPr lang="en-US" dirty="0" smtClean="0"/>
              <a:t>12:30 	Harmonization </a:t>
            </a:r>
            <a:r>
              <a:rPr lang="en-US" dirty="0"/>
              <a:t>issues</a:t>
            </a:r>
            <a:endParaRPr lang="ru-RU" dirty="0"/>
          </a:p>
          <a:p>
            <a:pPr lvl="0"/>
            <a:r>
              <a:rPr lang="en-US" dirty="0" smtClean="0"/>
              <a:t>12:30 </a:t>
            </a:r>
            <a:r>
              <a:rPr lang="en-US" dirty="0"/>
              <a:t>– </a:t>
            </a:r>
            <a:r>
              <a:rPr lang="en-US" dirty="0" smtClean="0"/>
              <a:t>12:40 	Management </a:t>
            </a:r>
            <a:r>
              <a:rPr lang="en-US" dirty="0"/>
              <a:t>of the standards</a:t>
            </a:r>
            <a:endParaRPr lang="ru-RU" dirty="0"/>
          </a:p>
          <a:p>
            <a:pPr lvl="0"/>
            <a:endParaRPr lang="ru-RU" dirty="0"/>
          </a:p>
        </p:txBody>
      </p:sp>
      <p:pic>
        <p:nvPicPr>
          <p:cNvPr id="9" name="Picture 10" descr="JCOMM_en_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7321" y="0"/>
            <a:ext cx="3672533" cy="889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993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GIWG Presentatio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DGIWG Presentation</Template>
  <TotalTime>153548</TotalTime>
  <Words>29</Words>
  <Application>Microsoft Office PowerPoint</Application>
  <PresentationFormat>Экран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DGIWG Presentation</vt:lpstr>
      <vt:lpstr>Blank Presentation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Ice Information for Electronic Navigation Systems</dc:title>
  <dc:creator>John Falkingham;Konstantin Ivanov</dc:creator>
  <cp:keywords>ECDIS</cp:keywords>
  <cp:lastModifiedBy>vms</cp:lastModifiedBy>
  <cp:revision>208</cp:revision>
  <dcterms:created xsi:type="dcterms:W3CDTF">2010-10-01T14:00:38Z</dcterms:created>
  <dcterms:modified xsi:type="dcterms:W3CDTF">2017-03-02T07:09:46Z</dcterms:modified>
</cp:coreProperties>
</file>