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235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901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895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585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974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334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260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079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1457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407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543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ACAAC-FCE0-4B4F-BE10-908C8024243D}" type="datetimeFigureOut">
              <a:rPr lang="en-AU" smtClean="0"/>
              <a:t>31/07/2018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E866-C56C-4506-BD81-EE7A01DDCD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764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SafetyNet</a:t>
            </a:r>
            <a:r>
              <a:rPr lang="en-AU" dirty="0" smtClean="0"/>
              <a:t> roles comparison</a:t>
            </a:r>
            <a:br>
              <a:rPr lang="en-AU" dirty="0" smtClean="0"/>
            </a:br>
            <a:r>
              <a:rPr lang="en-AU" dirty="0" smtClean="0"/>
              <a:t>WWMIWS vs WWNWS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Understanding definitions within the </a:t>
            </a:r>
            <a:r>
              <a:rPr lang="en-AU" dirty="0" err="1" smtClean="0"/>
              <a:t>SafetyNET</a:t>
            </a:r>
            <a:r>
              <a:rPr lang="en-AU" dirty="0" smtClean="0"/>
              <a:t> Manual</a:t>
            </a:r>
          </a:p>
          <a:p>
            <a:r>
              <a:rPr lang="en-AU" dirty="0" smtClean="0"/>
              <a:t>Including GDPFS relationship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090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5616" y="548680"/>
            <a:ext cx="20882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Broadcast Met MSI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3311860" y="2769975"/>
            <a:ext cx="133214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METAREA Coordinator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1835696" y="4065065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Preparation Service</a:t>
            </a:r>
          </a:p>
          <a:p>
            <a:pPr algn="ctr"/>
            <a:r>
              <a:rPr lang="en-AU" i="1" dirty="0" smtClean="0"/>
              <a:t>(TC RSMC, </a:t>
            </a:r>
            <a:r>
              <a:rPr lang="en-AU" i="1" dirty="0" err="1" smtClean="0"/>
              <a:t>etc</a:t>
            </a:r>
            <a:r>
              <a:rPr lang="en-AU" i="1" dirty="0"/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7344308" y="3447939"/>
            <a:ext cx="14761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National Coordinator</a:t>
            </a:r>
            <a:endParaRPr lang="en-AU" dirty="0"/>
          </a:p>
        </p:txBody>
      </p:sp>
      <p:sp>
        <p:nvSpPr>
          <p:cNvPr id="9" name="Rectangle 8"/>
          <p:cNvSpPr/>
          <p:nvPr/>
        </p:nvSpPr>
        <p:spPr>
          <a:xfrm>
            <a:off x="5440982" y="3447940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NAVAREA Coordinator</a:t>
            </a:r>
            <a:endParaRPr lang="en-AU" dirty="0"/>
          </a:p>
        </p:txBody>
      </p:sp>
      <p:sp>
        <p:nvSpPr>
          <p:cNvPr id="10" name="Rectangle 9"/>
          <p:cNvSpPr/>
          <p:nvPr/>
        </p:nvSpPr>
        <p:spPr>
          <a:xfrm>
            <a:off x="6084168" y="544117"/>
            <a:ext cx="20882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Broadcast </a:t>
            </a:r>
            <a:r>
              <a:rPr lang="en-AU" dirty="0" err="1" smtClean="0"/>
              <a:t>Nav</a:t>
            </a:r>
            <a:r>
              <a:rPr lang="en-AU" dirty="0" smtClean="0"/>
              <a:t> MSI</a:t>
            </a:r>
            <a:endParaRPr lang="en-AU" dirty="0"/>
          </a:p>
        </p:txBody>
      </p:sp>
      <p:sp>
        <p:nvSpPr>
          <p:cNvPr id="11" name="Rectangle 10"/>
          <p:cNvSpPr/>
          <p:nvPr/>
        </p:nvSpPr>
        <p:spPr>
          <a:xfrm>
            <a:off x="1331640" y="1636414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Registered Information provider</a:t>
            </a:r>
            <a:endParaRPr lang="en-AU" dirty="0"/>
          </a:p>
        </p:txBody>
      </p:sp>
      <p:sp>
        <p:nvSpPr>
          <p:cNvPr id="12" name="Rectangle 11"/>
          <p:cNvSpPr/>
          <p:nvPr/>
        </p:nvSpPr>
        <p:spPr>
          <a:xfrm>
            <a:off x="1259632" y="2768921"/>
            <a:ext cx="18002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Issuing Service</a:t>
            </a:r>
          </a:p>
          <a:p>
            <a:pPr algn="ctr"/>
            <a:r>
              <a:rPr lang="en-AU" sz="1600" i="1" dirty="0" smtClean="0"/>
              <a:t>(WWMIWS RSMC)</a:t>
            </a:r>
            <a:endParaRPr lang="en-AU" sz="1600" i="1" dirty="0"/>
          </a:p>
        </p:txBody>
      </p:sp>
      <p:sp>
        <p:nvSpPr>
          <p:cNvPr id="13" name="Rectangle 12"/>
          <p:cNvSpPr/>
          <p:nvPr/>
        </p:nvSpPr>
        <p:spPr>
          <a:xfrm>
            <a:off x="323469" y="5361209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National Met Service</a:t>
            </a:r>
            <a:endParaRPr lang="en-AU" dirty="0"/>
          </a:p>
        </p:txBody>
      </p:sp>
      <p:sp>
        <p:nvSpPr>
          <p:cNvPr id="14" name="Rectangle 13"/>
          <p:cNvSpPr/>
          <p:nvPr/>
        </p:nvSpPr>
        <p:spPr>
          <a:xfrm>
            <a:off x="2483768" y="5361209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National Authority</a:t>
            </a:r>
            <a:endParaRPr lang="en-AU" dirty="0"/>
          </a:p>
        </p:txBody>
      </p:sp>
      <p:cxnSp>
        <p:nvCxnSpPr>
          <p:cNvPr id="16" name="Elbow Connector 15"/>
          <p:cNvCxnSpPr>
            <a:stCxn id="14" idx="0"/>
            <a:endCxn id="7" idx="3"/>
          </p:cNvCxnSpPr>
          <p:nvPr/>
        </p:nvCxnSpPr>
        <p:spPr>
          <a:xfrm rot="5400000" flipH="1" flipV="1">
            <a:off x="2969822" y="4839151"/>
            <a:ext cx="864096" cy="180020"/>
          </a:xfrm>
          <a:prstGeom prst="bentConnector4">
            <a:avLst>
              <a:gd name="adj1" fmla="val 25000"/>
              <a:gd name="adj2" fmla="val 22698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3" idx="0"/>
            <a:endCxn id="7" idx="1"/>
          </p:cNvCxnSpPr>
          <p:nvPr/>
        </p:nvCxnSpPr>
        <p:spPr>
          <a:xfrm rot="5400000" flipH="1" flipV="1">
            <a:off x="1061580" y="4587094"/>
            <a:ext cx="864096" cy="68413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3"/>
            <a:endCxn id="6" idx="1"/>
          </p:cNvCxnSpPr>
          <p:nvPr/>
        </p:nvCxnSpPr>
        <p:spPr>
          <a:xfrm>
            <a:off x="3059832" y="3200969"/>
            <a:ext cx="252028" cy="10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0"/>
            <a:endCxn id="11" idx="2"/>
          </p:cNvCxnSpPr>
          <p:nvPr/>
        </p:nvCxnSpPr>
        <p:spPr>
          <a:xfrm flipV="1">
            <a:off x="2159732" y="2500510"/>
            <a:ext cx="0" cy="268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0"/>
          </p:cNvCxnSpPr>
          <p:nvPr/>
        </p:nvCxnSpPr>
        <p:spPr>
          <a:xfrm flipV="1">
            <a:off x="2159732" y="1268760"/>
            <a:ext cx="0" cy="3676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0"/>
            <a:endCxn id="12" idx="2"/>
          </p:cNvCxnSpPr>
          <p:nvPr/>
        </p:nvCxnSpPr>
        <p:spPr>
          <a:xfrm flipH="1" flipV="1">
            <a:off x="2159732" y="3633017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827584" y="3642565"/>
            <a:ext cx="432048" cy="1718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4" idx="2"/>
            <a:endCxn id="12" idx="1"/>
          </p:cNvCxnSpPr>
          <p:nvPr/>
        </p:nvCxnSpPr>
        <p:spPr>
          <a:xfrm rot="5400000" flipH="1">
            <a:off x="773578" y="3687023"/>
            <a:ext cx="3024336" cy="2052228"/>
          </a:xfrm>
          <a:prstGeom prst="bentConnector4">
            <a:avLst>
              <a:gd name="adj1" fmla="val -7559"/>
              <a:gd name="adj2" fmla="val 1552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300192" y="5396463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National Authority</a:t>
            </a:r>
            <a:endParaRPr lang="en-AU" dirty="0"/>
          </a:p>
        </p:txBody>
      </p:sp>
      <p:sp>
        <p:nvSpPr>
          <p:cNvPr id="33" name="Rectangle 32"/>
          <p:cNvSpPr/>
          <p:nvPr/>
        </p:nvSpPr>
        <p:spPr>
          <a:xfrm>
            <a:off x="6300192" y="1636414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Registered Information provider</a:t>
            </a:r>
            <a:endParaRPr lang="en-AU" dirty="0"/>
          </a:p>
        </p:txBody>
      </p:sp>
      <p:cxnSp>
        <p:nvCxnSpPr>
          <p:cNvPr id="35" name="Elbow Connector 34"/>
          <p:cNvCxnSpPr>
            <a:stCxn id="32" idx="0"/>
            <a:endCxn id="9" idx="2"/>
          </p:cNvCxnSpPr>
          <p:nvPr/>
        </p:nvCxnSpPr>
        <p:spPr>
          <a:xfrm rot="16200000" flipV="1">
            <a:off x="6156466" y="4424645"/>
            <a:ext cx="1084427" cy="85921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9" idx="0"/>
            <a:endCxn id="33" idx="2"/>
          </p:cNvCxnSpPr>
          <p:nvPr/>
        </p:nvCxnSpPr>
        <p:spPr>
          <a:xfrm rot="5400000" flipH="1" flipV="1">
            <a:off x="6224964" y="2544620"/>
            <a:ext cx="947430" cy="85921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3" idx="0"/>
            <a:endCxn id="10" idx="2"/>
          </p:cNvCxnSpPr>
          <p:nvPr/>
        </p:nvCxnSpPr>
        <p:spPr>
          <a:xfrm flipV="1">
            <a:off x="7128284" y="1264197"/>
            <a:ext cx="0" cy="372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8" idx="0"/>
            <a:endCxn id="33" idx="2"/>
          </p:cNvCxnSpPr>
          <p:nvPr/>
        </p:nvCxnSpPr>
        <p:spPr>
          <a:xfrm rot="16200000" flipV="1">
            <a:off x="7131623" y="2497172"/>
            <a:ext cx="947429" cy="95410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2" idx="0"/>
            <a:endCxn id="8" idx="2"/>
          </p:cNvCxnSpPr>
          <p:nvPr/>
        </p:nvCxnSpPr>
        <p:spPr>
          <a:xfrm rot="5400000" flipH="1" flipV="1">
            <a:off x="7063123" y="4377196"/>
            <a:ext cx="1084428" cy="95410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6056" y="260648"/>
            <a:ext cx="0" cy="6192688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9512" y="4462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METAREA framework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148064" y="3533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NAVAREA framework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707904" y="1916832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SafetyNET</a:t>
            </a:r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Panel approved</a:t>
            </a:r>
            <a:endParaRPr lang="en-US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7504" y="2636912"/>
            <a:ext cx="4752528" cy="245046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2483768" y="3717032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WMO approved</a:t>
            </a:r>
            <a:endParaRPr lang="en-US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292079" y="2634714"/>
            <a:ext cx="3672409" cy="245046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660232" y="440536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IHO approved</a:t>
            </a:r>
            <a:endParaRPr lang="en-US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WWMIWS role analysis vs approval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857030"/>
              </p:ext>
            </p:extLst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1440160"/>
                <a:gridCol w="154304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WMO approved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 smtClean="0"/>
                        <a:t>SafetyNet</a:t>
                      </a:r>
                      <a:r>
                        <a:rPr lang="en-AU" dirty="0" smtClean="0"/>
                        <a:t> Panel approved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Broadcast MSI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Create MSI products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Issuing Service</a:t>
                      </a:r>
                    </a:p>
                    <a:p>
                      <a:r>
                        <a:rPr lang="en-AU" i="1" dirty="0" smtClean="0"/>
                        <a:t>(WWMIWS</a:t>
                      </a:r>
                      <a:r>
                        <a:rPr lang="en-AU" i="1" baseline="0" dirty="0" smtClean="0"/>
                        <a:t> RSMC)</a:t>
                      </a:r>
                      <a:endParaRPr lang="en-A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Preparation Service</a:t>
                      </a:r>
                    </a:p>
                    <a:p>
                      <a:r>
                        <a:rPr lang="en-AU" i="1" dirty="0" smtClean="0"/>
                        <a:t>(TC RSMC, other)</a:t>
                      </a:r>
                      <a:endParaRPr lang="en-A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METAREA Coordinator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National Met Service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National Authority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Registered</a:t>
                      </a:r>
                      <a:r>
                        <a:rPr lang="en-AU" baseline="0" dirty="0" smtClean="0"/>
                        <a:t> Information Provider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94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 against GDPFS components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573965"/>
              </p:ext>
            </p:extLst>
          </p:nvPr>
        </p:nvGraphicFramePr>
        <p:xfrm>
          <a:off x="457200" y="1600200"/>
          <a:ext cx="82296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RSMC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Products &amp; 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Activity</a:t>
                      </a:r>
                      <a:r>
                        <a:rPr lang="en-US" baseline="0" smtClean="0"/>
                        <a:t> responsibility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Wave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ETDRR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Ocean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ETOOFS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2.2.2.12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ETMEER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WWMIWS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WWMIWS Committee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Wave verification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ETWCH &amp; CBS OWFPS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 RSMC’s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Technical </a:t>
                      </a:r>
                      <a:r>
                        <a:rPr lang="en-US" dirty="0" err="1" smtClean="0"/>
                        <a:t>Coord</a:t>
                      </a:r>
                      <a:r>
                        <a:rPr lang="en-US" dirty="0" smtClean="0"/>
                        <a:t> meeting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959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164</Words>
  <Application>Microsoft Office PowerPoint</Application>
  <PresentationFormat>On-screen Show (4:3)</PresentationFormat>
  <Paragraphs>81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SafetyNet roles comparison WWMIWS vs WWNWS</vt:lpstr>
      <vt:lpstr>PowerPoint Presentation</vt:lpstr>
      <vt:lpstr>WWMIWS role analysis vs approval</vt:lpstr>
      <vt:lpstr>Assessment against GDPFS components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NealZoe</dc:creator>
  <cp:lastModifiedBy>Neal Moodie</cp:lastModifiedBy>
  <cp:revision>13</cp:revision>
  <dcterms:created xsi:type="dcterms:W3CDTF">2015-10-11T08:11:41Z</dcterms:created>
  <dcterms:modified xsi:type="dcterms:W3CDTF">2018-07-31T10:16:57Z</dcterms:modified>
</cp:coreProperties>
</file>