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682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045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655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677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090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69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695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272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150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75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73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A2EA-6603-4E79-9375-F6675E52F91E}" type="datetimeFigureOut">
              <a:rPr lang="en-AU" smtClean="0"/>
              <a:t>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CE333-2498-475D-85C2-78197B52B1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35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Marine GDPFS Status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179512" y="1700808"/>
            <a:ext cx="331236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Wave model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Japan Meteorological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err="1" smtClean="0"/>
              <a:t>Meteo</a:t>
            </a:r>
            <a:r>
              <a:rPr lang="en-AU" sz="1600" dirty="0" smtClean="0"/>
              <a:t>-France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ECMWF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Meteorological </a:t>
            </a:r>
            <a:r>
              <a:rPr lang="en-AU" sz="1600" dirty="0"/>
              <a:t>Service of Canada (application pending</a:t>
            </a:r>
            <a:r>
              <a:rPr lang="en-AU" sz="1600" dirty="0" smtClean="0"/>
              <a:t>)</a:t>
            </a:r>
          </a:p>
          <a:p>
            <a:r>
              <a:rPr lang="en-AU" sz="1600" u="sng" dirty="0" smtClean="0"/>
              <a:t>Invitations sent to other centres.</a:t>
            </a:r>
            <a:endParaRPr lang="en-AU" sz="1600" u="sng" dirty="0"/>
          </a:p>
        </p:txBody>
      </p:sp>
      <p:sp>
        <p:nvSpPr>
          <p:cNvPr id="5" name="Rectangle 4"/>
          <p:cNvSpPr/>
          <p:nvPr/>
        </p:nvSpPr>
        <p:spPr>
          <a:xfrm>
            <a:off x="4716016" y="1916832"/>
            <a:ext cx="331236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Wave verification centres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ECMWF</a:t>
            </a:r>
            <a:endParaRPr lang="en-AU" sz="1600" dirty="0"/>
          </a:p>
        </p:txBody>
      </p:sp>
      <p:sp>
        <p:nvSpPr>
          <p:cNvPr id="6" name="Rectangle 5"/>
          <p:cNvSpPr/>
          <p:nvPr/>
        </p:nvSpPr>
        <p:spPr>
          <a:xfrm>
            <a:off x="179512" y="4221088"/>
            <a:ext cx="331236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Marine Environmental Emergencies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4757017" y="4220743"/>
            <a:ext cx="331236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Ocean model centres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33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 status - GDPFS </a:t>
            </a:r>
            <a:r>
              <a:rPr lang="en-US" dirty="0" smtClean="0"/>
              <a:t>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238661"/>
              </p:ext>
            </p:extLst>
          </p:nvPr>
        </p:nvGraphicFramePr>
        <p:xfrm>
          <a:off x="457200" y="1600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532776"/>
                <a:gridCol w="1656184"/>
                <a:gridCol w="1512168"/>
                <a:gridCol w="18825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RSMC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Products &amp; 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Governance</a:t>
                      </a:r>
                      <a:r>
                        <a:rPr lang="en-US" baseline="0" dirty="0" smtClean="0"/>
                        <a:t> on activity 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ETWCH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Ocean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ETOOFS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2.2.2.12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ETMEER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WWMIWS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WWMIWS Committee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 verification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ETWCH &amp; CBS OWFPS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86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83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Marine GDPFS Status</vt:lpstr>
      <vt:lpstr>Definition status - GDPFS components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</dc:creator>
  <cp:lastModifiedBy>Neal Moodie</cp:lastModifiedBy>
  <cp:revision>12</cp:revision>
  <dcterms:created xsi:type="dcterms:W3CDTF">2018-03-10T08:47:50Z</dcterms:created>
  <dcterms:modified xsi:type="dcterms:W3CDTF">2018-08-01T11:55:35Z</dcterms:modified>
</cp:coreProperties>
</file>