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2DEE0D5-EFB7-4B42-BB03-1B3AE79A6919}">
  <a:tblStyle styleId="{52DEE0D5-EFB7-4B42-BB03-1B3AE79A691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Marine GDPFS Status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179512" y="1700808"/>
            <a:ext cx="3312368" cy="2088232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Wave model centres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Japan Meteorological Agency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Meteo-France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ECMWF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Meteorological Service of Canada (application pending)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Invitations sent to other centres.</a:t>
            </a:r>
            <a:endParaRPr sz="16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4716016" y="1916832"/>
            <a:ext cx="3312368" cy="151216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Wave verification centres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ECMWF</a:t>
            </a:r>
            <a:endParaRPr b="0" i="0" sz="1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179512" y="4221088"/>
            <a:ext cx="3312368" cy="151216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Marine Environmental Emergencies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4757017" y="4220743"/>
            <a:ext cx="3312368" cy="151216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Ocean model centres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251520" y="274638"/>
            <a:ext cx="856895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status - GDPFS components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5" name="Google Shape;95;p14"/>
          <p:cNvGraphicFramePr/>
          <p:nvPr/>
        </p:nvGraphicFramePr>
        <p:xfrm>
          <a:off x="457200" y="1600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{52DEE0D5-EFB7-4B42-BB03-1B3AE79A6919}</a:tableStyleId>
              </a:tblPr>
              <a:tblGrid>
                <a:gridCol w="1645925"/>
                <a:gridCol w="1532775"/>
                <a:gridCol w="1656175"/>
                <a:gridCol w="1512175"/>
                <a:gridCol w="188255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RSMC type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Roles 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Products &amp; Characteristics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Verification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Governance</a:t>
                      </a:r>
                      <a:r>
                        <a:rPr lang="en-US" sz="1800"/>
                        <a:t> on activity definition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Wave model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2.2.1.6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2.2.11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2.2.37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ETWCH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Ocean model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2.2.1.7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2.2.13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No</a:t>
                      </a:r>
                      <a:endParaRPr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ETOOFS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MEER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2.2.2.12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No</a:t>
                      </a:r>
                      <a:endParaRPr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No</a:t>
                      </a:r>
                      <a:endParaRPr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ETMEER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WWMIWS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2.2.2.11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No</a:t>
                      </a:r>
                      <a:endParaRPr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FF0000"/>
                          </a:solidFill>
                        </a:rPr>
                        <a:t>No</a:t>
                      </a:r>
                      <a:endParaRPr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WWMIWS Committee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Wave verification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2.2.3.4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2.2.37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N/A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ETWCH &amp; CBS OWFPS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