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63" r:id="rId4"/>
    <p:sldId id="264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944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4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wmo2016_powerpoint_standard_v2-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931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901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63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454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727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2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509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84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wmo2016_powerpoint_standard_v2-2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617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wmo2016_powerpoint_standard_v2_dark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80000" cy="6887123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57200" y="2002370"/>
            <a:ext cx="8229600" cy="1840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solidFill>
                  <a:schemeClr val="bg1"/>
                </a:solidFill>
              </a:rPr>
              <a:t>METAREA ?</a:t>
            </a:r>
          </a:p>
          <a:p>
            <a:r>
              <a:rPr lang="en-US" sz="4800" dirty="0" smtClean="0">
                <a:solidFill>
                  <a:schemeClr val="bg1"/>
                </a:solidFill>
              </a:rPr>
              <a:t>Report</a:t>
            </a:r>
            <a:endParaRPr 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26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New or planned service-related activities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941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Recent challenges encountered with MSI provision or coordination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623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Significant examples of stakeholder interactions or education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532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mo2016_powerpoint_standard_v2_dark-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80000" cy="688500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57200" y="2002370"/>
            <a:ext cx="8229600" cy="1840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solidFill>
                  <a:schemeClr val="bg1"/>
                </a:solidFill>
              </a:rPr>
              <a:t>Thank you</a:t>
            </a:r>
          </a:p>
          <a:p>
            <a:r>
              <a:rPr lang="en-US" sz="4800" dirty="0" smtClean="0">
                <a:solidFill>
                  <a:schemeClr val="bg1"/>
                </a:solidFill>
              </a:rPr>
              <a:t>Merci</a:t>
            </a:r>
            <a:endParaRPr 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2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MO_BLUE_Powerpoint_en_f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WMO_BLUE_Powerpoint_en_fr</Template>
  <TotalTime>7</TotalTime>
  <Words>27</Words>
  <Application>Microsoft Office PowerPoint</Application>
  <PresentationFormat>On-screen Show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WMO_BLUE_Powerpoint_en_fr</vt:lpstr>
      <vt:lpstr>PowerPoint Presentation</vt:lpstr>
      <vt:lpstr>New or planned service-related activities</vt:lpstr>
      <vt:lpstr>Recent challenges encountered with MSI provision or coordination</vt:lpstr>
      <vt:lpstr>Significant examples of stakeholder interactions or education activities</vt:lpstr>
      <vt:lpstr>PowerPoint Presentation</vt:lpstr>
    </vt:vector>
  </TitlesOfParts>
  <Company>World Meteorological Organization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Neal Moodie</dc:creator>
  <cp:lastModifiedBy>Neal Moodie</cp:lastModifiedBy>
  <cp:revision>2</cp:revision>
  <dcterms:created xsi:type="dcterms:W3CDTF">2018-07-04T08:55:30Z</dcterms:created>
  <dcterms:modified xsi:type="dcterms:W3CDTF">2018-07-04T09:03:30Z</dcterms:modified>
</cp:coreProperties>
</file>