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wmo2016_powerpoint_standard_v2-2.jp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151694"/>
            <a:ext cx="198882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wmo2016_powerpoint_standard_v2-2.jpg"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5151694"/>
            <a:ext cx="1988820" cy="1714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mo2016_powerpoint_standard_v2_dark-1.jpg" id="54" name="Google Shape;5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80000" cy="688712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/>
          <p:cNvSpPr txBox="1"/>
          <p:nvPr/>
        </p:nvSpPr>
        <p:spPr>
          <a:xfrm>
            <a:off x="457200" y="2002370"/>
            <a:ext cx="8229600" cy="1840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METAREA ?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Report</a:t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or planned service-related activities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Recent challenges encountered with MSI provision or coordination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Significant examples of stakeholder interactions or education activities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mo2016_powerpoint_standard_v2_dark-3.jpg" id="78" name="Google Shape;7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80000" cy="6885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/>
        </p:nvSpPr>
        <p:spPr>
          <a:xfrm>
            <a:off x="457200" y="2002370"/>
            <a:ext cx="8229600" cy="1840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Merci</a:t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MO_BLUE_Powerpoint_en_fr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