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7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slide" Target="slides/slide5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wmo2016_powerpoint_standard_v2-2.jpg" id="18" name="Google Shape;18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5151694"/>
            <a:ext cx="1988820" cy="17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0" name="Google Shape;30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2" name="Google Shape;32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7" name="Google Shape;4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9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descr="wmo2016_powerpoint_standard_v2-2.jpg" id="9" name="Google Shape;9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5151694"/>
            <a:ext cx="1988820" cy="17145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mo2016_powerpoint_standard_v2_dark-1.jpg" id="54" name="Google Shape;54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8000" y="-14562"/>
            <a:ext cx="9180000" cy="6887123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1"/>
          <p:cNvSpPr txBox="1"/>
          <p:nvPr/>
        </p:nvSpPr>
        <p:spPr>
          <a:xfrm>
            <a:off x="457200" y="2002370"/>
            <a:ext cx="8229600" cy="184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b="0" i="0" lang="en-US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METAREA </a:t>
            </a:r>
            <a:r>
              <a:rPr lang="en-US" sz="4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XIX</a:t>
            </a:r>
            <a:endParaRPr sz="4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b="0" i="0" lang="en-US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Report</a:t>
            </a:r>
            <a:endParaRPr b="0" i="0" sz="4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" name="Google Shape;56;p11"/>
          <p:cNvSpPr txBox="1"/>
          <p:nvPr/>
        </p:nvSpPr>
        <p:spPr>
          <a:xfrm>
            <a:off x="2544550" y="3722800"/>
            <a:ext cx="4281300" cy="72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FFFF"/>
                </a:solidFill>
              </a:rPr>
              <a:t>Helge Tangen, MET Norway</a:t>
            </a:r>
            <a:endParaRPr>
              <a:solidFill>
                <a:srgbClr val="00FFFF"/>
              </a:solidFill>
            </a:endParaRPr>
          </a:p>
          <a:p>
            <a:pPr indent="0" lvl="0" mar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00FFFF"/>
                </a:solidFill>
              </a:rPr>
              <a:t>Monaco, August 2018</a:t>
            </a:r>
            <a:endParaRPr>
              <a:solidFill>
                <a:srgbClr val="00FF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 or planned service-related activities</a:t>
            </a:r>
            <a:endParaRPr b="0" i="0" sz="3959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Char char="•"/>
            </a:pPr>
            <a:r>
              <a:rPr lang="en-US">
                <a:solidFill>
                  <a:srgbClr val="0000FF"/>
                </a:solidFill>
              </a:rPr>
              <a:t>Automatic text generator planned late 2018</a:t>
            </a:r>
            <a:endParaRPr b="0" i="0" sz="3200" u="none" cap="none" strike="noStrike">
              <a:solidFill>
                <a:srgbClr val="0000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Recent challenges encountered with MSI provision or coordination</a:t>
            </a:r>
            <a:endParaRPr b="0" i="0" sz="3959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" name="Google Shape;68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b="0" i="0" lang="en-US" sz="395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Significant examples of stakeholder interactions or education activities</a:t>
            </a:r>
            <a:endParaRPr b="0" i="0" sz="3959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mo2016_powerpoint_standard_v2_dark-3.jpg" id="79" name="Google Shape;79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80000" cy="6885000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5"/>
          <p:cNvSpPr txBox="1"/>
          <p:nvPr/>
        </p:nvSpPr>
        <p:spPr>
          <a:xfrm>
            <a:off x="457200" y="2002370"/>
            <a:ext cx="8229600" cy="18408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b="0" i="0" lang="en-US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Thank you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b="0" i="0" lang="en-US" sz="4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Merci</a:t>
            </a:r>
            <a:endParaRPr b="0" i="0" sz="4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WMO_BLUE_Powerpoint_en_fr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