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9" r:id="rId4"/>
    <p:sldId id="281" r:id="rId5"/>
    <p:sldId id="272" r:id="rId6"/>
    <p:sldId id="282" r:id="rId7"/>
    <p:sldId id="284" r:id="rId8"/>
    <p:sldId id="276" r:id="rId9"/>
    <p:sldId id="283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C43B2F-4E38-409E-A0B9-679E05A19811}">
          <p14:sldIdLst>
            <p14:sldId id="256"/>
            <p14:sldId id="277"/>
            <p14:sldId id="279"/>
            <p14:sldId id="281"/>
            <p14:sldId id="272"/>
            <p14:sldId id="282"/>
            <p14:sldId id="284"/>
            <p14:sldId id="276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ke Louw" initials="EL" lastIdx="2" clrIdx="0">
    <p:extLst>
      <p:ext uri="{19B8F6BF-5375-455C-9EA6-DF929625EA0E}">
        <p15:presenceInfo xmlns:p15="http://schemas.microsoft.com/office/powerpoint/2012/main" userId="S-1-5-21-2034644920-2131642971-181542594-9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2A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86378" autoAdjust="0"/>
  </p:normalViewPr>
  <p:slideViewPr>
    <p:cSldViewPr snapToGrid="0">
      <p:cViewPr varScale="1">
        <p:scale>
          <a:sx n="79" d="100"/>
          <a:sy n="79" d="100"/>
        </p:scale>
        <p:origin x="3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ke Louw" userId="12b20ea9-78af-4283-a643-e58e1250911e" providerId="ADAL" clId="{D7ED1687-1EE6-42B4-88D4-416FF36EEB4B}"/>
    <pc:docChg chg="undo custSel addSld delSld modSld sldOrd delSection modSection">
      <pc:chgData name="Elke Louw" userId="12b20ea9-78af-4283-a643-e58e1250911e" providerId="ADAL" clId="{D7ED1687-1EE6-42B4-88D4-416FF36EEB4B}" dt="2018-08-30T06:40:44.555" v="1518"/>
      <pc:docMkLst>
        <pc:docMk/>
      </pc:docMkLst>
      <pc:sldChg chg="modSp">
        <pc:chgData name="Elke Louw" userId="12b20ea9-78af-4283-a643-e58e1250911e" providerId="ADAL" clId="{D7ED1687-1EE6-42B4-88D4-416FF36EEB4B}" dt="2018-08-23T01:43:50.574" v="702" actId="20577"/>
        <pc:sldMkLst>
          <pc:docMk/>
          <pc:sldMk cId="3843862473" sldId="256"/>
        </pc:sldMkLst>
        <pc:spChg chg="mod">
          <ac:chgData name="Elke Louw" userId="12b20ea9-78af-4283-a643-e58e1250911e" providerId="ADAL" clId="{D7ED1687-1EE6-42B4-88D4-416FF36EEB4B}" dt="2018-08-23T01:43:50.574" v="702" actId="20577"/>
          <ac:spMkLst>
            <pc:docMk/>
            <pc:sldMk cId="3843862473" sldId="256"/>
            <ac:spMk id="6" creationId="{672A21DD-02CF-483F-95DD-B056136493EE}"/>
          </ac:spMkLst>
        </pc:spChg>
      </pc:sldChg>
      <pc:sldChg chg="addSp delSp modSp add modNotesTx">
        <pc:chgData name="Elke Louw" userId="12b20ea9-78af-4283-a643-e58e1250911e" providerId="ADAL" clId="{D7ED1687-1EE6-42B4-88D4-416FF36EEB4B}" dt="2018-08-29T06:21:33.916" v="1140" actId="14100"/>
        <pc:sldMkLst>
          <pc:docMk/>
          <pc:sldMk cId="1395287421" sldId="272"/>
        </pc:sldMkLst>
        <pc:spChg chg="mod">
          <ac:chgData name="Elke Louw" userId="12b20ea9-78af-4283-a643-e58e1250911e" providerId="ADAL" clId="{D7ED1687-1EE6-42B4-88D4-416FF36EEB4B}" dt="2018-08-22T03:19:25.596" v="312" actId="255"/>
          <ac:spMkLst>
            <pc:docMk/>
            <pc:sldMk cId="1395287421" sldId="272"/>
            <ac:spMk id="4" creationId="{34518608-EB0D-499A-89D4-8098870F01D1}"/>
          </ac:spMkLst>
        </pc:spChg>
        <pc:spChg chg="mod">
          <ac:chgData name="Elke Louw" userId="12b20ea9-78af-4283-a643-e58e1250911e" providerId="ADAL" clId="{D7ED1687-1EE6-42B4-88D4-416FF36EEB4B}" dt="2018-08-29T06:19:48.867" v="1122" actId="1076"/>
          <ac:spMkLst>
            <pc:docMk/>
            <pc:sldMk cId="1395287421" sldId="272"/>
            <ac:spMk id="10" creationId="{F6843D85-23EF-42B8-8819-1A7771DF3743}"/>
          </ac:spMkLst>
        </pc:spChg>
        <pc:spChg chg="mod">
          <ac:chgData name="Elke Louw" userId="12b20ea9-78af-4283-a643-e58e1250911e" providerId="ADAL" clId="{D7ED1687-1EE6-42B4-88D4-416FF36EEB4B}" dt="2018-08-29T06:19:36.419" v="1119" actId="1076"/>
          <ac:spMkLst>
            <pc:docMk/>
            <pc:sldMk cId="1395287421" sldId="272"/>
            <ac:spMk id="12" creationId="{6490E68D-5426-4B83-8CFA-C26F50473307}"/>
          </ac:spMkLst>
        </pc:spChg>
        <pc:spChg chg="add mod">
          <ac:chgData name="Elke Louw" userId="12b20ea9-78af-4283-a643-e58e1250911e" providerId="ADAL" clId="{D7ED1687-1EE6-42B4-88D4-416FF36EEB4B}" dt="2018-08-22T03:15:55.892" v="278" actId="255"/>
          <ac:spMkLst>
            <pc:docMk/>
            <pc:sldMk cId="1395287421" sldId="272"/>
            <ac:spMk id="13" creationId="{C761A500-D58F-48D4-9EE1-EB10EF02A1B7}"/>
          </ac:spMkLst>
        </pc:spChg>
        <pc:picChg chg="mod">
          <ac:chgData name="Elke Louw" userId="12b20ea9-78af-4283-a643-e58e1250911e" providerId="ADAL" clId="{D7ED1687-1EE6-42B4-88D4-416FF36EEB4B}" dt="2018-08-29T06:21:28.763" v="1139" actId="1076"/>
          <ac:picMkLst>
            <pc:docMk/>
            <pc:sldMk cId="1395287421" sldId="272"/>
            <ac:picMk id="8" creationId="{47151188-721C-4D3B-B8D5-78B252078BEB}"/>
          </ac:picMkLst>
        </pc:picChg>
        <pc:picChg chg="mod">
          <ac:chgData name="Elke Louw" userId="12b20ea9-78af-4283-a643-e58e1250911e" providerId="ADAL" clId="{D7ED1687-1EE6-42B4-88D4-416FF36EEB4B}" dt="2018-08-29T06:19:40.750" v="1120" actId="1076"/>
          <ac:picMkLst>
            <pc:docMk/>
            <pc:sldMk cId="1395287421" sldId="272"/>
            <ac:picMk id="9" creationId="{F139EEFF-6007-46BA-811D-88186D6CD753}"/>
          </ac:picMkLst>
        </pc:picChg>
        <pc:picChg chg="mod">
          <ac:chgData name="Elke Louw" userId="12b20ea9-78af-4283-a643-e58e1250911e" providerId="ADAL" clId="{D7ED1687-1EE6-42B4-88D4-416FF36EEB4B}" dt="2018-08-29T06:21:22.655" v="1137" actId="1076"/>
          <ac:picMkLst>
            <pc:docMk/>
            <pc:sldMk cId="1395287421" sldId="272"/>
            <ac:picMk id="11" creationId="{35748BBB-DBCB-451E-B6B1-A17E966CAB5A}"/>
          </ac:picMkLst>
        </pc:picChg>
        <pc:picChg chg="add del mod">
          <ac:chgData name="Elke Louw" userId="12b20ea9-78af-4283-a643-e58e1250911e" providerId="ADAL" clId="{D7ED1687-1EE6-42B4-88D4-416FF36EEB4B}" dt="2018-08-29T06:20:30.199" v="1133" actId="478"/>
          <ac:picMkLst>
            <pc:docMk/>
            <pc:sldMk cId="1395287421" sldId="272"/>
            <ac:picMk id="14" creationId="{52A7F5E8-44A9-42AC-8444-EB1B34255580}"/>
          </ac:picMkLst>
        </pc:picChg>
        <pc:picChg chg="add mod">
          <ac:chgData name="Elke Louw" userId="12b20ea9-78af-4283-a643-e58e1250911e" providerId="ADAL" clId="{D7ED1687-1EE6-42B4-88D4-416FF36EEB4B}" dt="2018-08-29T06:21:33.916" v="1140" actId="14100"/>
          <ac:picMkLst>
            <pc:docMk/>
            <pc:sldMk cId="1395287421" sldId="272"/>
            <ac:picMk id="26" creationId="{36EAFF87-8140-4906-AB4B-A004F6479418}"/>
          </ac:picMkLst>
        </pc:picChg>
        <pc:cxnChg chg="add del mod">
          <ac:chgData name="Elke Louw" userId="12b20ea9-78af-4283-a643-e58e1250911e" providerId="ADAL" clId="{D7ED1687-1EE6-42B4-88D4-416FF36EEB4B}" dt="2018-08-29T06:20:30.199" v="1133" actId="478"/>
          <ac:cxnSpMkLst>
            <pc:docMk/>
            <pc:sldMk cId="1395287421" sldId="272"/>
            <ac:cxnSpMk id="15" creationId="{AF98797A-A4A6-42D2-BF66-A24A2DD54172}"/>
          </ac:cxnSpMkLst>
        </pc:cxnChg>
        <pc:cxnChg chg="add del mod">
          <ac:chgData name="Elke Louw" userId="12b20ea9-78af-4283-a643-e58e1250911e" providerId="ADAL" clId="{D7ED1687-1EE6-42B4-88D4-416FF36EEB4B}" dt="2018-08-29T06:20:30.199" v="1133" actId="478"/>
          <ac:cxnSpMkLst>
            <pc:docMk/>
            <pc:sldMk cId="1395287421" sldId="272"/>
            <ac:cxnSpMk id="16" creationId="{80261DC1-683B-4AB7-A468-E3A945726F57}"/>
          </ac:cxnSpMkLst>
        </pc:cxnChg>
        <pc:cxnChg chg="add del mod">
          <ac:chgData name="Elke Louw" userId="12b20ea9-78af-4283-a643-e58e1250911e" providerId="ADAL" clId="{D7ED1687-1EE6-42B4-88D4-416FF36EEB4B}" dt="2018-08-29T06:20:30.199" v="1133" actId="478"/>
          <ac:cxnSpMkLst>
            <pc:docMk/>
            <pc:sldMk cId="1395287421" sldId="272"/>
            <ac:cxnSpMk id="17" creationId="{75ED3386-5E4C-48DB-B562-0A050D18C320}"/>
          </ac:cxnSpMkLst>
        </pc:cxnChg>
        <pc:cxnChg chg="add del mod">
          <ac:chgData name="Elke Louw" userId="12b20ea9-78af-4283-a643-e58e1250911e" providerId="ADAL" clId="{D7ED1687-1EE6-42B4-88D4-416FF36EEB4B}" dt="2018-08-29T06:20:30.199" v="1133" actId="478"/>
          <ac:cxnSpMkLst>
            <pc:docMk/>
            <pc:sldMk cId="1395287421" sldId="272"/>
            <ac:cxnSpMk id="18" creationId="{76030CB3-B129-4AA8-BD25-ED6CBEACA2EA}"/>
          </ac:cxnSpMkLst>
        </pc:cxnChg>
      </pc:sldChg>
      <pc:sldChg chg="modSp">
        <pc:chgData name="Elke Louw" userId="12b20ea9-78af-4283-a643-e58e1250911e" providerId="ADAL" clId="{D7ED1687-1EE6-42B4-88D4-416FF36EEB4B}" dt="2018-08-23T21:59:48.001" v="713" actId="20577"/>
        <pc:sldMkLst>
          <pc:docMk/>
          <pc:sldMk cId="2537526978" sldId="276"/>
        </pc:sldMkLst>
        <pc:spChg chg="mod">
          <ac:chgData name="Elke Louw" userId="12b20ea9-78af-4283-a643-e58e1250911e" providerId="ADAL" clId="{D7ED1687-1EE6-42B4-88D4-416FF36EEB4B}" dt="2018-08-23T21:59:48.001" v="713" actId="20577"/>
          <ac:spMkLst>
            <pc:docMk/>
            <pc:sldMk cId="2537526978" sldId="276"/>
            <ac:spMk id="5" creationId="{6D4DF171-4C5C-4E5B-A54D-54852A6C004C}"/>
          </ac:spMkLst>
        </pc:spChg>
        <pc:spChg chg="mod">
          <ac:chgData name="Elke Louw" userId="12b20ea9-78af-4283-a643-e58e1250911e" providerId="ADAL" clId="{D7ED1687-1EE6-42B4-88D4-416FF36EEB4B}" dt="2018-08-23T21:58:48.299" v="704" actId="1076"/>
          <ac:spMkLst>
            <pc:docMk/>
            <pc:sldMk cId="2537526978" sldId="276"/>
            <ac:spMk id="7" creationId="{89E591B5-9CA5-48DD-B779-C75FF438B976}"/>
          </ac:spMkLst>
        </pc:spChg>
        <pc:picChg chg="mod">
          <ac:chgData name="Elke Louw" userId="12b20ea9-78af-4283-a643-e58e1250911e" providerId="ADAL" clId="{D7ED1687-1EE6-42B4-88D4-416FF36EEB4B}" dt="2018-08-23T21:59:05.135" v="711" actId="1076"/>
          <ac:picMkLst>
            <pc:docMk/>
            <pc:sldMk cId="2537526978" sldId="276"/>
            <ac:picMk id="9" creationId="{F1277010-4C3A-481C-A437-08522EE1BCAC}"/>
          </ac:picMkLst>
        </pc:picChg>
        <pc:picChg chg="mod ord">
          <ac:chgData name="Elke Louw" userId="12b20ea9-78af-4283-a643-e58e1250911e" providerId="ADAL" clId="{D7ED1687-1EE6-42B4-88D4-416FF36EEB4B}" dt="2018-08-23T21:58:57.556" v="708" actId="1076"/>
          <ac:picMkLst>
            <pc:docMk/>
            <pc:sldMk cId="2537526978" sldId="276"/>
            <ac:picMk id="1026" creationId="{45AF4EBF-6072-4F6F-8474-026EB24C9830}"/>
          </ac:picMkLst>
        </pc:picChg>
      </pc:sldChg>
      <pc:sldChg chg="addSp modSp">
        <pc:chgData name="Elke Louw" userId="12b20ea9-78af-4283-a643-e58e1250911e" providerId="ADAL" clId="{D7ED1687-1EE6-42B4-88D4-416FF36EEB4B}" dt="2018-08-23T01:43:40.647" v="679" actId="1076"/>
        <pc:sldMkLst>
          <pc:docMk/>
          <pc:sldMk cId="4076256316" sldId="277"/>
        </pc:sldMkLst>
        <pc:spChg chg="mod">
          <ac:chgData name="Elke Louw" userId="12b20ea9-78af-4283-a643-e58e1250911e" providerId="ADAL" clId="{D7ED1687-1EE6-42B4-88D4-416FF36EEB4B}" dt="2018-08-23T01:43:28.965" v="677" actId="27636"/>
          <ac:spMkLst>
            <pc:docMk/>
            <pc:sldMk cId="4076256316" sldId="277"/>
            <ac:spMk id="3" creationId="{627A97E0-A23B-4BF8-BA42-838CD51C5A30}"/>
          </ac:spMkLst>
        </pc:spChg>
        <pc:picChg chg="add mod">
          <ac:chgData name="Elke Louw" userId="12b20ea9-78af-4283-a643-e58e1250911e" providerId="ADAL" clId="{D7ED1687-1EE6-42B4-88D4-416FF36EEB4B}" dt="2018-08-23T01:43:40.647" v="679" actId="1076"/>
          <ac:picMkLst>
            <pc:docMk/>
            <pc:sldMk cId="4076256316" sldId="277"/>
            <ac:picMk id="4" creationId="{90DE91D3-D69D-433D-B84E-1FDD71E0144E}"/>
          </ac:picMkLst>
        </pc:picChg>
      </pc:sldChg>
      <pc:sldChg chg="modSp">
        <pc:chgData name="Elke Louw" userId="12b20ea9-78af-4283-a643-e58e1250911e" providerId="ADAL" clId="{D7ED1687-1EE6-42B4-88D4-416FF36EEB4B}" dt="2018-08-29T08:07:45.551" v="1499" actId="255"/>
        <pc:sldMkLst>
          <pc:docMk/>
          <pc:sldMk cId="2068989668" sldId="278"/>
        </pc:sldMkLst>
        <pc:spChg chg="mod">
          <ac:chgData name="Elke Louw" userId="12b20ea9-78af-4283-a643-e58e1250911e" providerId="ADAL" clId="{D7ED1687-1EE6-42B4-88D4-416FF36EEB4B}" dt="2018-08-29T08:07:45.551" v="1499" actId="255"/>
          <ac:spMkLst>
            <pc:docMk/>
            <pc:sldMk cId="2068989668" sldId="278"/>
            <ac:spMk id="2" creationId="{9222D586-9092-4843-AAD8-B8E06133ED92}"/>
          </ac:spMkLst>
        </pc:spChg>
      </pc:sldChg>
      <pc:sldChg chg="addSp delSp modSp modNotesTx">
        <pc:chgData name="Elke Louw" userId="12b20ea9-78af-4283-a643-e58e1250911e" providerId="ADAL" clId="{D7ED1687-1EE6-42B4-88D4-416FF36EEB4B}" dt="2018-08-23T22:21:23.388" v="784" actId="6549"/>
        <pc:sldMkLst>
          <pc:docMk/>
          <pc:sldMk cId="915784312" sldId="279"/>
        </pc:sldMkLst>
        <pc:spChg chg="mod">
          <ac:chgData name="Elke Louw" userId="12b20ea9-78af-4283-a643-e58e1250911e" providerId="ADAL" clId="{D7ED1687-1EE6-42B4-88D4-416FF36EEB4B}" dt="2018-08-22T03:16:11.780" v="281" actId="1076"/>
          <ac:spMkLst>
            <pc:docMk/>
            <pc:sldMk cId="915784312" sldId="279"/>
            <ac:spMk id="2" creationId="{8CEE2F25-5A35-4A74-9534-7F384BAC218B}"/>
          </ac:spMkLst>
        </pc:spChg>
        <pc:spChg chg="mod">
          <ac:chgData name="Elke Louw" userId="12b20ea9-78af-4283-a643-e58e1250911e" providerId="ADAL" clId="{D7ED1687-1EE6-42B4-88D4-416FF36EEB4B}" dt="2018-08-23T22:21:10.229" v="781" actId="1076"/>
          <ac:spMkLst>
            <pc:docMk/>
            <pc:sldMk cId="915784312" sldId="279"/>
            <ac:spMk id="17" creationId="{D9D208E0-1882-4BBC-9E91-69643989916A}"/>
          </ac:spMkLst>
        </pc:spChg>
        <pc:picChg chg="add mod">
          <ac:chgData name="Elke Louw" userId="12b20ea9-78af-4283-a643-e58e1250911e" providerId="ADAL" clId="{D7ED1687-1EE6-42B4-88D4-416FF36EEB4B}" dt="2018-08-23T22:21:13.330" v="782" actId="1076"/>
          <ac:picMkLst>
            <pc:docMk/>
            <pc:sldMk cId="915784312" sldId="279"/>
            <ac:picMk id="3" creationId="{709E0A42-3CB7-4CC0-B856-77BCEFC02275}"/>
          </ac:picMkLst>
        </pc:picChg>
        <pc:picChg chg="add del">
          <ac:chgData name="Elke Louw" userId="12b20ea9-78af-4283-a643-e58e1250911e" providerId="ADAL" clId="{D7ED1687-1EE6-42B4-88D4-416FF36EEB4B}" dt="2018-08-22T03:08:39.110" v="165" actId="1076"/>
          <ac:picMkLst>
            <pc:docMk/>
            <pc:sldMk cId="915784312" sldId="279"/>
            <ac:picMk id="5" creationId="{28E84E2F-59AC-44CD-AD86-F5A0CF3E8221}"/>
          </ac:picMkLst>
        </pc:picChg>
        <pc:picChg chg="del mod">
          <ac:chgData name="Elke Louw" userId="12b20ea9-78af-4283-a643-e58e1250911e" providerId="ADAL" clId="{D7ED1687-1EE6-42B4-88D4-416FF36EEB4B}" dt="2018-08-23T22:20:56.363" v="774" actId="478"/>
          <ac:picMkLst>
            <pc:docMk/>
            <pc:sldMk cId="915784312" sldId="279"/>
            <ac:picMk id="16" creationId="{F8D7F6E9-FDBA-4291-989B-0428FC231903}"/>
          </ac:picMkLst>
        </pc:picChg>
      </pc:sldChg>
      <pc:sldChg chg="addSp delSp modSp add addCm delCm modNotesTx">
        <pc:chgData name="Elke Louw" userId="12b20ea9-78af-4283-a643-e58e1250911e" providerId="ADAL" clId="{D7ED1687-1EE6-42B4-88D4-416FF36EEB4B}" dt="2018-08-22T03:21:53.076" v="480" actId="20577"/>
        <pc:sldMkLst>
          <pc:docMk/>
          <pc:sldMk cId="3412802297" sldId="281"/>
        </pc:sldMkLst>
        <pc:spChg chg="mod">
          <ac:chgData name="Elke Louw" userId="12b20ea9-78af-4283-a643-e58e1250911e" providerId="ADAL" clId="{D7ED1687-1EE6-42B4-88D4-416FF36EEB4B}" dt="2018-08-22T03:19:38.948" v="314" actId="255"/>
          <ac:spMkLst>
            <pc:docMk/>
            <pc:sldMk cId="3412802297" sldId="281"/>
            <ac:spMk id="2" creationId="{CAE3B009-A8B2-45F1-8C9E-510495F69201}"/>
          </ac:spMkLst>
        </pc:spChg>
        <pc:spChg chg="del">
          <ac:chgData name="Elke Louw" userId="12b20ea9-78af-4283-a643-e58e1250911e" providerId="ADAL" clId="{D7ED1687-1EE6-42B4-88D4-416FF36EEB4B}" dt="2018-08-22T03:11:16.055" v="239" actId="20577"/>
          <ac:spMkLst>
            <pc:docMk/>
            <pc:sldMk cId="3412802297" sldId="281"/>
            <ac:spMk id="3" creationId="{63E41132-C5BE-403F-A563-09469E4A9FC7}"/>
          </ac:spMkLst>
        </pc:spChg>
        <pc:spChg chg="add del mod">
          <ac:chgData name="Elke Louw" userId="12b20ea9-78af-4283-a643-e58e1250911e" providerId="ADAL" clId="{D7ED1687-1EE6-42B4-88D4-416FF36EEB4B}" dt="2018-08-22T03:12:30.226" v="248" actId="20577"/>
          <ac:spMkLst>
            <pc:docMk/>
            <pc:sldMk cId="3412802297" sldId="281"/>
            <ac:spMk id="8" creationId="{A74D4D4A-9BE9-41DF-A677-D220814F06C0}"/>
          </ac:spMkLst>
        </pc:spChg>
        <pc:spChg chg="add mod">
          <ac:chgData name="Elke Louw" userId="12b20ea9-78af-4283-a643-e58e1250911e" providerId="ADAL" clId="{D7ED1687-1EE6-42B4-88D4-416FF36EEB4B}" dt="2018-08-22T03:14:43.695" v="268" actId="207"/>
          <ac:spMkLst>
            <pc:docMk/>
            <pc:sldMk cId="3412802297" sldId="281"/>
            <ac:spMk id="13" creationId="{4EAB5BFF-43EE-48AB-901C-707B4549A19D}"/>
          </ac:spMkLst>
        </pc:spChg>
        <pc:spChg chg="add del">
          <ac:chgData name="Elke Louw" userId="12b20ea9-78af-4283-a643-e58e1250911e" providerId="ADAL" clId="{D7ED1687-1EE6-42B4-88D4-416FF36EEB4B}" dt="2018-08-22T03:15:25.070" v="272" actId="20577"/>
          <ac:spMkLst>
            <pc:docMk/>
            <pc:sldMk cId="3412802297" sldId="281"/>
            <ac:spMk id="14" creationId="{B5660C0A-393E-40E3-9423-1A53E6FD0787}"/>
          </ac:spMkLst>
        </pc:spChg>
        <pc:spChg chg="add del mod">
          <ac:chgData name="Elke Louw" userId="12b20ea9-78af-4283-a643-e58e1250911e" providerId="ADAL" clId="{D7ED1687-1EE6-42B4-88D4-416FF36EEB4B}" dt="2018-08-22T03:19:57.592" v="320" actId="20577"/>
          <ac:spMkLst>
            <pc:docMk/>
            <pc:sldMk cId="3412802297" sldId="281"/>
            <ac:spMk id="15" creationId="{A10E7B95-7544-41DE-A4C9-536EF21E8FF4}"/>
          </ac:spMkLst>
        </pc:spChg>
        <pc:spChg chg="add mod">
          <ac:chgData name="Elke Louw" userId="12b20ea9-78af-4283-a643-e58e1250911e" providerId="ADAL" clId="{D7ED1687-1EE6-42B4-88D4-416FF36EEB4B}" dt="2018-08-22T03:20:54.096" v="366" actId="207"/>
          <ac:spMkLst>
            <pc:docMk/>
            <pc:sldMk cId="3412802297" sldId="281"/>
            <ac:spMk id="16" creationId="{F1B2BE2E-0BE3-4905-884E-19D75EE1709C}"/>
          </ac:spMkLst>
        </pc:spChg>
        <pc:picChg chg="add mod">
          <ac:chgData name="Elke Louw" userId="12b20ea9-78af-4283-a643-e58e1250911e" providerId="ADAL" clId="{D7ED1687-1EE6-42B4-88D4-416FF36EEB4B}" dt="2018-08-22T03:14:06.964" v="261" actId="14100"/>
          <ac:picMkLst>
            <pc:docMk/>
            <pc:sldMk cId="3412802297" sldId="281"/>
            <ac:picMk id="4" creationId="{5B759BB2-2031-4C46-9EC7-12DAD4136B21}"/>
          </ac:picMkLst>
        </pc:picChg>
        <pc:picChg chg="add del mod">
          <ac:chgData name="Elke Louw" userId="12b20ea9-78af-4283-a643-e58e1250911e" providerId="ADAL" clId="{D7ED1687-1EE6-42B4-88D4-416FF36EEB4B}" dt="2018-08-22T03:12:29.776" v="247" actId="478"/>
          <ac:picMkLst>
            <pc:docMk/>
            <pc:sldMk cId="3412802297" sldId="281"/>
            <ac:picMk id="6" creationId="{5CF95DE6-FD27-47C6-8E01-8A938275E425}"/>
          </ac:picMkLst>
        </pc:picChg>
        <pc:picChg chg="add mod">
          <ac:chgData name="Elke Louw" userId="12b20ea9-78af-4283-a643-e58e1250911e" providerId="ADAL" clId="{D7ED1687-1EE6-42B4-88D4-416FF36EEB4B}" dt="2018-08-22T03:13:58.356" v="259" actId="14100"/>
          <ac:picMkLst>
            <pc:docMk/>
            <pc:sldMk cId="3412802297" sldId="281"/>
            <ac:picMk id="10" creationId="{1C014A18-DBF0-42E3-9E71-5AA1D2BA5E0E}"/>
          </ac:picMkLst>
        </pc:picChg>
        <pc:picChg chg="add del mod">
          <ac:chgData name="Elke Louw" userId="12b20ea9-78af-4283-a643-e58e1250911e" providerId="ADAL" clId="{D7ED1687-1EE6-42B4-88D4-416FF36EEB4B}" dt="2018-08-22T03:13:53.604" v="258" actId="478"/>
          <ac:picMkLst>
            <pc:docMk/>
            <pc:sldMk cId="3412802297" sldId="281"/>
            <ac:picMk id="12" creationId="{DCBBDDC6-DF88-4FFC-B572-56DCC4D894DF}"/>
          </ac:picMkLst>
        </pc:picChg>
      </pc:sldChg>
      <pc:sldChg chg="addSp delSp modSp add ord modNotesTx">
        <pc:chgData name="Elke Louw" userId="12b20ea9-78af-4283-a643-e58e1250911e" providerId="ADAL" clId="{D7ED1687-1EE6-42B4-88D4-416FF36EEB4B}" dt="2018-08-30T06:40:44.555" v="1518"/>
        <pc:sldMkLst>
          <pc:docMk/>
          <pc:sldMk cId="1896702352" sldId="282"/>
        </pc:sldMkLst>
        <pc:spChg chg="add mod">
          <ac:chgData name="Elke Louw" userId="12b20ea9-78af-4283-a643-e58e1250911e" providerId="ADAL" clId="{D7ED1687-1EE6-42B4-88D4-416FF36EEB4B}" dt="2018-08-23T22:21:36.058" v="786" actId="1076"/>
          <ac:spMkLst>
            <pc:docMk/>
            <pc:sldMk cId="1896702352" sldId="282"/>
            <ac:spMk id="2" creationId="{D8E5BAFD-C615-4E49-B68D-AF698C7C82FF}"/>
          </ac:spMkLst>
        </pc:spChg>
        <pc:spChg chg="add del mod">
          <ac:chgData name="Elke Louw" userId="12b20ea9-78af-4283-a643-e58e1250911e" providerId="ADAL" clId="{D7ED1687-1EE6-42B4-88D4-416FF36EEB4B}" dt="2018-08-29T08:06:15.825" v="1498" actId="20577"/>
          <ac:spMkLst>
            <pc:docMk/>
            <pc:sldMk cId="1896702352" sldId="282"/>
            <ac:spMk id="5" creationId="{79BFB5EF-8EB0-4BA6-8625-B1780E2E1F2C}"/>
          </ac:spMkLst>
        </pc:spChg>
        <pc:spChg chg="add mod">
          <ac:chgData name="Elke Louw" userId="12b20ea9-78af-4283-a643-e58e1250911e" providerId="ADAL" clId="{D7ED1687-1EE6-42B4-88D4-416FF36EEB4B}" dt="2018-08-29T08:06:15.037" v="1496" actId="12"/>
          <ac:spMkLst>
            <pc:docMk/>
            <pc:sldMk cId="1896702352" sldId="282"/>
            <ac:spMk id="6" creationId="{7D4B64AC-58DF-4C5A-B00D-C79D85AC4BA9}"/>
          </ac:spMkLst>
        </pc:spChg>
        <pc:picChg chg="add mod">
          <ac:chgData name="Elke Louw" userId="12b20ea9-78af-4283-a643-e58e1250911e" providerId="ADAL" clId="{D7ED1687-1EE6-42B4-88D4-416FF36EEB4B}" dt="2018-08-23T22:00:06.108" v="715" actId="1076"/>
          <ac:picMkLst>
            <pc:docMk/>
            <pc:sldMk cId="1896702352" sldId="282"/>
            <ac:picMk id="3" creationId="{A5057E44-51C2-4CB8-92EE-44C3DA2CB783}"/>
          </ac:picMkLst>
        </pc:picChg>
        <pc:picChg chg="add mod">
          <ac:chgData name="Elke Louw" userId="12b20ea9-78af-4283-a643-e58e1250911e" providerId="ADAL" clId="{D7ED1687-1EE6-42B4-88D4-416FF36EEB4B}" dt="2018-08-23T22:00:17.454" v="719" actId="14100"/>
          <ac:picMkLst>
            <pc:docMk/>
            <pc:sldMk cId="1896702352" sldId="282"/>
            <ac:picMk id="4" creationId="{3212BEBF-1EF1-4306-8F4B-6EE7F893259B}"/>
          </ac:picMkLst>
        </pc:picChg>
      </pc:sldChg>
      <pc:sldChg chg="addSp modSp add">
        <pc:chgData name="Elke Louw" userId="12b20ea9-78af-4283-a643-e58e1250911e" providerId="ADAL" clId="{D7ED1687-1EE6-42B4-88D4-416FF36EEB4B}" dt="2018-08-29T06:49:30.679" v="1294" actId="14100"/>
        <pc:sldMkLst>
          <pc:docMk/>
          <pc:sldMk cId="537329588" sldId="283"/>
        </pc:sldMkLst>
        <pc:spChg chg="add mod">
          <ac:chgData name="Elke Louw" userId="12b20ea9-78af-4283-a643-e58e1250911e" providerId="ADAL" clId="{D7ED1687-1EE6-42B4-88D4-416FF36EEB4B}" dt="2018-08-29T06:49:30.679" v="1294" actId="14100"/>
          <ac:spMkLst>
            <pc:docMk/>
            <pc:sldMk cId="537329588" sldId="283"/>
            <ac:spMk id="2" creationId="{21EA837B-E285-4534-961F-B4CCE25E9D86}"/>
          </ac:spMkLst>
        </pc:spChg>
        <pc:spChg chg="add mod">
          <ac:chgData name="Elke Louw" userId="12b20ea9-78af-4283-a643-e58e1250911e" providerId="ADAL" clId="{D7ED1687-1EE6-42B4-88D4-416FF36EEB4B}" dt="2018-08-28T12:14:55.617" v="1039" actId="1076"/>
          <ac:spMkLst>
            <pc:docMk/>
            <pc:sldMk cId="537329588" sldId="283"/>
            <ac:spMk id="5" creationId="{5DBC4741-E958-4359-9CF6-381921632CBF}"/>
          </ac:spMkLst>
        </pc:spChg>
        <pc:picChg chg="add mod">
          <ac:chgData name="Elke Louw" userId="12b20ea9-78af-4283-a643-e58e1250911e" providerId="ADAL" clId="{D7ED1687-1EE6-42B4-88D4-416FF36EEB4B}" dt="2018-08-28T12:12:34.269" v="949" actId="1076"/>
          <ac:picMkLst>
            <pc:docMk/>
            <pc:sldMk cId="537329588" sldId="283"/>
            <ac:picMk id="4" creationId="{453DBFAC-72B1-4756-9F90-539218C66C3F}"/>
          </ac:picMkLst>
        </pc:picChg>
      </pc:sldChg>
      <pc:sldChg chg="addSp delSp modSp add ord addCm delCm">
        <pc:chgData name="Elke Louw" userId="12b20ea9-78af-4283-a643-e58e1250911e" providerId="ADAL" clId="{D7ED1687-1EE6-42B4-88D4-416FF36EEB4B}" dt="2018-08-29T08:17:47.840" v="1517" actId="20577"/>
        <pc:sldMkLst>
          <pc:docMk/>
          <pc:sldMk cId="381658735" sldId="284"/>
        </pc:sldMkLst>
        <pc:spChg chg="add del mod">
          <ac:chgData name="Elke Louw" userId="12b20ea9-78af-4283-a643-e58e1250911e" providerId="ADAL" clId="{D7ED1687-1EE6-42B4-88D4-416FF36EEB4B}" dt="2018-08-28T08:27:50.387" v="830" actId="20577"/>
          <ac:spMkLst>
            <pc:docMk/>
            <pc:sldMk cId="381658735" sldId="284"/>
            <ac:spMk id="2" creationId="{580A1143-B231-4349-8880-43407E2BE801}"/>
          </ac:spMkLst>
        </pc:spChg>
        <pc:spChg chg="add mod">
          <ac:chgData name="Elke Louw" userId="12b20ea9-78af-4283-a643-e58e1250911e" providerId="ADAL" clId="{D7ED1687-1EE6-42B4-88D4-416FF36EEB4B}" dt="2018-08-29T08:17:47.840" v="1517" actId="20577"/>
          <ac:spMkLst>
            <pc:docMk/>
            <pc:sldMk cId="381658735" sldId="284"/>
            <ac:spMk id="3" creationId="{69241BAF-51E1-4306-979C-C0071020404A}"/>
          </ac:spMkLst>
        </pc:spChg>
        <pc:spChg chg="add mod">
          <ac:chgData name="Elke Louw" userId="12b20ea9-78af-4283-a643-e58e1250911e" providerId="ADAL" clId="{D7ED1687-1EE6-42B4-88D4-416FF36EEB4B}" dt="2018-08-28T12:18:01.831" v="1114" actId="255"/>
          <ac:spMkLst>
            <pc:docMk/>
            <pc:sldMk cId="381658735" sldId="284"/>
            <ac:spMk id="5" creationId="{E79E6212-251B-4CA8-8E65-4750840CBE0B}"/>
          </ac:spMkLst>
        </pc:spChg>
        <pc:picChg chg="add del mod">
          <ac:chgData name="Elke Louw" userId="12b20ea9-78af-4283-a643-e58e1250911e" providerId="ADAL" clId="{D7ED1687-1EE6-42B4-88D4-416FF36EEB4B}" dt="2018-08-29T06:27:55.689" v="1165" actId="20577"/>
          <ac:picMkLst>
            <pc:docMk/>
            <pc:sldMk cId="381658735" sldId="284"/>
            <ac:picMk id="2" creationId="{7E8236C7-942B-4FF9-A67B-AEDC8697E9E0}"/>
          </ac:picMkLst>
        </pc:picChg>
        <pc:picChg chg="add del mod">
          <ac:chgData name="Elke Louw" userId="12b20ea9-78af-4283-a643-e58e1250911e" providerId="ADAL" clId="{D7ED1687-1EE6-42B4-88D4-416FF36EEB4B}" dt="2018-08-29T06:27:56.206" v="1166" actId="478"/>
          <ac:picMkLst>
            <pc:docMk/>
            <pc:sldMk cId="381658735" sldId="284"/>
            <ac:picMk id="4" creationId="{0BFEE5B0-D6A4-433C-B711-3C0CF34F5726}"/>
          </ac:picMkLst>
        </pc:picChg>
        <pc:picChg chg="add del mod">
          <ac:chgData name="Elke Louw" userId="12b20ea9-78af-4283-a643-e58e1250911e" providerId="ADAL" clId="{D7ED1687-1EE6-42B4-88D4-416FF36EEB4B}" dt="2018-08-29T06:27:52.821" v="1158" actId="20577"/>
          <ac:picMkLst>
            <pc:docMk/>
            <pc:sldMk cId="381658735" sldId="284"/>
            <ac:picMk id="6" creationId="{F9CF7A0F-B11F-4F47-8349-DC46316A69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6272-F893-48A0-B531-040929C92D0F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AC313-0782-4591-8B14-0FB65CFC36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094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ww/tcp/documents/RAV_OpPlan_TCP-24_WMO-1181_2016_Final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C313-0782-4591-8B14-0FB65CFC36A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079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Warnings used to line up to 160E, both for BoM and </a:t>
            </a:r>
            <a:r>
              <a:rPr lang="en-NZ" dirty="0" err="1"/>
              <a:t>MetService</a:t>
            </a:r>
            <a:r>
              <a:rPr lang="en-NZ" dirty="0"/>
              <a:t>, with overlap in forecast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C313-0782-4591-8B14-0FB65CFC36A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985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However, while the boundary realignment was implemented for high seas forecasts and warnings, it did not formally apply to TC Warnings and RSMC/TCWC boundaries as specified in the Tropical Cyclone Operational Plan (TCOP) for the South Pacific and South-East Indian Ocean (</a:t>
            </a:r>
            <a:r>
              <a:rPr lang="en-GB" sz="1200" u="sng" dirty="0">
                <a:hlinkClick r:id="rId3"/>
              </a:rPr>
              <a:t>WMO-1181/TCP-24</a:t>
            </a:r>
            <a:r>
              <a:rPr lang="en-GB" sz="1200" dirty="0"/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As a result, there is currently an overlap area between the TCWC Wellington AOR and METAREA X in which warnings may come from one of two agencies depending on whether the warning is for a Tropical Cyclone or not (</a:t>
            </a:r>
            <a:r>
              <a:rPr lang="en-GB" sz="1200" dirty="0" err="1"/>
              <a:t>ie</a:t>
            </a:r>
            <a:r>
              <a:rPr lang="en-GB" sz="1200" dirty="0"/>
              <a:t> for a system south of 25S the warning will come from New Zealand for a TC, but from Australia for a non-TC).  Additionally, while a TC Warning will come from New Zealand in this overlap area, the High Seas forecast will come from Australia.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new boundaries were put to the test twice in the 2017/18 Cyclone Season, as both </a:t>
            </a:r>
            <a:r>
              <a:rPr lang="en-GB" sz="1200" dirty="0" err="1"/>
              <a:t>Fehi</a:t>
            </a:r>
            <a:r>
              <a:rPr lang="en-GB" sz="1200" dirty="0"/>
              <a:t> and Gita transited through the overlap area between TCWC Wellington and METAREA X. </a:t>
            </a:r>
            <a:r>
              <a:rPr lang="en-GB" sz="1200" dirty="0" err="1"/>
              <a:t>Fehi</a:t>
            </a:r>
            <a:r>
              <a:rPr lang="en-GB" sz="1200" dirty="0"/>
              <a:t>, in particular, was a challenge as the system was reclassified on the boundary necessitating a double handover for warning responsibility. Fiji handed TC warning responsibility to New Zealand, but as the system was immediately reclassified, warning responsibility on the ex-TC transferred to Australia (despite this not being communicated within the final TC warning issued by </a:t>
            </a:r>
            <a:r>
              <a:rPr lang="en-GB" sz="1200" dirty="0" err="1"/>
              <a:t>Nadi</a:t>
            </a:r>
            <a:r>
              <a:rPr lang="en-GB" sz="1200" dirty="0"/>
              <a:t> to the north of 25S). An example of the different boundaries with the track of TC Gita are shown below;</a:t>
            </a:r>
            <a:endParaRPr lang="en-N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C313-0782-4591-8B14-0FB65CFC36A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696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Educational tools used by BoM and </a:t>
            </a:r>
            <a:r>
              <a:rPr lang="en-NZ" dirty="0" err="1"/>
              <a:t>MetService</a:t>
            </a:r>
            <a:r>
              <a:rPr lang="en-NZ" dirty="0"/>
              <a:t> for education on the changes.</a:t>
            </a:r>
          </a:p>
          <a:p>
            <a:r>
              <a:rPr lang="en-NZ" dirty="0"/>
              <a:t>Video and information pamphlet.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C313-0782-4591-8B14-0FB65CFC36A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275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50</a:t>
            </a:r>
            <a:r>
              <a:rPr lang="en-NZ" baseline="30000" dirty="0"/>
              <a:t>th</a:t>
            </a:r>
            <a:r>
              <a:rPr lang="en-NZ" dirty="0"/>
              <a:t> anniversary of sinking of </a:t>
            </a:r>
            <a:r>
              <a:rPr lang="en-NZ" dirty="0" err="1"/>
              <a:t>Wahine</a:t>
            </a:r>
            <a:r>
              <a:rPr lang="en-NZ" dirty="0"/>
              <a:t> – stands around the safety aspect.</a:t>
            </a:r>
          </a:p>
          <a:p>
            <a:r>
              <a:rPr lang="en-NZ" dirty="0"/>
              <a:t>Re tweets of maritime NZ things on our social media accounts.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C313-0782-4591-8B14-0FB65CFC36A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81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33CA-F9A1-413A-9F88-0C93193A9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4306D-CCE6-4C90-A8D1-C03739163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300E-5833-4692-9147-FEE13CE2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EFB8-338A-489F-B900-EFB4C1F5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607E3-4812-4D8A-92A1-8D02A34D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20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37F9-7C33-4D96-9E17-A08BA780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D7565-DC43-4893-B9D4-47426AFF6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13BBC-D048-454D-BFEE-B96D5ADF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8CF8-2267-4406-B6E3-8EB5856C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9E24-6230-4B02-A3EA-8775562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086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0D7D2-58F9-4C84-A8D8-1BD6E70D6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014B7-CA9B-483E-B1FE-4163E1C3E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D2EA-C2A6-48F5-9E43-1C7A053B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38A8-7CB2-46BC-ACA1-92DF84BB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B07E-1BA1-4D18-833F-3E7479A8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95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2F13BA-12B5-4208-882B-221081493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2D28C-8614-4215-8840-B81399862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48" y="5502442"/>
            <a:ext cx="1374451" cy="1355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D7DEC-074E-4B6B-8EA9-C83FAD14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19C8-2D62-4E03-A789-511F70E2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F70D2-8BB4-47E2-91A2-369DDBD6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0A950-C554-41FD-97C0-7AC8AFE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61F4D-2AE9-4960-B683-2A9DDE19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455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307C-D8B3-474D-965A-743D7119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C8A2F-CDF0-4F53-B3D9-D48A4D805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FC6E-1D13-4BB0-B0D9-A1880811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4EBBC-D5D2-43ED-94C3-3B85BAAE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6A1A-7865-4CE7-B470-3DD2C75F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6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08E0-62B6-4CD4-85B5-88DB938A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920E1-DC4D-45A2-9B13-749A68DCE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CCFFB-3ED9-463E-BB7F-8766378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1B568-0872-45A9-B6B8-F80090AA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D5F0D-9DF5-4C38-AA40-D4891759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EA738-A656-462A-8B97-192CA80A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96948-E787-4FA1-9CE5-788B322FA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48" y="5502442"/>
            <a:ext cx="1374451" cy="13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7C62-8A55-482F-B37D-5BCDEEC0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D16F9-4F8F-4142-964F-A8E32357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68B48-8946-4866-A72E-017F36CCC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3AE7C-B5A8-4EAF-ABA2-178FEBE17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6B555-40BC-4799-9BA9-D8167B174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AE19B-5C80-4BE5-AAF1-43ABA5B6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7D13B-0C3E-446B-B7FF-081DBE21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9FCDC-7BEC-4B97-B999-8112D051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B1284-A02A-4C5A-85C4-118527DA5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48" y="5502442"/>
            <a:ext cx="1374451" cy="13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0122-09B6-4467-AD8E-2874637D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840C5-0290-4B4A-80EE-2706DD2F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4D06-31A1-43DE-BD60-313D971F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D5CD1-9B42-44DF-A5BA-684DC372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750A9-D66D-4830-AB7C-8525C8418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48" y="5502442"/>
            <a:ext cx="1374451" cy="13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55635-B241-487B-8DDF-7334BA6F5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099A8-7F98-4D48-90D3-B1C457E3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36523-9458-4852-902B-5E069E73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4814-E27F-496D-A965-E79BF5D6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6675A-6C06-434B-8CF1-854651014C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48" y="5502442"/>
            <a:ext cx="1374451" cy="13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7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E857-01F5-462F-856F-51221F66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3ECB-05FF-4933-A49F-08CA7D1C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BB2AE-41CE-472D-B1C3-79D55F4A7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673BD-C79A-46A5-8A9F-DEC47E20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E98DC-0B78-44E4-8F2F-A66AF534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79BF6-DAD7-4E85-A1AC-AEE5DB16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302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D213-AF32-4512-8C04-E8231674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287B-17F1-43CA-950C-B393344EE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A5D2A-3604-4BFF-AAEA-A9344CDE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6E243-47A9-4A78-8B6C-D02751E8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9D4CF-34D3-49CA-8548-C1887B35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B9F8F-75FE-492A-A233-8EE7E3C6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12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59EACD-845D-4B6C-AC05-586CE90340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8AD4B-ECDB-4DC5-BFBB-1B9710AF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82C44-DA0E-4EBB-A92B-622E7ED7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7EDD-D5F4-42EB-A719-55BB58E37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382A-C9EC-4AD3-B1D8-F9687C428B5B}" type="datetimeFigureOut">
              <a:rPr lang="en-NZ" smtClean="0"/>
              <a:t>30/08/2018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75DE-3676-428C-B119-D4B01A869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9BAF-512A-453F-87E5-45B8571D6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3FF5-EAE2-406D-A338-C7513077A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00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0E0E0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0E0E0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0E0E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0E0E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0E0E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0E0E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s.brightcove.net/1453524588001/default_default/index.html?videoId=56305534910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2A21DD-02CF-483F-95DD-B056136493EE}"/>
              </a:ext>
            </a:extLst>
          </p:cNvPr>
          <p:cNvSpPr txBox="1"/>
          <p:nvPr/>
        </p:nvSpPr>
        <p:spPr>
          <a:xfrm>
            <a:off x="3" y="3238777"/>
            <a:ext cx="12191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METAREA XIV Report</a:t>
            </a:r>
          </a:p>
          <a:p>
            <a:pPr algn="ctr"/>
            <a:r>
              <a:rPr lang="en-NZ" sz="2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WWMIWS-1 Monaco</a:t>
            </a:r>
            <a:endParaRPr lang="en-GB" sz="24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29-31 August 2018</a:t>
            </a:r>
          </a:p>
          <a:p>
            <a:pPr algn="ctr"/>
            <a:endParaRPr lang="en-GB" sz="25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Elke Louw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Manager Marine Weather Services</a:t>
            </a:r>
            <a:endParaRPr lang="en-NZ" sz="24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0232D-D1BC-4269-9DAF-F4C9A810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930" y="943265"/>
            <a:ext cx="3349101" cy="15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22D586-9092-4843-AAD8-B8E06133ED92}"/>
              </a:ext>
            </a:extLst>
          </p:cNvPr>
          <p:cNvSpPr/>
          <p:nvPr/>
        </p:nvSpPr>
        <p:spPr>
          <a:xfrm>
            <a:off x="212784" y="2705725"/>
            <a:ext cx="117664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400" dirty="0">
                <a:solidFill>
                  <a:schemeClr val="bg1"/>
                </a:solidFill>
                <a:latin typeface="+mj-lt"/>
              </a:rPr>
              <a:t>Thank you</a:t>
            </a:r>
          </a:p>
          <a:p>
            <a:pPr algn="ctr"/>
            <a:r>
              <a:rPr lang="en-NZ" sz="4400" dirty="0">
                <a:solidFill>
                  <a:schemeClr val="bg1"/>
                </a:solidFill>
                <a:latin typeface="+mj-lt"/>
              </a:rPr>
              <a:t>Merci</a:t>
            </a:r>
          </a:p>
          <a:p>
            <a:pPr algn="ctr"/>
            <a:r>
              <a:rPr lang="en-NZ" sz="4000" dirty="0">
                <a:solidFill>
                  <a:schemeClr val="bg1"/>
                </a:solidFill>
                <a:latin typeface="+mj-lt"/>
              </a:rPr>
              <a:t>elke.louw@metservice.com</a:t>
            </a:r>
          </a:p>
        </p:txBody>
      </p:sp>
    </p:spTree>
    <p:extLst>
      <p:ext uri="{BB962C8B-B14F-4D97-AF65-F5344CB8AC3E}">
        <p14:creationId xmlns:p14="http://schemas.microsoft.com/office/powerpoint/2010/main" val="206898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7813-69D7-4F59-BB1D-DD57B6ED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or planned service-related activities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97E0-A23B-4BF8-BA42-838CD51C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690692"/>
            <a:ext cx="3449320" cy="454148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Key stakeholder workshops planned for later this year/early next year </a:t>
            </a:r>
          </a:p>
          <a:p>
            <a:r>
              <a:rPr lang="en-NZ" dirty="0"/>
              <a:t>Graphic to text oceanic/high seas production of forecasts</a:t>
            </a:r>
          </a:p>
          <a:p>
            <a:r>
              <a:rPr lang="en-NZ" dirty="0"/>
              <a:t>High seas warnings being made available in CAP.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E91D3-D69D-433D-B84E-1FDD71E0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20" y="1561511"/>
            <a:ext cx="7132084" cy="43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2F25-5A35-4A74-9534-7F384BAC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033" y="57033"/>
            <a:ext cx="8479934" cy="762000"/>
          </a:xfrm>
        </p:spPr>
        <p:txBody>
          <a:bodyPr anchor="b">
            <a:normAutofit/>
          </a:bodyPr>
          <a:lstStyle/>
          <a:p>
            <a:pPr algn="ctr"/>
            <a:r>
              <a:rPr lang="en-NZ" sz="4000" dirty="0"/>
              <a:t>Current tools - improvements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D9D208E0-1882-4BBC-9E91-69643989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7" y="1483360"/>
            <a:ext cx="1785485" cy="3891280"/>
          </a:xfrm>
        </p:spPr>
        <p:txBody>
          <a:bodyPr>
            <a:normAutofit/>
          </a:bodyPr>
          <a:lstStyle/>
          <a:p>
            <a:r>
              <a:rPr lang="en-US" sz="1800" dirty="0"/>
              <a:t>Graphic to text production of our high seas/oceanic warnings –  implement it for the production of our high seas forecast.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E0A42-3CB7-4CC0-B856-77BCEFC02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7" y="944880"/>
            <a:ext cx="10090090" cy="51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8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B009-A8B2-45F1-8C9E-510495F6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NZ" sz="2200" dirty="0"/>
              <a:t>High seas boundary re-alignment</a:t>
            </a:r>
          </a:p>
        </p:txBody>
      </p:sp>
      <p:pic>
        <p:nvPicPr>
          <p:cNvPr id="4" name="Content Placeholder 9" descr="C:\Users\noble\AppData\Local\Microsoft\Windows\INetCache\Content.Word\high-seas-boundaries.png">
            <a:extLst>
              <a:ext uri="{FF2B5EF4-FFF2-40B4-BE49-F238E27FC236}">
                <a16:creationId xmlns:a16="http://schemas.microsoft.com/office/drawing/2014/main" id="{5B759BB2-2031-4C46-9EC7-12DAD4136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48" y="1584959"/>
            <a:ext cx="5954252" cy="412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C014A18-DBF0-42E3-9E71-5AA1D2BA5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" y="1584959"/>
            <a:ext cx="5404046" cy="4124643"/>
          </a:xfr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EAB5BFF-43EE-48AB-901C-707B4549A19D}"/>
              </a:ext>
            </a:extLst>
          </p:cNvPr>
          <p:cNvSpPr/>
          <p:nvPr/>
        </p:nvSpPr>
        <p:spPr>
          <a:xfrm>
            <a:off x="5458215" y="3004187"/>
            <a:ext cx="901946" cy="6959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B2BE2E-0BE3-4905-884E-19D75EE1709C}"/>
              </a:ext>
            </a:extLst>
          </p:cNvPr>
          <p:cNvSpPr txBox="1"/>
          <p:nvPr/>
        </p:nvSpPr>
        <p:spPr>
          <a:xfrm>
            <a:off x="4489080" y="1148397"/>
            <a:ext cx="349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Took effect on 16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41280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18608-EB0D-499A-89D4-8098870F01D1}"/>
              </a:ext>
            </a:extLst>
          </p:cNvPr>
          <p:cNvSpPr txBox="1"/>
          <p:nvPr/>
        </p:nvSpPr>
        <p:spPr>
          <a:xfrm>
            <a:off x="2264979" y="638027"/>
            <a:ext cx="766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solidFill>
                  <a:srgbClr val="E0E0E0"/>
                </a:solidFill>
                <a:latin typeface="Brandon Grotesque Bold" panose="020B0803020203060202" pitchFamily="34" charset="0"/>
              </a:rPr>
              <a:t>TC Warning vs High Seas Boundaries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51188-721C-4D3B-B8D5-78B25207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5" y="1241307"/>
            <a:ext cx="4979354" cy="5576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9EEFF-6007-46BA-811D-88186D6CD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" y="739619"/>
            <a:ext cx="3210554" cy="597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843D85-23EF-42B8-8819-1A7771DF3743}"/>
              </a:ext>
            </a:extLst>
          </p:cNvPr>
          <p:cNvSpPr txBox="1"/>
          <p:nvPr/>
        </p:nvSpPr>
        <p:spPr>
          <a:xfrm>
            <a:off x="410196" y="867871"/>
            <a:ext cx="29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Red = TC warning boundaries</a:t>
            </a: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748BBB-DBCB-451E-B6B1-A17E966C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38" y="680944"/>
            <a:ext cx="3210554" cy="59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90E68D-5426-4B83-8CFA-C26F50473307}"/>
              </a:ext>
            </a:extLst>
          </p:cNvPr>
          <p:cNvSpPr txBox="1"/>
          <p:nvPr/>
        </p:nvSpPr>
        <p:spPr>
          <a:xfrm>
            <a:off x="9015682" y="807539"/>
            <a:ext cx="29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en-US" dirty="0">
                <a:latin typeface="Calibri" panose="020F0502020204030204" pitchFamily="34" charset="0"/>
                <a:cs typeface="Calibri" panose="020F0502020204030204" pitchFamily="34" charset="0"/>
              </a:rPr>
              <a:t>Blue = high seas boundaries</a:t>
            </a: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1A500-D58F-48D4-9EE1-EB10EF02A1B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782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0E0E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Recent challenges encountered with MSI provision or coordination</a:t>
            </a:r>
            <a:endParaRPr lang="en-NZ" sz="28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EAFF87-8140-4906-AB4B-A004F6479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147" y="1235063"/>
            <a:ext cx="4601487" cy="55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5BAFD-C615-4E49-B68D-AF698C7C82FF}"/>
              </a:ext>
            </a:extLst>
          </p:cNvPr>
          <p:cNvSpPr txBox="1"/>
          <p:nvPr/>
        </p:nvSpPr>
        <p:spPr>
          <a:xfrm>
            <a:off x="675873" y="3648548"/>
            <a:ext cx="45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err="1">
                <a:solidFill>
                  <a:srgbClr val="FFFF00"/>
                </a:solidFill>
                <a:hlinkClick r:id="rId3"/>
              </a:rPr>
              <a:t>MetArea</a:t>
            </a:r>
            <a:r>
              <a:rPr lang="en-NZ" dirty="0">
                <a:solidFill>
                  <a:srgbClr val="FFFF00"/>
                </a:solidFill>
                <a:hlinkClick r:id="rId3"/>
              </a:rPr>
              <a:t> Boundary Re-alignment</a:t>
            </a:r>
            <a:endParaRPr lang="en-NZ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57E44-51C2-4CB8-92EE-44C3DA2C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26" y="473709"/>
            <a:ext cx="5455454" cy="3073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2BEBF-1EF1-4306-8F4B-6EE7F8932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612" y="172085"/>
            <a:ext cx="4531360" cy="6513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B64AC-58DF-4C5A-B00D-C79D85AC4BA9}"/>
              </a:ext>
            </a:extLst>
          </p:cNvPr>
          <p:cNvSpPr txBox="1"/>
          <p:nvPr/>
        </p:nvSpPr>
        <p:spPr>
          <a:xfrm>
            <a:off x="448117" y="4087550"/>
            <a:ext cx="4856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Video placed on social media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Notification to mariners also put in place 3-4 weeks ahead of the change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41BAF-51E1-4306-979C-C0071020404A}"/>
              </a:ext>
            </a:extLst>
          </p:cNvPr>
          <p:cNvSpPr txBox="1"/>
          <p:nvPr/>
        </p:nvSpPr>
        <p:spPr>
          <a:xfrm>
            <a:off x="7908388" y="2193502"/>
            <a:ext cx="4185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Broadcasting to two satellites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POR and AROW Oceanic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Monitoring MSI – will now be a challenge for the AORW region.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EE5B0-D6A4-433C-B711-3C0CF34F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" y="1141094"/>
            <a:ext cx="7419242" cy="4822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E6212-251B-4CA8-8E65-4750840CBE0B}"/>
              </a:ext>
            </a:extLst>
          </p:cNvPr>
          <p:cNvSpPr/>
          <p:nvPr/>
        </p:nvSpPr>
        <p:spPr>
          <a:xfrm>
            <a:off x="4164745" y="159306"/>
            <a:ext cx="3840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2200" dirty="0">
                <a:solidFill>
                  <a:schemeClr val="bg1"/>
                </a:solidFill>
              </a:rPr>
              <a:t>Future challenges </a:t>
            </a:r>
          </a:p>
          <a:p>
            <a:pPr algn="ctr"/>
            <a:r>
              <a:rPr lang="en-NZ" sz="2200" dirty="0">
                <a:solidFill>
                  <a:schemeClr val="bg1"/>
                </a:solidFill>
              </a:rPr>
              <a:t>Migration from I3- I4 INMARSAT</a:t>
            </a:r>
          </a:p>
        </p:txBody>
      </p:sp>
    </p:spTree>
    <p:extLst>
      <p:ext uri="{BB962C8B-B14F-4D97-AF65-F5344CB8AC3E}">
        <p14:creationId xmlns:p14="http://schemas.microsoft.com/office/powerpoint/2010/main" val="38165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295A0-614C-40FC-9B21-94EC5BD49770}"/>
              </a:ext>
            </a:extLst>
          </p:cNvPr>
          <p:cNvSpPr/>
          <p:nvPr/>
        </p:nvSpPr>
        <p:spPr>
          <a:xfrm>
            <a:off x="155274" y="276045"/>
            <a:ext cx="11766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000" dirty="0">
                <a:solidFill>
                  <a:schemeClr val="bg1"/>
                </a:solidFill>
                <a:latin typeface="+mj-lt"/>
              </a:rPr>
              <a:t>Significant examples of stakeholder interactions or education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DF171-4C5C-4E5B-A54D-54852A6C004C}"/>
              </a:ext>
            </a:extLst>
          </p:cNvPr>
          <p:cNvSpPr txBox="1"/>
          <p:nvPr/>
        </p:nvSpPr>
        <p:spPr>
          <a:xfrm>
            <a:off x="155273" y="905069"/>
            <a:ext cx="118814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NZ" dirty="0">
                <a:solidFill>
                  <a:schemeClr val="bg1"/>
                </a:solidFill>
              </a:rPr>
              <a:t>Tuesday 10 April 2018, marked 50 years since the </a:t>
            </a:r>
            <a:r>
              <a:rPr lang="en-NZ" dirty="0" err="1">
                <a:solidFill>
                  <a:schemeClr val="bg1"/>
                </a:solidFill>
              </a:rPr>
              <a:t>Lyttelton</a:t>
            </a:r>
            <a:r>
              <a:rPr lang="en-NZ" dirty="0">
                <a:solidFill>
                  <a:schemeClr val="bg1"/>
                </a:solidFill>
              </a:rPr>
              <a:t> to Wellington ferry </a:t>
            </a:r>
            <a:r>
              <a:rPr lang="en-NZ" i="1" dirty="0" err="1">
                <a:solidFill>
                  <a:schemeClr val="bg1"/>
                </a:solidFill>
              </a:rPr>
              <a:t>Wahine</a:t>
            </a:r>
            <a:r>
              <a:rPr lang="en-NZ" dirty="0">
                <a:solidFill>
                  <a:schemeClr val="bg1"/>
                </a:solidFill>
              </a:rPr>
              <a:t> sank in the Wellington Harbour in what is considered New Zealand’s worst modern maritime disaster</a:t>
            </a:r>
            <a:r>
              <a:rPr lang="en-NZ" b="1" dirty="0">
                <a:solidFill>
                  <a:schemeClr val="bg1"/>
                </a:solidFill>
              </a:rPr>
              <a:t>.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fontAlgn="base"/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Boat/Yacht shows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Speaking at Yacht clubs ahead of races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Customer centric workshops planned later this year – are our products still relevant?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591B5-9CA5-48DD-B779-C75FF438B976}"/>
              </a:ext>
            </a:extLst>
          </p:cNvPr>
          <p:cNvSpPr txBox="1"/>
          <p:nvPr/>
        </p:nvSpPr>
        <p:spPr>
          <a:xfrm>
            <a:off x="9104325" y="1672565"/>
            <a:ext cx="2593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Members of our meteorology team also took part in the “PS: Are you prepared?” exhibition, reinforcing the message that the MetService weather forecast should always be part of preparations, regardless of what you are doing. </a:t>
            </a:r>
          </a:p>
          <a:p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77010-4C3A-481C-A437-08522EE1B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95" y="1591955"/>
            <a:ext cx="5115532" cy="3836649"/>
          </a:xfrm>
          <a:prstGeom prst="rect">
            <a:avLst/>
          </a:prstGeom>
        </p:spPr>
      </p:pic>
      <p:sp>
        <p:nvSpPr>
          <p:cNvPr id="10" name="AutoShape 4" descr="Image result for wahine disaster">
            <a:extLst>
              <a:ext uri="{FF2B5EF4-FFF2-40B4-BE49-F238E27FC236}">
                <a16:creationId xmlns:a16="http://schemas.microsoft.com/office/drawing/2014/main" id="{3EE58D24-4A76-4974-8E84-A88A16D1C4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6" name="Picture 2" descr="The Wahine in Wellington Harbour">
            <a:extLst>
              <a:ext uri="{FF2B5EF4-FFF2-40B4-BE49-F238E27FC236}">
                <a16:creationId xmlns:a16="http://schemas.microsoft.com/office/drawing/2014/main" id="{45AF4EBF-6072-4F6F-8474-026EB24C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9" y="1994522"/>
            <a:ext cx="3600728" cy="256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EA837B-E285-4534-961F-B4CCE25E9D86}"/>
              </a:ext>
            </a:extLst>
          </p:cNvPr>
          <p:cNvSpPr txBox="1"/>
          <p:nvPr/>
        </p:nvSpPr>
        <p:spPr>
          <a:xfrm>
            <a:off x="2555755" y="232816"/>
            <a:ext cx="6660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>
                <a:solidFill>
                  <a:schemeClr val="bg1"/>
                </a:solidFill>
              </a:rPr>
              <a:t>Masters of Meteorology course</a:t>
            </a:r>
          </a:p>
        </p:txBody>
      </p:sp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453DBFAC-72B1-4756-9F90-539218C66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8" y="1118381"/>
            <a:ext cx="6913079" cy="3877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BC4741-E958-4359-9CF6-381921632CBF}"/>
              </a:ext>
            </a:extLst>
          </p:cNvPr>
          <p:cNvSpPr/>
          <p:nvPr/>
        </p:nvSpPr>
        <p:spPr>
          <a:xfrm>
            <a:off x="7873219" y="1764602"/>
            <a:ext cx="34864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 2018, we welcomed the first ever graduates from the Masters in Meteorology programme, run in partnership between </a:t>
            </a:r>
            <a:r>
              <a:rPr lang="en-NZ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MetService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Victoria University of Wellington (VUW).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</a:rPr>
              <a:t>Graduates with majors in maths and physic degrees.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2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12436</TotalTime>
  <Words>451</Words>
  <Application>Microsoft Office PowerPoint</Application>
  <PresentationFormat>Widescreen</PresentationFormat>
  <Paragraphs>70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Brandon Grotesque Bold</vt:lpstr>
      <vt:lpstr>Brandon Grotesque Medium</vt:lpstr>
      <vt:lpstr>Calibri</vt:lpstr>
      <vt:lpstr>Calibri Light</vt:lpstr>
      <vt:lpstr>Office Theme</vt:lpstr>
      <vt:lpstr>PowerPoint Presentation</vt:lpstr>
      <vt:lpstr>New or planned service-related activities</vt:lpstr>
      <vt:lpstr>Current tools - improvements</vt:lpstr>
      <vt:lpstr>High seas boundary re-alignment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Noble</dc:creator>
  <cp:lastModifiedBy>Elke Louw</cp:lastModifiedBy>
  <cp:revision>56</cp:revision>
  <dcterms:created xsi:type="dcterms:W3CDTF">2017-10-09T21:48:48Z</dcterms:created>
  <dcterms:modified xsi:type="dcterms:W3CDTF">2018-08-30T06:40:57Z</dcterms:modified>
</cp:coreProperties>
</file>