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NZ"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wmo.int/pages/prog/www/tcp/documents/RAV_OpPlan_TCP-24_WMO-1181_2016_Final.pdf"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08" name="Google Shape;10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NZ"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NZ" sz="1200" u="none" cap="none" strike="noStrike">
                <a:solidFill>
                  <a:schemeClr val="dk1"/>
                </a:solidFill>
                <a:latin typeface="Calibri"/>
                <a:ea typeface="Calibri"/>
                <a:cs typeface="Calibri"/>
                <a:sym typeface="Calibri"/>
              </a:rPr>
              <a:t>Warnings used to line up to 160E, both for BoM and MetService, with overlap in forecast areas.</a:t>
            </a:r>
            <a:endParaRPr/>
          </a:p>
        </p:txBody>
      </p:sp>
      <p:sp>
        <p:nvSpPr>
          <p:cNvPr id="116" name="Google Shape;11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NZ"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NZ" sz="1200" u="none" cap="none" strike="noStrike">
                <a:solidFill>
                  <a:schemeClr val="dk1"/>
                </a:solidFill>
                <a:latin typeface="Calibri"/>
                <a:ea typeface="Calibri"/>
                <a:cs typeface="Calibri"/>
                <a:sym typeface="Calibri"/>
              </a:rPr>
              <a:t>However, while the boundary realignment was implemented for high seas forecasts and warnings, it did not formally apply to TC Warnings and RSMC/TCWC boundaries as specified in the Tropical Cyclone Operational Plan (TCOP) for the South Pacific and South-East Indian Ocean (</a:t>
            </a:r>
            <a:r>
              <a:rPr b="0" i="0" lang="en-NZ" sz="1200" u="sng" cap="none" strike="noStrike">
                <a:solidFill>
                  <a:schemeClr val="hlink"/>
                </a:solidFill>
                <a:latin typeface="Calibri"/>
                <a:ea typeface="Calibri"/>
                <a:cs typeface="Calibri"/>
                <a:sym typeface="Calibri"/>
                <a:hlinkClick r:id="rId2"/>
              </a:rPr>
              <a:t>WMO-1181/TCP-24</a:t>
            </a:r>
            <a:r>
              <a:rPr b="0" i="0" lang="en-NZ" sz="1200" u="none" cap="none" strike="noStrike">
                <a:solidFill>
                  <a:schemeClr val="dk1"/>
                </a:solidFill>
                <a:latin typeface="Calibri"/>
                <a:ea typeface="Calibri"/>
                <a:cs typeface="Calibri"/>
                <a:sym typeface="Calibri"/>
              </a:rPr>
              <a:t>). </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NZ" sz="1200" u="none" cap="none" strike="noStrike">
                <a:solidFill>
                  <a:schemeClr val="dk1"/>
                </a:solidFill>
                <a:latin typeface="Calibri"/>
                <a:ea typeface="Calibri"/>
                <a:cs typeface="Calibri"/>
                <a:sym typeface="Calibri"/>
              </a:rPr>
              <a:t>As a result, there is currently an overlap area between the TCWC Wellington AOR and METAREA X in which warnings may come from one of two agencies depending on whether the warning is for a Tropical Cyclone or not (ie for a system south of 25S the warning will come from New Zealand for a TC, but from Australia for a non-TC).  Additionally, while a TC Warning will come from New Zealand in this overlap area, the High Seas forecast will come from Australia. </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NZ" sz="1200" u="none" cap="none" strike="noStrike">
                <a:solidFill>
                  <a:schemeClr val="dk1"/>
                </a:solidFill>
                <a:latin typeface="Calibri"/>
                <a:ea typeface="Calibri"/>
                <a:cs typeface="Calibri"/>
                <a:sym typeface="Calibri"/>
              </a:rPr>
              <a:t>The new boundaries were put to the test twice in the 2017/18 Cyclone Season, as both Fehi and Gita transited through the overlap area between TCWC Wellington and METAREA X. Fehi, in particular, was a challenge as the system was reclassified on the boundary necessitating a double handover for warning responsibility. Fiji handed TC warning responsibility to New Zealand, but as the system was immediately reclassified, warning responsibility on the ex-TC transferred to Australia (despite this not being communicated within the final TC warning issued by Nadi to the north of 25S). An example of the different boundaries with the track of TC Gita are shown below;</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26" name="Google Shape;12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NZ"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NZ" sz="1200" u="none" cap="none" strike="noStrike">
                <a:solidFill>
                  <a:schemeClr val="dk1"/>
                </a:solidFill>
                <a:latin typeface="Calibri"/>
                <a:ea typeface="Calibri"/>
                <a:cs typeface="Calibri"/>
                <a:sym typeface="Calibri"/>
              </a:rPr>
              <a:t>Educational tools used by BoM and MetService for education on the changes.</a:t>
            </a:r>
            <a:endParaRPr/>
          </a:p>
          <a:p>
            <a:pPr indent="0" lvl="0" marL="0" marR="0" rtl="0" algn="l">
              <a:spcBef>
                <a:spcPts val="0"/>
              </a:spcBef>
              <a:spcAft>
                <a:spcPts val="0"/>
              </a:spcAft>
              <a:buNone/>
            </a:pPr>
            <a:r>
              <a:rPr b="0" i="0" lang="en-NZ" sz="1200" u="none" cap="none" strike="noStrike">
                <a:solidFill>
                  <a:schemeClr val="dk1"/>
                </a:solidFill>
                <a:latin typeface="Calibri"/>
                <a:ea typeface="Calibri"/>
                <a:cs typeface="Calibri"/>
                <a:sym typeface="Calibri"/>
              </a:rPr>
              <a:t>Video and information pamphlet.</a:t>
            </a:r>
            <a:endParaRPr/>
          </a:p>
        </p:txBody>
      </p:sp>
      <p:sp>
        <p:nvSpPr>
          <p:cNvPr id="139" name="Google Shape;13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NZ"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NZ" sz="1200" u="none" cap="none" strike="noStrike">
                <a:solidFill>
                  <a:schemeClr val="dk1"/>
                </a:solidFill>
                <a:latin typeface="Calibri"/>
                <a:ea typeface="Calibri"/>
                <a:cs typeface="Calibri"/>
                <a:sym typeface="Calibri"/>
              </a:rPr>
              <a:t>50</a:t>
            </a:r>
            <a:r>
              <a:rPr b="0" baseline="30000" i="0" lang="en-NZ" sz="1200" u="none" cap="none" strike="noStrike">
                <a:solidFill>
                  <a:schemeClr val="dk1"/>
                </a:solidFill>
                <a:latin typeface="Calibri"/>
                <a:ea typeface="Calibri"/>
                <a:cs typeface="Calibri"/>
                <a:sym typeface="Calibri"/>
              </a:rPr>
              <a:t>th</a:t>
            </a:r>
            <a:r>
              <a:rPr b="0" i="0" lang="en-NZ" sz="1200" u="none" cap="none" strike="noStrike">
                <a:solidFill>
                  <a:schemeClr val="dk1"/>
                </a:solidFill>
                <a:latin typeface="Calibri"/>
                <a:ea typeface="Calibri"/>
                <a:cs typeface="Calibri"/>
                <a:sym typeface="Calibri"/>
              </a:rPr>
              <a:t> anniversary of sinking of Wahine – stands around the safety aspect.</a:t>
            </a:r>
            <a:endParaRPr/>
          </a:p>
          <a:p>
            <a:pPr indent="0" lvl="0" marL="0" marR="0" rtl="0" algn="l">
              <a:spcBef>
                <a:spcPts val="0"/>
              </a:spcBef>
              <a:spcAft>
                <a:spcPts val="0"/>
              </a:spcAft>
              <a:buNone/>
            </a:pPr>
            <a:r>
              <a:rPr b="0" i="0" lang="en-NZ" sz="1200" u="none" cap="none" strike="noStrike">
                <a:solidFill>
                  <a:schemeClr val="dk1"/>
                </a:solidFill>
                <a:latin typeface="Calibri"/>
                <a:ea typeface="Calibri"/>
                <a:cs typeface="Calibri"/>
                <a:sym typeface="Calibri"/>
              </a:rPr>
              <a:t>Re tweets of maritime NZ things on our social media accounts.</a:t>
            </a:r>
            <a:endParaRPr/>
          </a:p>
        </p:txBody>
      </p:sp>
      <p:sp>
        <p:nvSpPr>
          <p:cNvPr id="155" name="Google Shape;15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NZ"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16" name="Shape 16"/>
        <p:cNvGrpSpPr/>
        <p:nvPr/>
      </p:nvGrpSpPr>
      <p:grpSpPr>
        <a:xfrm>
          <a:off x="0" y="0"/>
          <a:ext cx="0" cy="0"/>
          <a:chOff x="0" y="0"/>
          <a:chExt cx="0" cy="0"/>
        </a:xfrm>
      </p:grpSpPr>
      <p:sp>
        <p:nvSpPr>
          <p:cNvPr id="17" name="Google Shape;17;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lstStyle>
            <a:lvl1pPr lvl="0" marR="0" rtl="0" algn="ctr">
              <a:lnSpc>
                <a:spcPct val="90000"/>
              </a:lnSpc>
              <a:spcBef>
                <a:spcPts val="0"/>
              </a:spcBef>
              <a:spcAft>
                <a:spcPts val="0"/>
              </a:spcAft>
              <a:buClr>
                <a:srgbClr val="E0E0E0"/>
              </a:buClr>
              <a:buSzPts val="6000"/>
              <a:buFont typeface="Calibri"/>
              <a:buNone/>
              <a:defRPr b="0" i="0" sz="6000" u="none" cap="none" strike="noStrike">
                <a:solidFill>
                  <a:srgbClr val="E0E0E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 name="Google Shape;18;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lstStyle>
            <a:lvl1pPr lvl="0" marR="0" rtl="0" algn="ctr">
              <a:lnSpc>
                <a:spcPct val="90000"/>
              </a:lnSpc>
              <a:spcBef>
                <a:spcPts val="1000"/>
              </a:spcBef>
              <a:spcAft>
                <a:spcPts val="0"/>
              </a:spcAft>
              <a:buClr>
                <a:srgbClr val="E0E0E0"/>
              </a:buClr>
              <a:buSzPts val="2400"/>
              <a:buFont typeface="Arial"/>
              <a:buNone/>
              <a:defRPr b="0" i="0" sz="2400" u="none" cap="none" strike="noStrike">
                <a:solidFill>
                  <a:srgbClr val="E0E0E0"/>
                </a:solidFill>
                <a:latin typeface="Calibri"/>
                <a:ea typeface="Calibri"/>
                <a:cs typeface="Calibri"/>
                <a:sym typeface="Calibri"/>
              </a:defRPr>
            </a:lvl1pPr>
            <a:lvl2pPr lvl="1" marR="0" rtl="0" algn="ctr">
              <a:lnSpc>
                <a:spcPct val="90000"/>
              </a:lnSpc>
              <a:spcBef>
                <a:spcPts val="500"/>
              </a:spcBef>
              <a:spcAft>
                <a:spcPts val="0"/>
              </a:spcAft>
              <a:buClr>
                <a:srgbClr val="E0E0E0"/>
              </a:buClr>
              <a:buSzPts val="2000"/>
              <a:buFont typeface="Arial"/>
              <a:buNone/>
              <a:defRPr b="0" i="0" sz="2000" u="none" cap="none" strike="noStrike">
                <a:solidFill>
                  <a:srgbClr val="E0E0E0"/>
                </a:solidFill>
                <a:latin typeface="Calibri"/>
                <a:ea typeface="Calibri"/>
                <a:cs typeface="Calibri"/>
                <a:sym typeface="Calibri"/>
              </a:defRPr>
            </a:lvl2pPr>
            <a:lvl3pPr lvl="2" marR="0" rtl="0" algn="ctr">
              <a:lnSpc>
                <a:spcPct val="90000"/>
              </a:lnSpc>
              <a:spcBef>
                <a:spcPts val="500"/>
              </a:spcBef>
              <a:spcAft>
                <a:spcPts val="0"/>
              </a:spcAft>
              <a:buClr>
                <a:srgbClr val="E0E0E0"/>
              </a:buClr>
              <a:buSzPts val="1800"/>
              <a:buFont typeface="Arial"/>
              <a:buNone/>
              <a:defRPr b="0" i="0" sz="1800" u="none" cap="none" strike="noStrike">
                <a:solidFill>
                  <a:srgbClr val="E0E0E0"/>
                </a:solidFill>
                <a:latin typeface="Calibri"/>
                <a:ea typeface="Calibri"/>
                <a:cs typeface="Calibri"/>
                <a:sym typeface="Calibri"/>
              </a:defRPr>
            </a:lvl3pPr>
            <a:lvl4pPr lvl="3" marR="0" rtl="0" algn="ctr">
              <a:lnSpc>
                <a:spcPct val="90000"/>
              </a:lnSpc>
              <a:spcBef>
                <a:spcPts val="500"/>
              </a:spcBef>
              <a:spcAft>
                <a:spcPts val="0"/>
              </a:spcAft>
              <a:buClr>
                <a:srgbClr val="E0E0E0"/>
              </a:buClr>
              <a:buSzPts val="1600"/>
              <a:buFont typeface="Arial"/>
              <a:buNone/>
              <a:defRPr b="0" i="0" sz="1600" u="none" cap="none" strike="noStrike">
                <a:solidFill>
                  <a:srgbClr val="E0E0E0"/>
                </a:solidFill>
                <a:latin typeface="Calibri"/>
                <a:ea typeface="Calibri"/>
                <a:cs typeface="Calibri"/>
                <a:sym typeface="Calibri"/>
              </a:defRPr>
            </a:lvl4pPr>
            <a:lvl5pPr lvl="4" marR="0" rtl="0" algn="ctr">
              <a:lnSpc>
                <a:spcPct val="90000"/>
              </a:lnSpc>
              <a:spcBef>
                <a:spcPts val="500"/>
              </a:spcBef>
              <a:spcAft>
                <a:spcPts val="0"/>
              </a:spcAft>
              <a:buClr>
                <a:srgbClr val="E0E0E0"/>
              </a:buClr>
              <a:buSzPts val="1600"/>
              <a:buFont typeface="Arial"/>
              <a:buNone/>
              <a:defRPr b="0" i="0" sz="1600" u="none" cap="none" strike="noStrike">
                <a:solidFill>
                  <a:srgbClr val="E0E0E0"/>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9" name="Google Shape;19;p2"/>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2"/>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2"/>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80" name="Shape 80"/>
        <p:cNvGrpSpPr/>
        <p:nvPr/>
      </p:nvGrpSpPr>
      <p:grpSpPr>
        <a:xfrm>
          <a:off x="0" y="0"/>
          <a:ext cx="0" cy="0"/>
          <a:chOff x="0" y="0"/>
          <a:chExt cx="0" cy="0"/>
        </a:xfrm>
      </p:grpSpPr>
      <p:sp>
        <p:nvSpPr>
          <p:cNvPr id="81" name="Google Shape;81;p11"/>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rgbClr val="E0E0E0"/>
              </a:buClr>
              <a:buSzPts val="4400"/>
              <a:buFont typeface="Calibri"/>
              <a:buNone/>
              <a:defRPr b="0" i="0" sz="4400" u="none" cap="none" strike="noStrike">
                <a:solidFill>
                  <a:srgbClr val="E0E0E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2" name="Google Shape;82;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rgbClr val="E0E0E0"/>
              </a:buClr>
              <a:buSzPts val="2800"/>
              <a:buFont typeface="Arial"/>
              <a:buChar char="•"/>
              <a:defRPr b="0" i="0" sz="2800" u="none" cap="none" strike="noStrike">
                <a:solidFill>
                  <a:srgbClr val="E0E0E0"/>
                </a:solidFill>
                <a:latin typeface="Calibri"/>
                <a:ea typeface="Calibri"/>
                <a:cs typeface="Calibri"/>
                <a:sym typeface="Calibri"/>
              </a:defRPr>
            </a:lvl1pPr>
            <a:lvl2pPr indent="-381000" lvl="1" marL="914400" marR="0" rtl="0" algn="l">
              <a:lnSpc>
                <a:spcPct val="90000"/>
              </a:lnSpc>
              <a:spcBef>
                <a:spcPts val="500"/>
              </a:spcBef>
              <a:spcAft>
                <a:spcPts val="0"/>
              </a:spcAft>
              <a:buClr>
                <a:srgbClr val="E0E0E0"/>
              </a:buClr>
              <a:buSzPts val="2400"/>
              <a:buFont typeface="Arial"/>
              <a:buChar char="•"/>
              <a:defRPr b="0" i="0" sz="2400" u="none" cap="none" strike="noStrike">
                <a:solidFill>
                  <a:srgbClr val="E0E0E0"/>
                </a:solidFill>
                <a:latin typeface="Calibri"/>
                <a:ea typeface="Calibri"/>
                <a:cs typeface="Calibri"/>
                <a:sym typeface="Calibri"/>
              </a:defRPr>
            </a:lvl2pPr>
            <a:lvl3pPr indent="-355600" lvl="2" marL="1371600" marR="0" rtl="0" algn="l">
              <a:lnSpc>
                <a:spcPct val="90000"/>
              </a:lnSpc>
              <a:spcBef>
                <a:spcPts val="500"/>
              </a:spcBef>
              <a:spcAft>
                <a:spcPts val="0"/>
              </a:spcAft>
              <a:buClr>
                <a:srgbClr val="E0E0E0"/>
              </a:buClr>
              <a:buSzPts val="2000"/>
              <a:buFont typeface="Arial"/>
              <a:buChar char="•"/>
              <a:defRPr b="0" i="0" sz="2000" u="none" cap="none" strike="noStrike">
                <a:solidFill>
                  <a:srgbClr val="E0E0E0"/>
                </a:solidFill>
                <a:latin typeface="Calibri"/>
                <a:ea typeface="Calibri"/>
                <a:cs typeface="Calibri"/>
                <a:sym typeface="Calibri"/>
              </a:defRPr>
            </a:lvl3pPr>
            <a:lvl4pPr indent="-342900" lvl="3" marL="1828800" marR="0" rtl="0" algn="l">
              <a:lnSpc>
                <a:spcPct val="90000"/>
              </a:lnSpc>
              <a:spcBef>
                <a:spcPts val="500"/>
              </a:spcBef>
              <a:spcAft>
                <a:spcPts val="0"/>
              </a:spcAft>
              <a:buClr>
                <a:srgbClr val="E0E0E0"/>
              </a:buClr>
              <a:buSzPts val="1800"/>
              <a:buFont typeface="Arial"/>
              <a:buChar char="•"/>
              <a:defRPr b="0" i="0" sz="1800" u="none" cap="none" strike="noStrike">
                <a:solidFill>
                  <a:srgbClr val="E0E0E0"/>
                </a:solidFill>
                <a:latin typeface="Calibri"/>
                <a:ea typeface="Calibri"/>
                <a:cs typeface="Calibri"/>
                <a:sym typeface="Calibri"/>
              </a:defRPr>
            </a:lvl4pPr>
            <a:lvl5pPr indent="-342900" lvl="4" marL="2286000" marR="0" rtl="0" algn="l">
              <a:lnSpc>
                <a:spcPct val="90000"/>
              </a:lnSpc>
              <a:spcBef>
                <a:spcPts val="500"/>
              </a:spcBef>
              <a:spcAft>
                <a:spcPts val="0"/>
              </a:spcAft>
              <a:buClr>
                <a:srgbClr val="E0E0E0"/>
              </a:buClr>
              <a:buSzPts val="1800"/>
              <a:buFont typeface="Arial"/>
              <a:buChar char="•"/>
              <a:defRPr b="0" i="0" sz="1800" u="none" cap="none" strike="noStrike">
                <a:solidFill>
                  <a:srgbClr val="E0E0E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11"/>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11"/>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p11"/>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86" name="Shape 86"/>
        <p:cNvGrpSpPr/>
        <p:nvPr/>
      </p:nvGrpSpPr>
      <p:grpSpPr>
        <a:xfrm>
          <a:off x="0" y="0"/>
          <a:ext cx="0" cy="0"/>
          <a:chOff x="0" y="0"/>
          <a:chExt cx="0" cy="0"/>
        </a:xfrm>
      </p:grpSpPr>
      <p:sp>
        <p:nvSpPr>
          <p:cNvPr id="87" name="Google Shape;87;p12"/>
          <p:cNvSpPr txBox="1"/>
          <p:nvPr>
            <p:ph type="title"/>
          </p:nvPr>
        </p:nvSpPr>
        <p:spPr>
          <a:xfrm rot="5400000">
            <a:off x="7133433" y="1956594"/>
            <a:ext cx="5811838" cy="26289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rgbClr val="E0E0E0"/>
              </a:buClr>
              <a:buSzPts val="4400"/>
              <a:buFont typeface="Calibri"/>
              <a:buNone/>
              <a:defRPr b="0" i="0" sz="4400" u="none" cap="none" strike="noStrike">
                <a:solidFill>
                  <a:srgbClr val="E0E0E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8" name="Google Shape;88;p12"/>
          <p:cNvSpPr txBox="1"/>
          <p:nvPr>
            <p:ph idx="1" type="body"/>
          </p:nvPr>
        </p:nvSpPr>
        <p:spPr>
          <a:xfrm rot="5400000">
            <a:off x="1799433" y="-596106"/>
            <a:ext cx="5811838" cy="7734300"/>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rgbClr val="E0E0E0"/>
              </a:buClr>
              <a:buSzPts val="2800"/>
              <a:buFont typeface="Arial"/>
              <a:buChar char="•"/>
              <a:defRPr b="0" i="0" sz="2800" u="none" cap="none" strike="noStrike">
                <a:solidFill>
                  <a:srgbClr val="E0E0E0"/>
                </a:solidFill>
                <a:latin typeface="Calibri"/>
                <a:ea typeface="Calibri"/>
                <a:cs typeface="Calibri"/>
                <a:sym typeface="Calibri"/>
              </a:defRPr>
            </a:lvl1pPr>
            <a:lvl2pPr indent="-381000" lvl="1" marL="914400" marR="0" rtl="0" algn="l">
              <a:lnSpc>
                <a:spcPct val="90000"/>
              </a:lnSpc>
              <a:spcBef>
                <a:spcPts val="500"/>
              </a:spcBef>
              <a:spcAft>
                <a:spcPts val="0"/>
              </a:spcAft>
              <a:buClr>
                <a:srgbClr val="E0E0E0"/>
              </a:buClr>
              <a:buSzPts val="2400"/>
              <a:buFont typeface="Arial"/>
              <a:buChar char="•"/>
              <a:defRPr b="0" i="0" sz="2400" u="none" cap="none" strike="noStrike">
                <a:solidFill>
                  <a:srgbClr val="E0E0E0"/>
                </a:solidFill>
                <a:latin typeface="Calibri"/>
                <a:ea typeface="Calibri"/>
                <a:cs typeface="Calibri"/>
                <a:sym typeface="Calibri"/>
              </a:defRPr>
            </a:lvl2pPr>
            <a:lvl3pPr indent="-355600" lvl="2" marL="1371600" marR="0" rtl="0" algn="l">
              <a:lnSpc>
                <a:spcPct val="90000"/>
              </a:lnSpc>
              <a:spcBef>
                <a:spcPts val="500"/>
              </a:spcBef>
              <a:spcAft>
                <a:spcPts val="0"/>
              </a:spcAft>
              <a:buClr>
                <a:srgbClr val="E0E0E0"/>
              </a:buClr>
              <a:buSzPts val="2000"/>
              <a:buFont typeface="Arial"/>
              <a:buChar char="•"/>
              <a:defRPr b="0" i="0" sz="2000" u="none" cap="none" strike="noStrike">
                <a:solidFill>
                  <a:srgbClr val="E0E0E0"/>
                </a:solidFill>
                <a:latin typeface="Calibri"/>
                <a:ea typeface="Calibri"/>
                <a:cs typeface="Calibri"/>
                <a:sym typeface="Calibri"/>
              </a:defRPr>
            </a:lvl3pPr>
            <a:lvl4pPr indent="-342900" lvl="3" marL="1828800" marR="0" rtl="0" algn="l">
              <a:lnSpc>
                <a:spcPct val="90000"/>
              </a:lnSpc>
              <a:spcBef>
                <a:spcPts val="500"/>
              </a:spcBef>
              <a:spcAft>
                <a:spcPts val="0"/>
              </a:spcAft>
              <a:buClr>
                <a:srgbClr val="E0E0E0"/>
              </a:buClr>
              <a:buSzPts val="1800"/>
              <a:buFont typeface="Arial"/>
              <a:buChar char="•"/>
              <a:defRPr b="0" i="0" sz="1800" u="none" cap="none" strike="noStrike">
                <a:solidFill>
                  <a:srgbClr val="E0E0E0"/>
                </a:solidFill>
                <a:latin typeface="Calibri"/>
                <a:ea typeface="Calibri"/>
                <a:cs typeface="Calibri"/>
                <a:sym typeface="Calibri"/>
              </a:defRPr>
            </a:lvl4pPr>
            <a:lvl5pPr indent="-342900" lvl="4" marL="2286000" marR="0" rtl="0" algn="l">
              <a:lnSpc>
                <a:spcPct val="90000"/>
              </a:lnSpc>
              <a:spcBef>
                <a:spcPts val="500"/>
              </a:spcBef>
              <a:spcAft>
                <a:spcPts val="0"/>
              </a:spcAft>
              <a:buClr>
                <a:srgbClr val="E0E0E0"/>
              </a:buClr>
              <a:buSzPts val="1800"/>
              <a:buFont typeface="Arial"/>
              <a:buChar char="•"/>
              <a:defRPr b="0" i="0" sz="1800" u="none" cap="none" strike="noStrike">
                <a:solidFill>
                  <a:srgbClr val="E0E0E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 name="Google Shape;89;p12"/>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0" name="Google Shape;90;p12"/>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1" name="Google Shape;91;p12"/>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2" name="Shape 22"/>
        <p:cNvGrpSpPr/>
        <p:nvPr/>
      </p:nvGrpSpPr>
      <p:grpSpPr>
        <a:xfrm>
          <a:off x="0" y="0"/>
          <a:ext cx="0" cy="0"/>
          <a:chOff x="0" y="0"/>
          <a:chExt cx="0" cy="0"/>
        </a:xfrm>
      </p:grpSpPr>
      <p:pic>
        <p:nvPicPr>
          <p:cNvPr id="23" name="Google Shape;23;p3"/>
          <p:cNvPicPr preferRelativeResize="0"/>
          <p:nvPr/>
        </p:nvPicPr>
        <p:blipFill rotWithShape="1">
          <a:blip r:embed="rId2">
            <a:alphaModFix/>
          </a:blip>
          <a:srcRect b="0" l="0" r="0" t="0"/>
          <a:stretch/>
        </p:blipFill>
        <p:spPr>
          <a:xfrm>
            <a:off x="3" y="0"/>
            <a:ext cx="12191999" cy="6858000"/>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10817548" y="5502442"/>
            <a:ext cx="1374451" cy="1355559"/>
          </a:xfrm>
          <a:prstGeom prst="rect">
            <a:avLst/>
          </a:prstGeom>
          <a:noFill/>
          <a:ln>
            <a:noFill/>
          </a:ln>
        </p:spPr>
      </p:pic>
      <p:sp>
        <p:nvSpPr>
          <p:cNvPr id="25" name="Google Shape;25;p3"/>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rgbClr val="E0E0E0"/>
              </a:buClr>
              <a:buSzPts val="4400"/>
              <a:buFont typeface="Calibri"/>
              <a:buNone/>
              <a:defRPr b="0" i="0" sz="4400" u="none" cap="none" strike="noStrike">
                <a:solidFill>
                  <a:srgbClr val="E0E0E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6" name="Google Shape;26;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rgbClr val="E0E0E0"/>
              </a:buClr>
              <a:buSzPts val="2800"/>
              <a:buFont typeface="Arial"/>
              <a:buChar char="•"/>
              <a:defRPr b="0" i="0" sz="2800" u="none" cap="none" strike="noStrike">
                <a:solidFill>
                  <a:srgbClr val="E0E0E0"/>
                </a:solidFill>
                <a:latin typeface="Calibri"/>
                <a:ea typeface="Calibri"/>
                <a:cs typeface="Calibri"/>
                <a:sym typeface="Calibri"/>
              </a:defRPr>
            </a:lvl1pPr>
            <a:lvl2pPr indent="-381000" lvl="1" marL="914400" marR="0" rtl="0" algn="l">
              <a:lnSpc>
                <a:spcPct val="90000"/>
              </a:lnSpc>
              <a:spcBef>
                <a:spcPts val="500"/>
              </a:spcBef>
              <a:spcAft>
                <a:spcPts val="0"/>
              </a:spcAft>
              <a:buClr>
                <a:srgbClr val="E0E0E0"/>
              </a:buClr>
              <a:buSzPts val="2400"/>
              <a:buFont typeface="Arial"/>
              <a:buChar char="•"/>
              <a:defRPr b="0" i="0" sz="2400" u="none" cap="none" strike="noStrike">
                <a:solidFill>
                  <a:srgbClr val="E0E0E0"/>
                </a:solidFill>
                <a:latin typeface="Calibri"/>
                <a:ea typeface="Calibri"/>
                <a:cs typeface="Calibri"/>
                <a:sym typeface="Calibri"/>
              </a:defRPr>
            </a:lvl2pPr>
            <a:lvl3pPr indent="-355600" lvl="2" marL="1371600" marR="0" rtl="0" algn="l">
              <a:lnSpc>
                <a:spcPct val="90000"/>
              </a:lnSpc>
              <a:spcBef>
                <a:spcPts val="500"/>
              </a:spcBef>
              <a:spcAft>
                <a:spcPts val="0"/>
              </a:spcAft>
              <a:buClr>
                <a:srgbClr val="E0E0E0"/>
              </a:buClr>
              <a:buSzPts val="2000"/>
              <a:buFont typeface="Arial"/>
              <a:buChar char="•"/>
              <a:defRPr b="0" i="0" sz="2000" u="none" cap="none" strike="noStrike">
                <a:solidFill>
                  <a:srgbClr val="E0E0E0"/>
                </a:solidFill>
                <a:latin typeface="Calibri"/>
                <a:ea typeface="Calibri"/>
                <a:cs typeface="Calibri"/>
                <a:sym typeface="Calibri"/>
              </a:defRPr>
            </a:lvl3pPr>
            <a:lvl4pPr indent="-342900" lvl="3" marL="1828800" marR="0" rtl="0" algn="l">
              <a:lnSpc>
                <a:spcPct val="90000"/>
              </a:lnSpc>
              <a:spcBef>
                <a:spcPts val="500"/>
              </a:spcBef>
              <a:spcAft>
                <a:spcPts val="0"/>
              </a:spcAft>
              <a:buClr>
                <a:srgbClr val="E0E0E0"/>
              </a:buClr>
              <a:buSzPts val="1800"/>
              <a:buFont typeface="Arial"/>
              <a:buChar char="•"/>
              <a:defRPr b="0" i="0" sz="1800" u="none" cap="none" strike="noStrike">
                <a:solidFill>
                  <a:srgbClr val="E0E0E0"/>
                </a:solidFill>
                <a:latin typeface="Calibri"/>
                <a:ea typeface="Calibri"/>
                <a:cs typeface="Calibri"/>
                <a:sym typeface="Calibri"/>
              </a:defRPr>
            </a:lvl4pPr>
            <a:lvl5pPr indent="-342900" lvl="4" marL="2286000" marR="0" rtl="0" algn="l">
              <a:lnSpc>
                <a:spcPct val="90000"/>
              </a:lnSpc>
              <a:spcBef>
                <a:spcPts val="500"/>
              </a:spcBef>
              <a:spcAft>
                <a:spcPts val="0"/>
              </a:spcAft>
              <a:buClr>
                <a:srgbClr val="E0E0E0"/>
              </a:buClr>
              <a:buSzPts val="1800"/>
              <a:buFont typeface="Arial"/>
              <a:buChar char="•"/>
              <a:defRPr b="0" i="0" sz="1800" u="none" cap="none" strike="noStrike">
                <a:solidFill>
                  <a:srgbClr val="E0E0E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 name="Google Shape;27;p3"/>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3"/>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 name="Google Shape;29;p3"/>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0" name="Shape 30"/>
        <p:cNvGrpSpPr/>
        <p:nvPr/>
      </p:nvGrpSpPr>
      <p:grpSpPr>
        <a:xfrm>
          <a:off x="0" y="0"/>
          <a:ext cx="0" cy="0"/>
          <a:chOff x="0" y="0"/>
          <a:chExt cx="0" cy="0"/>
        </a:xfrm>
      </p:grpSpPr>
      <p:pic>
        <p:nvPicPr>
          <p:cNvPr id="31" name="Google Shape;31;p4"/>
          <p:cNvPicPr preferRelativeResize="0"/>
          <p:nvPr/>
        </p:nvPicPr>
        <p:blipFill rotWithShape="1">
          <a:blip r:embed="rId2">
            <a:alphaModFix/>
          </a:blip>
          <a:srcRect b="0" l="0" r="0" t="0"/>
          <a:stretch/>
        </p:blipFill>
        <p:spPr>
          <a:xfrm>
            <a:off x="3" y="0"/>
            <a:ext cx="12191999" cy="6858000"/>
          </a:xfrm>
          <a:prstGeom prst="rect">
            <a:avLst/>
          </a:prstGeom>
          <a:noFill/>
          <a:ln>
            <a:noFill/>
          </a:ln>
        </p:spPr>
      </p:pic>
      <p:sp>
        <p:nvSpPr>
          <p:cNvPr id="32" name="Google Shape;32;p4"/>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 name="Google Shape;33;p4"/>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4"/>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pic>
        <p:nvPicPr>
          <p:cNvPr id="35" name="Google Shape;35;p4"/>
          <p:cNvPicPr preferRelativeResize="0"/>
          <p:nvPr/>
        </p:nvPicPr>
        <p:blipFill rotWithShape="1">
          <a:blip r:embed="rId3">
            <a:alphaModFix/>
          </a:blip>
          <a:srcRect b="0" l="0" r="0" t="0"/>
          <a:stretch/>
        </p:blipFill>
        <p:spPr>
          <a:xfrm>
            <a:off x="10817548" y="5502442"/>
            <a:ext cx="1374451" cy="135555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6" name="Shape 36"/>
        <p:cNvGrpSpPr/>
        <p:nvPr/>
      </p:nvGrpSpPr>
      <p:grpSpPr>
        <a:xfrm>
          <a:off x="0" y="0"/>
          <a:ext cx="0" cy="0"/>
          <a:chOff x="0" y="0"/>
          <a:chExt cx="0" cy="0"/>
        </a:xfrm>
      </p:grpSpPr>
      <p:sp>
        <p:nvSpPr>
          <p:cNvPr id="37" name="Google Shape;37;p5"/>
          <p:cNvSpPr txBox="1"/>
          <p:nvPr>
            <p:ph type="title"/>
          </p:nvPr>
        </p:nvSpPr>
        <p:spPr>
          <a:xfrm>
            <a:off x="831851" y="1709742"/>
            <a:ext cx="10515600" cy="2852737"/>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rgbClr val="E0E0E0"/>
              </a:buClr>
              <a:buSzPts val="6000"/>
              <a:buFont typeface="Calibri"/>
              <a:buNone/>
              <a:defRPr b="0" i="0" sz="6000" u="none" cap="none" strike="noStrike">
                <a:solidFill>
                  <a:srgbClr val="E0E0E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 name="Google Shape;38;p5"/>
          <p:cNvSpPr txBox="1"/>
          <p:nvPr>
            <p:ph idx="1" type="body"/>
          </p:nvPr>
        </p:nvSpPr>
        <p:spPr>
          <a:xfrm>
            <a:off x="831851" y="4589467"/>
            <a:ext cx="10515600" cy="1500187"/>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39" name="Google Shape;39;p5"/>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0" name="Google Shape;40;p5"/>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 name="Google Shape;41;p5"/>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2" name="Shape 42"/>
        <p:cNvGrpSpPr/>
        <p:nvPr/>
      </p:nvGrpSpPr>
      <p:grpSpPr>
        <a:xfrm>
          <a:off x="0" y="0"/>
          <a:ext cx="0" cy="0"/>
          <a:chOff x="0" y="0"/>
          <a:chExt cx="0" cy="0"/>
        </a:xfrm>
      </p:grpSpPr>
      <p:sp>
        <p:nvSpPr>
          <p:cNvPr id="43" name="Google Shape;43;p6"/>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rgbClr val="E0E0E0"/>
              </a:buClr>
              <a:buSzPts val="4400"/>
              <a:buFont typeface="Calibri"/>
              <a:buNone/>
              <a:defRPr b="0" i="0" sz="4400" u="none" cap="none" strike="noStrike">
                <a:solidFill>
                  <a:srgbClr val="E0E0E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4" name="Google Shape;44;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rgbClr val="E0E0E0"/>
              </a:buClr>
              <a:buSzPts val="2800"/>
              <a:buFont typeface="Arial"/>
              <a:buChar char="•"/>
              <a:defRPr b="0" i="0" sz="2800" u="none" cap="none" strike="noStrike">
                <a:solidFill>
                  <a:srgbClr val="E0E0E0"/>
                </a:solidFill>
                <a:latin typeface="Calibri"/>
                <a:ea typeface="Calibri"/>
                <a:cs typeface="Calibri"/>
                <a:sym typeface="Calibri"/>
              </a:defRPr>
            </a:lvl1pPr>
            <a:lvl2pPr indent="-381000" lvl="1" marL="914400" marR="0" rtl="0" algn="l">
              <a:lnSpc>
                <a:spcPct val="90000"/>
              </a:lnSpc>
              <a:spcBef>
                <a:spcPts val="500"/>
              </a:spcBef>
              <a:spcAft>
                <a:spcPts val="0"/>
              </a:spcAft>
              <a:buClr>
                <a:srgbClr val="E0E0E0"/>
              </a:buClr>
              <a:buSzPts val="2400"/>
              <a:buFont typeface="Arial"/>
              <a:buChar char="•"/>
              <a:defRPr b="0" i="0" sz="2400" u="none" cap="none" strike="noStrike">
                <a:solidFill>
                  <a:srgbClr val="E0E0E0"/>
                </a:solidFill>
                <a:latin typeface="Calibri"/>
                <a:ea typeface="Calibri"/>
                <a:cs typeface="Calibri"/>
                <a:sym typeface="Calibri"/>
              </a:defRPr>
            </a:lvl2pPr>
            <a:lvl3pPr indent="-355600" lvl="2" marL="1371600" marR="0" rtl="0" algn="l">
              <a:lnSpc>
                <a:spcPct val="90000"/>
              </a:lnSpc>
              <a:spcBef>
                <a:spcPts val="500"/>
              </a:spcBef>
              <a:spcAft>
                <a:spcPts val="0"/>
              </a:spcAft>
              <a:buClr>
                <a:srgbClr val="E0E0E0"/>
              </a:buClr>
              <a:buSzPts val="2000"/>
              <a:buFont typeface="Arial"/>
              <a:buChar char="•"/>
              <a:defRPr b="0" i="0" sz="2000" u="none" cap="none" strike="noStrike">
                <a:solidFill>
                  <a:srgbClr val="E0E0E0"/>
                </a:solidFill>
                <a:latin typeface="Calibri"/>
                <a:ea typeface="Calibri"/>
                <a:cs typeface="Calibri"/>
                <a:sym typeface="Calibri"/>
              </a:defRPr>
            </a:lvl3pPr>
            <a:lvl4pPr indent="-342900" lvl="3" marL="1828800" marR="0" rtl="0" algn="l">
              <a:lnSpc>
                <a:spcPct val="90000"/>
              </a:lnSpc>
              <a:spcBef>
                <a:spcPts val="500"/>
              </a:spcBef>
              <a:spcAft>
                <a:spcPts val="0"/>
              </a:spcAft>
              <a:buClr>
                <a:srgbClr val="E0E0E0"/>
              </a:buClr>
              <a:buSzPts val="1800"/>
              <a:buFont typeface="Arial"/>
              <a:buChar char="•"/>
              <a:defRPr b="0" i="0" sz="1800" u="none" cap="none" strike="noStrike">
                <a:solidFill>
                  <a:srgbClr val="E0E0E0"/>
                </a:solidFill>
                <a:latin typeface="Calibri"/>
                <a:ea typeface="Calibri"/>
                <a:cs typeface="Calibri"/>
                <a:sym typeface="Calibri"/>
              </a:defRPr>
            </a:lvl4pPr>
            <a:lvl5pPr indent="-342900" lvl="4" marL="2286000" marR="0" rtl="0" algn="l">
              <a:lnSpc>
                <a:spcPct val="90000"/>
              </a:lnSpc>
              <a:spcBef>
                <a:spcPts val="500"/>
              </a:spcBef>
              <a:spcAft>
                <a:spcPts val="0"/>
              </a:spcAft>
              <a:buClr>
                <a:srgbClr val="E0E0E0"/>
              </a:buClr>
              <a:buSzPts val="1800"/>
              <a:buFont typeface="Arial"/>
              <a:buChar char="•"/>
              <a:defRPr b="0" i="0" sz="1800" u="none" cap="none" strike="noStrike">
                <a:solidFill>
                  <a:srgbClr val="E0E0E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 name="Google Shape;45;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rgbClr val="E0E0E0"/>
              </a:buClr>
              <a:buSzPts val="2800"/>
              <a:buFont typeface="Arial"/>
              <a:buChar char="•"/>
              <a:defRPr b="0" i="0" sz="2800" u="none" cap="none" strike="noStrike">
                <a:solidFill>
                  <a:srgbClr val="E0E0E0"/>
                </a:solidFill>
                <a:latin typeface="Calibri"/>
                <a:ea typeface="Calibri"/>
                <a:cs typeface="Calibri"/>
                <a:sym typeface="Calibri"/>
              </a:defRPr>
            </a:lvl1pPr>
            <a:lvl2pPr indent="-381000" lvl="1" marL="914400" marR="0" rtl="0" algn="l">
              <a:lnSpc>
                <a:spcPct val="90000"/>
              </a:lnSpc>
              <a:spcBef>
                <a:spcPts val="500"/>
              </a:spcBef>
              <a:spcAft>
                <a:spcPts val="0"/>
              </a:spcAft>
              <a:buClr>
                <a:srgbClr val="E0E0E0"/>
              </a:buClr>
              <a:buSzPts val="2400"/>
              <a:buFont typeface="Arial"/>
              <a:buChar char="•"/>
              <a:defRPr b="0" i="0" sz="2400" u="none" cap="none" strike="noStrike">
                <a:solidFill>
                  <a:srgbClr val="E0E0E0"/>
                </a:solidFill>
                <a:latin typeface="Calibri"/>
                <a:ea typeface="Calibri"/>
                <a:cs typeface="Calibri"/>
                <a:sym typeface="Calibri"/>
              </a:defRPr>
            </a:lvl2pPr>
            <a:lvl3pPr indent="-355600" lvl="2" marL="1371600" marR="0" rtl="0" algn="l">
              <a:lnSpc>
                <a:spcPct val="90000"/>
              </a:lnSpc>
              <a:spcBef>
                <a:spcPts val="500"/>
              </a:spcBef>
              <a:spcAft>
                <a:spcPts val="0"/>
              </a:spcAft>
              <a:buClr>
                <a:srgbClr val="E0E0E0"/>
              </a:buClr>
              <a:buSzPts val="2000"/>
              <a:buFont typeface="Arial"/>
              <a:buChar char="•"/>
              <a:defRPr b="0" i="0" sz="2000" u="none" cap="none" strike="noStrike">
                <a:solidFill>
                  <a:srgbClr val="E0E0E0"/>
                </a:solidFill>
                <a:latin typeface="Calibri"/>
                <a:ea typeface="Calibri"/>
                <a:cs typeface="Calibri"/>
                <a:sym typeface="Calibri"/>
              </a:defRPr>
            </a:lvl3pPr>
            <a:lvl4pPr indent="-342900" lvl="3" marL="1828800" marR="0" rtl="0" algn="l">
              <a:lnSpc>
                <a:spcPct val="90000"/>
              </a:lnSpc>
              <a:spcBef>
                <a:spcPts val="500"/>
              </a:spcBef>
              <a:spcAft>
                <a:spcPts val="0"/>
              </a:spcAft>
              <a:buClr>
                <a:srgbClr val="E0E0E0"/>
              </a:buClr>
              <a:buSzPts val="1800"/>
              <a:buFont typeface="Arial"/>
              <a:buChar char="•"/>
              <a:defRPr b="0" i="0" sz="1800" u="none" cap="none" strike="noStrike">
                <a:solidFill>
                  <a:srgbClr val="E0E0E0"/>
                </a:solidFill>
                <a:latin typeface="Calibri"/>
                <a:ea typeface="Calibri"/>
                <a:cs typeface="Calibri"/>
                <a:sym typeface="Calibri"/>
              </a:defRPr>
            </a:lvl4pPr>
            <a:lvl5pPr indent="-342900" lvl="4" marL="2286000" marR="0" rtl="0" algn="l">
              <a:lnSpc>
                <a:spcPct val="90000"/>
              </a:lnSpc>
              <a:spcBef>
                <a:spcPts val="500"/>
              </a:spcBef>
              <a:spcAft>
                <a:spcPts val="0"/>
              </a:spcAft>
              <a:buClr>
                <a:srgbClr val="E0E0E0"/>
              </a:buClr>
              <a:buSzPts val="1800"/>
              <a:buFont typeface="Arial"/>
              <a:buChar char="•"/>
              <a:defRPr b="0" i="0" sz="1800" u="none" cap="none" strike="noStrike">
                <a:solidFill>
                  <a:srgbClr val="E0E0E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Google Shape;46;p6"/>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6"/>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6"/>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pic>
        <p:nvPicPr>
          <p:cNvPr id="49" name="Google Shape;49;p6"/>
          <p:cNvPicPr preferRelativeResize="0"/>
          <p:nvPr/>
        </p:nvPicPr>
        <p:blipFill rotWithShape="1">
          <a:blip r:embed="rId2">
            <a:alphaModFix/>
          </a:blip>
          <a:srcRect b="0" l="0" r="0" t="0"/>
          <a:stretch/>
        </p:blipFill>
        <p:spPr>
          <a:xfrm>
            <a:off x="10817548" y="5502442"/>
            <a:ext cx="1374451" cy="135555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0" name="Shape 50"/>
        <p:cNvGrpSpPr/>
        <p:nvPr/>
      </p:nvGrpSpPr>
      <p:grpSpPr>
        <a:xfrm>
          <a:off x="0" y="0"/>
          <a:ext cx="0" cy="0"/>
          <a:chOff x="0" y="0"/>
          <a:chExt cx="0" cy="0"/>
        </a:xfrm>
      </p:grpSpPr>
      <p:sp>
        <p:nvSpPr>
          <p:cNvPr id="51" name="Google Shape;51;p7"/>
          <p:cNvSpPr txBox="1"/>
          <p:nvPr>
            <p:ph type="title"/>
          </p:nvPr>
        </p:nvSpPr>
        <p:spPr>
          <a:xfrm>
            <a:off x="839788" y="365129"/>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rgbClr val="E0E0E0"/>
              </a:buClr>
              <a:buSzPts val="4400"/>
              <a:buFont typeface="Calibri"/>
              <a:buNone/>
              <a:defRPr b="0" i="0" sz="4400" u="none" cap="none" strike="noStrike">
                <a:solidFill>
                  <a:srgbClr val="E0E0E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2" name="Google Shape;52;p7"/>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rgbClr val="E0E0E0"/>
              </a:buClr>
              <a:buSzPts val="2400"/>
              <a:buFont typeface="Arial"/>
              <a:buNone/>
              <a:defRPr b="1" i="0" sz="2400" u="none" cap="none" strike="noStrike">
                <a:solidFill>
                  <a:srgbClr val="E0E0E0"/>
                </a:solidFill>
                <a:latin typeface="Calibri"/>
                <a:ea typeface="Calibri"/>
                <a:cs typeface="Calibri"/>
                <a:sym typeface="Calibri"/>
              </a:defRPr>
            </a:lvl1pPr>
            <a:lvl2pPr indent="-228600" lvl="1" marL="914400" marR="0" rtl="0" algn="l">
              <a:lnSpc>
                <a:spcPct val="90000"/>
              </a:lnSpc>
              <a:spcBef>
                <a:spcPts val="500"/>
              </a:spcBef>
              <a:spcAft>
                <a:spcPts val="0"/>
              </a:spcAft>
              <a:buClr>
                <a:srgbClr val="E0E0E0"/>
              </a:buClr>
              <a:buSzPts val="2000"/>
              <a:buFont typeface="Arial"/>
              <a:buNone/>
              <a:defRPr b="1" i="0" sz="2000" u="none" cap="none" strike="noStrike">
                <a:solidFill>
                  <a:srgbClr val="E0E0E0"/>
                </a:solidFill>
                <a:latin typeface="Calibri"/>
                <a:ea typeface="Calibri"/>
                <a:cs typeface="Calibri"/>
                <a:sym typeface="Calibri"/>
              </a:defRPr>
            </a:lvl2pPr>
            <a:lvl3pPr indent="-228600" lvl="2" marL="1371600" marR="0" rtl="0" algn="l">
              <a:lnSpc>
                <a:spcPct val="90000"/>
              </a:lnSpc>
              <a:spcBef>
                <a:spcPts val="500"/>
              </a:spcBef>
              <a:spcAft>
                <a:spcPts val="0"/>
              </a:spcAft>
              <a:buClr>
                <a:srgbClr val="E0E0E0"/>
              </a:buClr>
              <a:buSzPts val="1800"/>
              <a:buFont typeface="Arial"/>
              <a:buNone/>
              <a:defRPr b="1" i="0" sz="1800" u="none" cap="none" strike="noStrike">
                <a:solidFill>
                  <a:srgbClr val="E0E0E0"/>
                </a:solidFill>
                <a:latin typeface="Calibri"/>
                <a:ea typeface="Calibri"/>
                <a:cs typeface="Calibri"/>
                <a:sym typeface="Calibri"/>
              </a:defRPr>
            </a:lvl3pPr>
            <a:lvl4pPr indent="-228600" lvl="3" marL="1828800" marR="0" rtl="0" algn="l">
              <a:lnSpc>
                <a:spcPct val="90000"/>
              </a:lnSpc>
              <a:spcBef>
                <a:spcPts val="500"/>
              </a:spcBef>
              <a:spcAft>
                <a:spcPts val="0"/>
              </a:spcAft>
              <a:buClr>
                <a:srgbClr val="E0E0E0"/>
              </a:buClr>
              <a:buSzPts val="1600"/>
              <a:buFont typeface="Arial"/>
              <a:buNone/>
              <a:defRPr b="1" i="0" sz="1600" u="none" cap="none" strike="noStrike">
                <a:solidFill>
                  <a:srgbClr val="E0E0E0"/>
                </a:solidFill>
                <a:latin typeface="Calibri"/>
                <a:ea typeface="Calibri"/>
                <a:cs typeface="Calibri"/>
                <a:sym typeface="Calibri"/>
              </a:defRPr>
            </a:lvl4pPr>
            <a:lvl5pPr indent="-228600" lvl="4" marL="2286000" marR="0" rtl="0" algn="l">
              <a:lnSpc>
                <a:spcPct val="90000"/>
              </a:lnSpc>
              <a:spcBef>
                <a:spcPts val="500"/>
              </a:spcBef>
              <a:spcAft>
                <a:spcPts val="0"/>
              </a:spcAft>
              <a:buClr>
                <a:srgbClr val="E0E0E0"/>
              </a:buClr>
              <a:buSzPts val="1600"/>
              <a:buFont typeface="Arial"/>
              <a:buNone/>
              <a:defRPr b="1" i="0" sz="1600" u="none" cap="none" strike="noStrike">
                <a:solidFill>
                  <a:srgbClr val="E0E0E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3" name="Google Shape;53;p7"/>
          <p:cNvSpPr txBox="1"/>
          <p:nvPr>
            <p:ph idx="2" type="body"/>
          </p:nvPr>
        </p:nvSpPr>
        <p:spPr>
          <a:xfrm>
            <a:off x="839789" y="2505075"/>
            <a:ext cx="5157787" cy="368458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rgbClr val="E0E0E0"/>
              </a:buClr>
              <a:buSzPts val="2800"/>
              <a:buFont typeface="Arial"/>
              <a:buChar char="•"/>
              <a:defRPr b="0" i="0" sz="2800" u="none" cap="none" strike="noStrike">
                <a:solidFill>
                  <a:srgbClr val="E0E0E0"/>
                </a:solidFill>
                <a:latin typeface="Calibri"/>
                <a:ea typeface="Calibri"/>
                <a:cs typeface="Calibri"/>
                <a:sym typeface="Calibri"/>
              </a:defRPr>
            </a:lvl1pPr>
            <a:lvl2pPr indent="-381000" lvl="1" marL="914400" marR="0" rtl="0" algn="l">
              <a:lnSpc>
                <a:spcPct val="90000"/>
              </a:lnSpc>
              <a:spcBef>
                <a:spcPts val="500"/>
              </a:spcBef>
              <a:spcAft>
                <a:spcPts val="0"/>
              </a:spcAft>
              <a:buClr>
                <a:srgbClr val="E0E0E0"/>
              </a:buClr>
              <a:buSzPts val="2400"/>
              <a:buFont typeface="Arial"/>
              <a:buChar char="•"/>
              <a:defRPr b="0" i="0" sz="2400" u="none" cap="none" strike="noStrike">
                <a:solidFill>
                  <a:srgbClr val="E0E0E0"/>
                </a:solidFill>
                <a:latin typeface="Calibri"/>
                <a:ea typeface="Calibri"/>
                <a:cs typeface="Calibri"/>
                <a:sym typeface="Calibri"/>
              </a:defRPr>
            </a:lvl2pPr>
            <a:lvl3pPr indent="-355600" lvl="2" marL="1371600" marR="0" rtl="0" algn="l">
              <a:lnSpc>
                <a:spcPct val="90000"/>
              </a:lnSpc>
              <a:spcBef>
                <a:spcPts val="500"/>
              </a:spcBef>
              <a:spcAft>
                <a:spcPts val="0"/>
              </a:spcAft>
              <a:buClr>
                <a:srgbClr val="E0E0E0"/>
              </a:buClr>
              <a:buSzPts val="2000"/>
              <a:buFont typeface="Arial"/>
              <a:buChar char="•"/>
              <a:defRPr b="0" i="0" sz="2000" u="none" cap="none" strike="noStrike">
                <a:solidFill>
                  <a:srgbClr val="E0E0E0"/>
                </a:solidFill>
                <a:latin typeface="Calibri"/>
                <a:ea typeface="Calibri"/>
                <a:cs typeface="Calibri"/>
                <a:sym typeface="Calibri"/>
              </a:defRPr>
            </a:lvl3pPr>
            <a:lvl4pPr indent="-342900" lvl="3" marL="1828800" marR="0" rtl="0" algn="l">
              <a:lnSpc>
                <a:spcPct val="90000"/>
              </a:lnSpc>
              <a:spcBef>
                <a:spcPts val="500"/>
              </a:spcBef>
              <a:spcAft>
                <a:spcPts val="0"/>
              </a:spcAft>
              <a:buClr>
                <a:srgbClr val="E0E0E0"/>
              </a:buClr>
              <a:buSzPts val="1800"/>
              <a:buFont typeface="Arial"/>
              <a:buChar char="•"/>
              <a:defRPr b="0" i="0" sz="1800" u="none" cap="none" strike="noStrike">
                <a:solidFill>
                  <a:srgbClr val="E0E0E0"/>
                </a:solidFill>
                <a:latin typeface="Calibri"/>
                <a:ea typeface="Calibri"/>
                <a:cs typeface="Calibri"/>
                <a:sym typeface="Calibri"/>
              </a:defRPr>
            </a:lvl4pPr>
            <a:lvl5pPr indent="-342900" lvl="4" marL="2286000" marR="0" rtl="0" algn="l">
              <a:lnSpc>
                <a:spcPct val="90000"/>
              </a:lnSpc>
              <a:spcBef>
                <a:spcPts val="500"/>
              </a:spcBef>
              <a:spcAft>
                <a:spcPts val="0"/>
              </a:spcAft>
              <a:buClr>
                <a:srgbClr val="E0E0E0"/>
              </a:buClr>
              <a:buSzPts val="1800"/>
              <a:buFont typeface="Arial"/>
              <a:buChar char="•"/>
              <a:defRPr b="0" i="0" sz="1800" u="none" cap="none" strike="noStrike">
                <a:solidFill>
                  <a:srgbClr val="E0E0E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 name="Google Shape;54;p7"/>
          <p:cNvSpPr txBox="1"/>
          <p:nvPr>
            <p:ph idx="3" type="body"/>
          </p:nvPr>
        </p:nvSpPr>
        <p:spPr>
          <a:xfrm>
            <a:off x="6172202" y="1681163"/>
            <a:ext cx="5183188" cy="823912"/>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rgbClr val="E0E0E0"/>
              </a:buClr>
              <a:buSzPts val="2400"/>
              <a:buFont typeface="Arial"/>
              <a:buNone/>
              <a:defRPr b="1" i="0" sz="2400" u="none" cap="none" strike="noStrike">
                <a:solidFill>
                  <a:srgbClr val="E0E0E0"/>
                </a:solidFill>
                <a:latin typeface="Calibri"/>
                <a:ea typeface="Calibri"/>
                <a:cs typeface="Calibri"/>
                <a:sym typeface="Calibri"/>
              </a:defRPr>
            </a:lvl1pPr>
            <a:lvl2pPr indent="-228600" lvl="1" marL="914400" marR="0" rtl="0" algn="l">
              <a:lnSpc>
                <a:spcPct val="90000"/>
              </a:lnSpc>
              <a:spcBef>
                <a:spcPts val="500"/>
              </a:spcBef>
              <a:spcAft>
                <a:spcPts val="0"/>
              </a:spcAft>
              <a:buClr>
                <a:srgbClr val="E0E0E0"/>
              </a:buClr>
              <a:buSzPts val="2000"/>
              <a:buFont typeface="Arial"/>
              <a:buNone/>
              <a:defRPr b="1" i="0" sz="2000" u="none" cap="none" strike="noStrike">
                <a:solidFill>
                  <a:srgbClr val="E0E0E0"/>
                </a:solidFill>
                <a:latin typeface="Calibri"/>
                <a:ea typeface="Calibri"/>
                <a:cs typeface="Calibri"/>
                <a:sym typeface="Calibri"/>
              </a:defRPr>
            </a:lvl2pPr>
            <a:lvl3pPr indent="-228600" lvl="2" marL="1371600" marR="0" rtl="0" algn="l">
              <a:lnSpc>
                <a:spcPct val="90000"/>
              </a:lnSpc>
              <a:spcBef>
                <a:spcPts val="500"/>
              </a:spcBef>
              <a:spcAft>
                <a:spcPts val="0"/>
              </a:spcAft>
              <a:buClr>
                <a:srgbClr val="E0E0E0"/>
              </a:buClr>
              <a:buSzPts val="1800"/>
              <a:buFont typeface="Arial"/>
              <a:buNone/>
              <a:defRPr b="1" i="0" sz="1800" u="none" cap="none" strike="noStrike">
                <a:solidFill>
                  <a:srgbClr val="E0E0E0"/>
                </a:solidFill>
                <a:latin typeface="Calibri"/>
                <a:ea typeface="Calibri"/>
                <a:cs typeface="Calibri"/>
                <a:sym typeface="Calibri"/>
              </a:defRPr>
            </a:lvl3pPr>
            <a:lvl4pPr indent="-228600" lvl="3" marL="1828800" marR="0" rtl="0" algn="l">
              <a:lnSpc>
                <a:spcPct val="90000"/>
              </a:lnSpc>
              <a:spcBef>
                <a:spcPts val="500"/>
              </a:spcBef>
              <a:spcAft>
                <a:spcPts val="0"/>
              </a:spcAft>
              <a:buClr>
                <a:srgbClr val="E0E0E0"/>
              </a:buClr>
              <a:buSzPts val="1600"/>
              <a:buFont typeface="Arial"/>
              <a:buNone/>
              <a:defRPr b="1" i="0" sz="1600" u="none" cap="none" strike="noStrike">
                <a:solidFill>
                  <a:srgbClr val="E0E0E0"/>
                </a:solidFill>
                <a:latin typeface="Calibri"/>
                <a:ea typeface="Calibri"/>
                <a:cs typeface="Calibri"/>
                <a:sym typeface="Calibri"/>
              </a:defRPr>
            </a:lvl4pPr>
            <a:lvl5pPr indent="-228600" lvl="4" marL="2286000" marR="0" rtl="0" algn="l">
              <a:lnSpc>
                <a:spcPct val="90000"/>
              </a:lnSpc>
              <a:spcBef>
                <a:spcPts val="500"/>
              </a:spcBef>
              <a:spcAft>
                <a:spcPts val="0"/>
              </a:spcAft>
              <a:buClr>
                <a:srgbClr val="E0E0E0"/>
              </a:buClr>
              <a:buSzPts val="1600"/>
              <a:buFont typeface="Arial"/>
              <a:buNone/>
              <a:defRPr b="1" i="0" sz="1600" u="none" cap="none" strike="noStrike">
                <a:solidFill>
                  <a:srgbClr val="E0E0E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5" name="Google Shape;55;p7"/>
          <p:cNvSpPr txBox="1"/>
          <p:nvPr>
            <p:ph idx="4" type="body"/>
          </p:nvPr>
        </p:nvSpPr>
        <p:spPr>
          <a:xfrm>
            <a:off x="6172202" y="2505075"/>
            <a:ext cx="5183188" cy="368458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rgbClr val="E0E0E0"/>
              </a:buClr>
              <a:buSzPts val="2800"/>
              <a:buFont typeface="Arial"/>
              <a:buChar char="•"/>
              <a:defRPr b="0" i="0" sz="2800" u="none" cap="none" strike="noStrike">
                <a:solidFill>
                  <a:srgbClr val="E0E0E0"/>
                </a:solidFill>
                <a:latin typeface="Calibri"/>
                <a:ea typeface="Calibri"/>
                <a:cs typeface="Calibri"/>
                <a:sym typeface="Calibri"/>
              </a:defRPr>
            </a:lvl1pPr>
            <a:lvl2pPr indent="-381000" lvl="1" marL="914400" marR="0" rtl="0" algn="l">
              <a:lnSpc>
                <a:spcPct val="90000"/>
              </a:lnSpc>
              <a:spcBef>
                <a:spcPts val="500"/>
              </a:spcBef>
              <a:spcAft>
                <a:spcPts val="0"/>
              </a:spcAft>
              <a:buClr>
                <a:srgbClr val="E0E0E0"/>
              </a:buClr>
              <a:buSzPts val="2400"/>
              <a:buFont typeface="Arial"/>
              <a:buChar char="•"/>
              <a:defRPr b="0" i="0" sz="2400" u="none" cap="none" strike="noStrike">
                <a:solidFill>
                  <a:srgbClr val="E0E0E0"/>
                </a:solidFill>
                <a:latin typeface="Calibri"/>
                <a:ea typeface="Calibri"/>
                <a:cs typeface="Calibri"/>
                <a:sym typeface="Calibri"/>
              </a:defRPr>
            </a:lvl2pPr>
            <a:lvl3pPr indent="-355600" lvl="2" marL="1371600" marR="0" rtl="0" algn="l">
              <a:lnSpc>
                <a:spcPct val="90000"/>
              </a:lnSpc>
              <a:spcBef>
                <a:spcPts val="500"/>
              </a:spcBef>
              <a:spcAft>
                <a:spcPts val="0"/>
              </a:spcAft>
              <a:buClr>
                <a:srgbClr val="E0E0E0"/>
              </a:buClr>
              <a:buSzPts val="2000"/>
              <a:buFont typeface="Arial"/>
              <a:buChar char="•"/>
              <a:defRPr b="0" i="0" sz="2000" u="none" cap="none" strike="noStrike">
                <a:solidFill>
                  <a:srgbClr val="E0E0E0"/>
                </a:solidFill>
                <a:latin typeface="Calibri"/>
                <a:ea typeface="Calibri"/>
                <a:cs typeface="Calibri"/>
                <a:sym typeface="Calibri"/>
              </a:defRPr>
            </a:lvl3pPr>
            <a:lvl4pPr indent="-342900" lvl="3" marL="1828800" marR="0" rtl="0" algn="l">
              <a:lnSpc>
                <a:spcPct val="90000"/>
              </a:lnSpc>
              <a:spcBef>
                <a:spcPts val="500"/>
              </a:spcBef>
              <a:spcAft>
                <a:spcPts val="0"/>
              </a:spcAft>
              <a:buClr>
                <a:srgbClr val="E0E0E0"/>
              </a:buClr>
              <a:buSzPts val="1800"/>
              <a:buFont typeface="Arial"/>
              <a:buChar char="•"/>
              <a:defRPr b="0" i="0" sz="1800" u="none" cap="none" strike="noStrike">
                <a:solidFill>
                  <a:srgbClr val="E0E0E0"/>
                </a:solidFill>
                <a:latin typeface="Calibri"/>
                <a:ea typeface="Calibri"/>
                <a:cs typeface="Calibri"/>
                <a:sym typeface="Calibri"/>
              </a:defRPr>
            </a:lvl4pPr>
            <a:lvl5pPr indent="-342900" lvl="4" marL="2286000" marR="0" rtl="0" algn="l">
              <a:lnSpc>
                <a:spcPct val="90000"/>
              </a:lnSpc>
              <a:spcBef>
                <a:spcPts val="500"/>
              </a:spcBef>
              <a:spcAft>
                <a:spcPts val="0"/>
              </a:spcAft>
              <a:buClr>
                <a:srgbClr val="E0E0E0"/>
              </a:buClr>
              <a:buSzPts val="1800"/>
              <a:buFont typeface="Arial"/>
              <a:buChar char="•"/>
              <a:defRPr b="0" i="0" sz="1800" u="none" cap="none" strike="noStrike">
                <a:solidFill>
                  <a:srgbClr val="E0E0E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 name="Google Shape;56;p7"/>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7"/>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8" name="Google Shape;58;p7"/>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pic>
        <p:nvPicPr>
          <p:cNvPr id="59" name="Google Shape;59;p7"/>
          <p:cNvPicPr preferRelativeResize="0"/>
          <p:nvPr/>
        </p:nvPicPr>
        <p:blipFill rotWithShape="1">
          <a:blip r:embed="rId2">
            <a:alphaModFix/>
          </a:blip>
          <a:srcRect b="0" l="0" r="0" t="0"/>
          <a:stretch/>
        </p:blipFill>
        <p:spPr>
          <a:xfrm>
            <a:off x="10817548" y="5502442"/>
            <a:ext cx="1374451" cy="135555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0" name="Shape 60"/>
        <p:cNvGrpSpPr/>
        <p:nvPr/>
      </p:nvGrpSpPr>
      <p:grpSpPr>
        <a:xfrm>
          <a:off x="0" y="0"/>
          <a:ext cx="0" cy="0"/>
          <a:chOff x="0" y="0"/>
          <a:chExt cx="0" cy="0"/>
        </a:xfrm>
      </p:grpSpPr>
      <p:sp>
        <p:nvSpPr>
          <p:cNvPr id="61" name="Google Shape;61;p8"/>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rgbClr val="E0E0E0"/>
              </a:buClr>
              <a:buSzPts val="4400"/>
              <a:buFont typeface="Calibri"/>
              <a:buNone/>
              <a:defRPr b="0" i="0" sz="4400" u="none" cap="none" strike="noStrike">
                <a:solidFill>
                  <a:srgbClr val="E0E0E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 name="Google Shape;62;p8"/>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8"/>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8"/>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pic>
        <p:nvPicPr>
          <p:cNvPr id="65" name="Google Shape;65;p8"/>
          <p:cNvPicPr preferRelativeResize="0"/>
          <p:nvPr/>
        </p:nvPicPr>
        <p:blipFill rotWithShape="1">
          <a:blip r:embed="rId2">
            <a:alphaModFix/>
          </a:blip>
          <a:srcRect b="0" l="0" r="0" t="0"/>
          <a:stretch/>
        </p:blipFill>
        <p:spPr>
          <a:xfrm>
            <a:off x="10817548" y="5502442"/>
            <a:ext cx="1374451" cy="135555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6" name="Shape 66"/>
        <p:cNvGrpSpPr/>
        <p:nvPr/>
      </p:nvGrpSpPr>
      <p:grpSpPr>
        <a:xfrm>
          <a:off x="0" y="0"/>
          <a:ext cx="0" cy="0"/>
          <a:chOff x="0" y="0"/>
          <a:chExt cx="0" cy="0"/>
        </a:xfrm>
      </p:grpSpPr>
      <p:sp>
        <p:nvSpPr>
          <p:cNvPr id="67" name="Google Shape;67;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rgbClr val="E0E0E0"/>
              </a:buClr>
              <a:buSzPts val="3200"/>
              <a:buFont typeface="Calibri"/>
              <a:buNone/>
              <a:defRPr b="0" i="0" sz="3200" u="none" cap="none" strike="noStrike">
                <a:solidFill>
                  <a:srgbClr val="E0E0E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8" name="Google Shape;68;p9"/>
          <p:cNvSpPr txBox="1"/>
          <p:nvPr>
            <p:ph idx="1" type="body"/>
          </p:nvPr>
        </p:nvSpPr>
        <p:spPr>
          <a:xfrm>
            <a:off x="5183188" y="987429"/>
            <a:ext cx="6172200" cy="4873625"/>
          </a:xfrm>
          <a:prstGeom prst="rect">
            <a:avLst/>
          </a:prstGeom>
          <a:noFill/>
          <a:ln>
            <a:noFill/>
          </a:ln>
        </p:spPr>
        <p:txBody>
          <a:bodyPr anchorCtr="0" anchor="t" bIns="45700" lIns="91425" spcFirstLastPara="1" rIns="91425" wrap="square" tIns="45700"/>
          <a:lstStyle>
            <a:lvl1pPr indent="-431800" lvl="0" marL="457200" marR="0" rtl="0" algn="l">
              <a:lnSpc>
                <a:spcPct val="90000"/>
              </a:lnSpc>
              <a:spcBef>
                <a:spcPts val="1000"/>
              </a:spcBef>
              <a:spcAft>
                <a:spcPts val="0"/>
              </a:spcAft>
              <a:buClr>
                <a:srgbClr val="E0E0E0"/>
              </a:buClr>
              <a:buSzPts val="3200"/>
              <a:buFont typeface="Arial"/>
              <a:buChar char="•"/>
              <a:defRPr b="0" i="0" sz="3200" u="none" cap="none" strike="noStrike">
                <a:solidFill>
                  <a:srgbClr val="E0E0E0"/>
                </a:solidFill>
                <a:latin typeface="Calibri"/>
                <a:ea typeface="Calibri"/>
                <a:cs typeface="Calibri"/>
                <a:sym typeface="Calibri"/>
              </a:defRPr>
            </a:lvl1pPr>
            <a:lvl2pPr indent="-406400" lvl="1" marL="914400" marR="0" rtl="0" algn="l">
              <a:lnSpc>
                <a:spcPct val="90000"/>
              </a:lnSpc>
              <a:spcBef>
                <a:spcPts val="500"/>
              </a:spcBef>
              <a:spcAft>
                <a:spcPts val="0"/>
              </a:spcAft>
              <a:buClr>
                <a:srgbClr val="E0E0E0"/>
              </a:buClr>
              <a:buSzPts val="2800"/>
              <a:buFont typeface="Arial"/>
              <a:buChar char="•"/>
              <a:defRPr b="0" i="0" sz="2800" u="none" cap="none" strike="noStrike">
                <a:solidFill>
                  <a:srgbClr val="E0E0E0"/>
                </a:solidFill>
                <a:latin typeface="Calibri"/>
                <a:ea typeface="Calibri"/>
                <a:cs typeface="Calibri"/>
                <a:sym typeface="Calibri"/>
              </a:defRPr>
            </a:lvl2pPr>
            <a:lvl3pPr indent="-381000" lvl="2" marL="1371600" marR="0" rtl="0" algn="l">
              <a:lnSpc>
                <a:spcPct val="90000"/>
              </a:lnSpc>
              <a:spcBef>
                <a:spcPts val="500"/>
              </a:spcBef>
              <a:spcAft>
                <a:spcPts val="0"/>
              </a:spcAft>
              <a:buClr>
                <a:srgbClr val="E0E0E0"/>
              </a:buClr>
              <a:buSzPts val="2400"/>
              <a:buFont typeface="Arial"/>
              <a:buChar char="•"/>
              <a:defRPr b="0" i="0" sz="2400" u="none" cap="none" strike="noStrike">
                <a:solidFill>
                  <a:srgbClr val="E0E0E0"/>
                </a:solidFill>
                <a:latin typeface="Calibri"/>
                <a:ea typeface="Calibri"/>
                <a:cs typeface="Calibri"/>
                <a:sym typeface="Calibri"/>
              </a:defRPr>
            </a:lvl3pPr>
            <a:lvl4pPr indent="-355600" lvl="3" marL="1828800" marR="0" rtl="0" algn="l">
              <a:lnSpc>
                <a:spcPct val="90000"/>
              </a:lnSpc>
              <a:spcBef>
                <a:spcPts val="500"/>
              </a:spcBef>
              <a:spcAft>
                <a:spcPts val="0"/>
              </a:spcAft>
              <a:buClr>
                <a:srgbClr val="E0E0E0"/>
              </a:buClr>
              <a:buSzPts val="2000"/>
              <a:buFont typeface="Arial"/>
              <a:buChar char="•"/>
              <a:defRPr b="0" i="0" sz="2000" u="none" cap="none" strike="noStrike">
                <a:solidFill>
                  <a:srgbClr val="E0E0E0"/>
                </a:solidFill>
                <a:latin typeface="Calibri"/>
                <a:ea typeface="Calibri"/>
                <a:cs typeface="Calibri"/>
                <a:sym typeface="Calibri"/>
              </a:defRPr>
            </a:lvl4pPr>
            <a:lvl5pPr indent="-355600" lvl="4" marL="2286000" marR="0" rtl="0" algn="l">
              <a:lnSpc>
                <a:spcPct val="90000"/>
              </a:lnSpc>
              <a:spcBef>
                <a:spcPts val="500"/>
              </a:spcBef>
              <a:spcAft>
                <a:spcPts val="0"/>
              </a:spcAft>
              <a:buClr>
                <a:srgbClr val="E0E0E0"/>
              </a:buClr>
              <a:buSzPts val="2000"/>
              <a:buFont typeface="Arial"/>
              <a:buChar char="•"/>
              <a:defRPr b="0" i="0" sz="2000" u="none" cap="none" strike="noStrike">
                <a:solidFill>
                  <a:srgbClr val="E0E0E0"/>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9" name="Google Shape;69;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E0E0E0"/>
              </a:buClr>
              <a:buSzPts val="1600"/>
              <a:buFont typeface="Arial"/>
              <a:buNone/>
              <a:defRPr b="0" i="0" sz="1600" u="none" cap="none" strike="noStrike">
                <a:solidFill>
                  <a:srgbClr val="E0E0E0"/>
                </a:solidFill>
                <a:latin typeface="Calibri"/>
                <a:ea typeface="Calibri"/>
                <a:cs typeface="Calibri"/>
                <a:sym typeface="Calibri"/>
              </a:defRPr>
            </a:lvl1pPr>
            <a:lvl2pPr indent="-228600" lvl="1" marL="914400" marR="0" rtl="0" algn="l">
              <a:lnSpc>
                <a:spcPct val="90000"/>
              </a:lnSpc>
              <a:spcBef>
                <a:spcPts val="500"/>
              </a:spcBef>
              <a:spcAft>
                <a:spcPts val="0"/>
              </a:spcAft>
              <a:buClr>
                <a:srgbClr val="E0E0E0"/>
              </a:buClr>
              <a:buSzPts val="1400"/>
              <a:buFont typeface="Arial"/>
              <a:buNone/>
              <a:defRPr b="0" i="0" sz="1400" u="none" cap="none" strike="noStrike">
                <a:solidFill>
                  <a:srgbClr val="E0E0E0"/>
                </a:solidFill>
                <a:latin typeface="Calibri"/>
                <a:ea typeface="Calibri"/>
                <a:cs typeface="Calibri"/>
                <a:sym typeface="Calibri"/>
              </a:defRPr>
            </a:lvl2pPr>
            <a:lvl3pPr indent="-228600" lvl="2" marL="1371600" marR="0" rtl="0" algn="l">
              <a:lnSpc>
                <a:spcPct val="90000"/>
              </a:lnSpc>
              <a:spcBef>
                <a:spcPts val="500"/>
              </a:spcBef>
              <a:spcAft>
                <a:spcPts val="0"/>
              </a:spcAft>
              <a:buClr>
                <a:srgbClr val="E0E0E0"/>
              </a:buClr>
              <a:buSzPts val="1200"/>
              <a:buFont typeface="Arial"/>
              <a:buNone/>
              <a:defRPr b="0" i="0" sz="1200" u="none" cap="none" strike="noStrike">
                <a:solidFill>
                  <a:srgbClr val="E0E0E0"/>
                </a:solidFill>
                <a:latin typeface="Calibri"/>
                <a:ea typeface="Calibri"/>
                <a:cs typeface="Calibri"/>
                <a:sym typeface="Calibri"/>
              </a:defRPr>
            </a:lvl3pPr>
            <a:lvl4pPr indent="-228600" lvl="3" marL="1828800" marR="0" rtl="0" algn="l">
              <a:lnSpc>
                <a:spcPct val="90000"/>
              </a:lnSpc>
              <a:spcBef>
                <a:spcPts val="500"/>
              </a:spcBef>
              <a:spcAft>
                <a:spcPts val="0"/>
              </a:spcAft>
              <a:buClr>
                <a:srgbClr val="E0E0E0"/>
              </a:buClr>
              <a:buSzPts val="1000"/>
              <a:buFont typeface="Arial"/>
              <a:buNone/>
              <a:defRPr b="0" i="0" sz="1000" u="none" cap="none" strike="noStrike">
                <a:solidFill>
                  <a:srgbClr val="E0E0E0"/>
                </a:solidFill>
                <a:latin typeface="Calibri"/>
                <a:ea typeface="Calibri"/>
                <a:cs typeface="Calibri"/>
                <a:sym typeface="Calibri"/>
              </a:defRPr>
            </a:lvl4pPr>
            <a:lvl5pPr indent="-228600" lvl="4" marL="2286000" marR="0" rtl="0" algn="l">
              <a:lnSpc>
                <a:spcPct val="90000"/>
              </a:lnSpc>
              <a:spcBef>
                <a:spcPts val="500"/>
              </a:spcBef>
              <a:spcAft>
                <a:spcPts val="0"/>
              </a:spcAft>
              <a:buClr>
                <a:srgbClr val="E0E0E0"/>
              </a:buClr>
              <a:buSzPts val="1000"/>
              <a:buFont typeface="Arial"/>
              <a:buNone/>
              <a:defRPr b="0" i="0" sz="1000" u="none" cap="none" strike="noStrike">
                <a:solidFill>
                  <a:srgbClr val="E0E0E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70" name="Google Shape;70;p9"/>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9"/>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9"/>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73" name="Shape 73"/>
        <p:cNvGrpSpPr/>
        <p:nvPr/>
      </p:nvGrpSpPr>
      <p:grpSpPr>
        <a:xfrm>
          <a:off x="0" y="0"/>
          <a:ext cx="0" cy="0"/>
          <a:chOff x="0" y="0"/>
          <a:chExt cx="0" cy="0"/>
        </a:xfrm>
      </p:grpSpPr>
      <p:sp>
        <p:nvSpPr>
          <p:cNvPr id="74" name="Google Shape;74;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rgbClr val="E0E0E0"/>
              </a:buClr>
              <a:buSzPts val="3200"/>
              <a:buFont typeface="Calibri"/>
              <a:buNone/>
              <a:defRPr b="0" i="0" sz="3200" u="none" cap="none" strike="noStrike">
                <a:solidFill>
                  <a:srgbClr val="E0E0E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5" name="Google Shape;75;p10"/>
          <p:cNvSpPr/>
          <p:nvPr>
            <p:ph idx="2" type="pic"/>
          </p:nvPr>
        </p:nvSpPr>
        <p:spPr>
          <a:xfrm>
            <a:off x="5183188" y="987429"/>
            <a:ext cx="6172200" cy="4873625"/>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rgbClr val="E0E0E0"/>
              </a:buClr>
              <a:buSzPts val="3200"/>
              <a:buFont typeface="Arial"/>
              <a:buNone/>
              <a:defRPr b="0" i="0" sz="3200" u="none" cap="none" strike="noStrike">
                <a:solidFill>
                  <a:srgbClr val="E0E0E0"/>
                </a:solidFill>
                <a:latin typeface="Calibri"/>
                <a:ea typeface="Calibri"/>
                <a:cs typeface="Calibri"/>
                <a:sym typeface="Calibri"/>
              </a:defRPr>
            </a:lvl1pPr>
            <a:lvl2pPr lvl="1" marR="0" rtl="0" algn="l">
              <a:lnSpc>
                <a:spcPct val="90000"/>
              </a:lnSpc>
              <a:spcBef>
                <a:spcPts val="500"/>
              </a:spcBef>
              <a:spcAft>
                <a:spcPts val="0"/>
              </a:spcAft>
              <a:buClr>
                <a:srgbClr val="E0E0E0"/>
              </a:buClr>
              <a:buSzPts val="2800"/>
              <a:buFont typeface="Arial"/>
              <a:buNone/>
              <a:defRPr b="0" i="0" sz="2800" u="none" cap="none" strike="noStrike">
                <a:solidFill>
                  <a:srgbClr val="E0E0E0"/>
                </a:solidFill>
                <a:latin typeface="Calibri"/>
                <a:ea typeface="Calibri"/>
                <a:cs typeface="Calibri"/>
                <a:sym typeface="Calibri"/>
              </a:defRPr>
            </a:lvl2pPr>
            <a:lvl3pPr lvl="2" marR="0" rtl="0" algn="l">
              <a:lnSpc>
                <a:spcPct val="90000"/>
              </a:lnSpc>
              <a:spcBef>
                <a:spcPts val="500"/>
              </a:spcBef>
              <a:spcAft>
                <a:spcPts val="0"/>
              </a:spcAft>
              <a:buClr>
                <a:srgbClr val="E0E0E0"/>
              </a:buClr>
              <a:buSzPts val="2400"/>
              <a:buFont typeface="Arial"/>
              <a:buNone/>
              <a:defRPr b="0" i="0" sz="2400" u="none" cap="none" strike="noStrike">
                <a:solidFill>
                  <a:srgbClr val="E0E0E0"/>
                </a:solidFill>
                <a:latin typeface="Calibri"/>
                <a:ea typeface="Calibri"/>
                <a:cs typeface="Calibri"/>
                <a:sym typeface="Calibri"/>
              </a:defRPr>
            </a:lvl3pPr>
            <a:lvl4pPr lvl="3" marR="0" rtl="0" algn="l">
              <a:lnSpc>
                <a:spcPct val="90000"/>
              </a:lnSpc>
              <a:spcBef>
                <a:spcPts val="500"/>
              </a:spcBef>
              <a:spcAft>
                <a:spcPts val="0"/>
              </a:spcAft>
              <a:buClr>
                <a:srgbClr val="E0E0E0"/>
              </a:buClr>
              <a:buSzPts val="2000"/>
              <a:buFont typeface="Arial"/>
              <a:buNone/>
              <a:defRPr b="0" i="0" sz="2000" u="none" cap="none" strike="noStrike">
                <a:solidFill>
                  <a:srgbClr val="E0E0E0"/>
                </a:solidFill>
                <a:latin typeface="Calibri"/>
                <a:ea typeface="Calibri"/>
                <a:cs typeface="Calibri"/>
                <a:sym typeface="Calibri"/>
              </a:defRPr>
            </a:lvl4pPr>
            <a:lvl5pPr lvl="4" marR="0" rtl="0" algn="l">
              <a:lnSpc>
                <a:spcPct val="90000"/>
              </a:lnSpc>
              <a:spcBef>
                <a:spcPts val="500"/>
              </a:spcBef>
              <a:spcAft>
                <a:spcPts val="0"/>
              </a:spcAft>
              <a:buClr>
                <a:srgbClr val="E0E0E0"/>
              </a:buClr>
              <a:buSzPts val="2000"/>
              <a:buFont typeface="Arial"/>
              <a:buNone/>
              <a:defRPr b="0" i="0" sz="2000" u="none" cap="none" strike="noStrike">
                <a:solidFill>
                  <a:srgbClr val="E0E0E0"/>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6" name="Google Shape;76;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E0E0E0"/>
              </a:buClr>
              <a:buSzPts val="1600"/>
              <a:buFont typeface="Arial"/>
              <a:buNone/>
              <a:defRPr b="0" i="0" sz="1600" u="none" cap="none" strike="noStrike">
                <a:solidFill>
                  <a:srgbClr val="E0E0E0"/>
                </a:solidFill>
                <a:latin typeface="Calibri"/>
                <a:ea typeface="Calibri"/>
                <a:cs typeface="Calibri"/>
                <a:sym typeface="Calibri"/>
              </a:defRPr>
            </a:lvl1pPr>
            <a:lvl2pPr indent="-228600" lvl="1" marL="914400" marR="0" rtl="0" algn="l">
              <a:lnSpc>
                <a:spcPct val="90000"/>
              </a:lnSpc>
              <a:spcBef>
                <a:spcPts val="500"/>
              </a:spcBef>
              <a:spcAft>
                <a:spcPts val="0"/>
              </a:spcAft>
              <a:buClr>
                <a:srgbClr val="E0E0E0"/>
              </a:buClr>
              <a:buSzPts val="1400"/>
              <a:buFont typeface="Arial"/>
              <a:buNone/>
              <a:defRPr b="0" i="0" sz="1400" u="none" cap="none" strike="noStrike">
                <a:solidFill>
                  <a:srgbClr val="E0E0E0"/>
                </a:solidFill>
                <a:latin typeface="Calibri"/>
                <a:ea typeface="Calibri"/>
                <a:cs typeface="Calibri"/>
                <a:sym typeface="Calibri"/>
              </a:defRPr>
            </a:lvl2pPr>
            <a:lvl3pPr indent="-228600" lvl="2" marL="1371600" marR="0" rtl="0" algn="l">
              <a:lnSpc>
                <a:spcPct val="90000"/>
              </a:lnSpc>
              <a:spcBef>
                <a:spcPts val="500"/>
              </a:spcBef>
              <a:spcAft>
                <a:spcPts val="0"/>
              </a:spcAft>
              <a:buClr>
                <a:srgbClr val="E0E0E0"/>
              </a:buClr>
              <a:buSzPts val="1200"/>
              <a:buFont typeface="Arial"/>
              <a:buNone/>
              <a:defRPr b="0" i="0" sz="1200" u="none" cap="none" strike="noStrike">
                <a:solidFill>
                  <a:srgbClr val="E0E0E0"/>
                </a:solidFill>
                <a:latin typeface="Calibri"/>
                <a:ea typeface="Calibri"/>
                <a:cs typeface="Calibri"/>
                <a:sym typeface="Calibri"/>
              </a:defRPr>
            </a:lvl3pPr>
            <a:lvl4pPr indent="-228600" lvl="3" marL="1828800" marR="0" rtl="0" algn="l">
              <a:lnSpc>
                <a:spcPct val="90000"/>
              </a:lnSpc>
              <a:spcBef>
                <a:spcPts val="500"/>
              </a:spcBef>
              <a:spcAft>
                <a:spcPts val="0"/>
              </a:spcAft>
              <a:buClr>
                <a:srgbClr val="E0E0E0"/>
              </a:buClr>
              <a:buSzPts val="1000"/>
              <a:buFont typeface="Arial"/>
              <a:buNone/>
              <a:defRPr b="0" i="0" sz="1000" u="none" cap="none" strike="noStrike">
                <a:solidFill>
                  <a:srgbClr val="E0E0E0"/>
                </a:solidFill>
                <a:latin typeface="Calibri"/>
                <a:ea typeface="Calibri"/>
                <a:cs typeface="Calibri"/>
                <a:sym typeface="Calibri"/>
              </a:defRPr>
            </a:lvl4pPr>
            <a:lvl5pPr indent="-228600" lvl="4" marL="2286000" marR="0" rtl="0" algn="l">
              <a:lnSpc>
                <a:spcPct val="90000"/>
              </a:lnSpc>
              <a:spcBef>
                <a:spcPts val="500"/>
              </a:spcBef>
              <a:spcAft>
                <a:spcPts val="0"/>
              </a:spcAft>
              <a:buClr>
                <a:srgbClr val="E0E0E0"/>
              </a:buClr>
              <a:buSzPts val="1000"/>
              <a:buFont typeface="Arial"/>
              <a:buNone/>
              <a:defRPr b="0" i="0" sz="1000" u="none" cap="none" strike="noStrike">
                <a:solidFill>
                  <a:srgbClr val="E0E0E0"/>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77" name="Google Shape;77;p10"/>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0"/>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0"/>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pic>
        <p:nvPicPr>
          <p:cNvPr id="10" name="Google Shape;10;p1"/>
          <p:cNvPicPr preferRelativeResize="0"/>
          <p:nvPr/>
        </p:nvPicPr>
        <p:blipFill rotWithShape="1">
          <a:blip r:embed="rId1">
            <a:alphaModFix/>
          </a:blip>
          <a:srcRect b="0" l="0" r="0" t="0"/>
          <a:stretch/>
        </p:blipFill>
        <p:spPr>
          <a:xfrm>
            <a:off x="3" y="0"/>
            <a:ext cx="12191999" cy="6858000"/>
          </a:xfrm>
          <a:prstGeom prst="rect">
            <a:avLst/>
          </a:prstGeom>
          <a:noFill/>
          <a:ln>
            <a:noFill/>
          </a:ln>
        </p:spPr>
      </p:pic>
      <p:sp>
        <p:nvSpPr>
          <p:cNvPr id="11" name="Google Shape;11;p1"/>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rgbClr val="E0E0E0"/>
              </a:buClr>
              <a:buSzPts val="4400"/>
              <a:buFont typeface="Calibri"/>
              <a:buNone/>
              <a:defRPr b="0" i="0" sz="4400" u="none" cap="none" strike="noStrike">
                <a:solidFill>
                  <a:srgbClr val="E0E0E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rgbClr val="E0E0E0"/>
              </a:buClr>
              <a:buSzPts val="2800"/>
              <a:buFont typeface="Arial"/>
              <a:buChar char="•"/>
              <a:defRPr b="0" i="0" sz="2800" u="none" cap="none" strike="noStrike">
                <a:solidFill>
                  <a:srgbClr val="E0E0E0"/>
                </a:solidFill>
                <a:latin typeface="Calibri"/>
                <a:ea typeface="Calibri"/>
                <a:cs typeface="Calibri"/>
                <a:sym typeface="Calibri"/>
              </a:defRPr>
            </a:lvl1pPr>
            <a:lvl2pPr indent="-381000" lvl="1" marL="914400" marR="0" rtl="0" algn="l">
              <a:lnSpc>
                <a:spcPct val="90000"/>
              </a:lnSpc>
              <a:spcBef>
                <a:spcPts val="500"/>
              </a:spcBef>
              <a:spcAft>
                <a:spcPts val="0"/>
              </a:spcAft>
              <a:buClr>
                <a:srgbClr val="E0E0E0"/>
              </a:buClr>
              <a:buSzPts val="2400"/>
              <a:buFont typeface="Arial"/>
              <a:buChar char="•"/>
              <a:defRPr b="0" i="0" sz="2400" u="none" cap="none" strike="noStrike">
                <a:solidFill>
                  <a:srgbClr val="E0E0E0"/>
                </a:solidFill>
                <a:latin typeface="Calibri"/>
                <a:ea typeface="Calibri"/>
                <a:cs typeface="Calibri"/>
                <a:sym typeface="Calibri"/>
              </a:defRPr>
            </a:lvl2pPr>
            <a:lvl3pPr indent="-355600" lvl="2" marL="1371600" marR="0" rtl="0" algn="l">
              <a:lnSpc>
                <a:spcPct val="90000"/>
              </a:lnSpc>
              <a:spcBef>
                <a:spcPts val="500"/>
              </a:spcBef>
              <a:spcAft>
                <a:spcPts val="0"/>
              </a:spcAft>
              <a:buClr>
                <a:srgbClr val="E0E0E0"/>
              </a:buClr>
              <a:buSzPts val="2000"/>
              <a:buFont typeface="Arial"/>
              <a:buChar char="•"/>
              <a:defRPr b="0" i="0" sz="2000" u="none" cap="none" strike="noStrike">
                <a:solidFill>
                  <a:srgbClr val="E0E0E0"/>
                </a:solidFill>
                <a:latin typeface="Calibri"/>
                <a:ea typeface="Calibri"/>
                <a:cs typeface="Calibri"/>
                <a:sym typeface="Calibri"/>
              </a:defRPr>
            </a:lvl3pPr>
            <a:lvl4pPr indent="-342900" lvl="3" marL="1828800" marR="0" rtl="0" algn="l">
              <a:lnSpc>
                <a:spcPct val="90000"/>
              </a:lnSpc>
              <a:spcBef>
                <a:spcPts val="500"/>
              </a:spcBef>
              <a:spcAft>
                <a:spcPts val="0"/>
              </a:spcAft>
              <a:buClr>
                <a:srgbClr val="E0E0E0"/>
              </a:buClr>
              <a:buSzPts val="1800"/>
              <a:buFont typeface="Arial"/>
              <a:buChar char="•"/>
              <a:defRPr b="0" i="0" sz="1800" u="none" cap="none" strike="noStrike">
                <a:solidFill>
                  <a:srgbClr val="E0E0E0"/>
                </a:solidFill>
                <a:latin typeface="Calibri"/>
                <a:ea typeface="Calibri"/>
                <a:cs typeface="Calibri"/>
                <a:sym typeface="Calibri"/>
              </a:defRPr>
            </a:lvl4pPr>
            <a:lvl5pPr indent="-342900" lvl="4" marL="2286000" marR="0" rtl="0" algn="l">
              <a:lnSpc>
                <a:spcPct val="90000"/>
              </a:lnSpc>
              <a:spcBef>
                <a:spcPts val="500"/>
              </a:spcBef>
              <a:spcAft>
                <a:spcPts val="0"/>
              </a:spcAft>
              <a:buClr>
                <a:srgbClr val="E0E0E0"/>
              </a:buClr>
              <a:buSzPts val="1800"/>
              <a:buFont typeface="Arial"/>
              <a:buChar char="•"/>
              <a:defRPr b="0" i="0" sz="1800" u="none" cap="none" strike="noStrike">
                <a:solidFill>
                  <a:srgbClr val="E0E0E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1"/>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players.brightcove.net/1453524588001/default_default/index.html?videoId=5630553491001" TargetMode="External"/><Relationship Id="rId4" Type="http://schemas.openxmlformats.org/officeDocument/2006/relationships/image" Target="../media/image13.png"/><Relationship Id="rId5"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3"/>
          <p:cNvSpPr txBox="1"/>
          <p:nvPr/>
        </p:nvSpPr>
        <p:spPr>
          <a:xfrm>
            <a:off x="3" y="3238777"/>
            <a:ext cx="12191999" cy="233910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NZ" sz="2500" u="none" cap="none" strike="noStrike">
                <a:solidFill>
                  <a:schemeClr val="lt1"/>
                </a:solidFill>
                <a:latin typeface="Arial"/>
                <a:ea typeface="Arial"/>
                <a:cs typeface="Arial"/>
                <a:sym typeface="Arial"/>
              </a:rPr>
              <a:t>METAREA XIV Report</a:t>
            </a:r>
            <a:endParaRPr/>
          </a:p>
          <a:p>
            <a:pPr indent="0" lvl="0" marL="0" marR="0" rtl="0" algn="ctr">
              <a:spcBef>
                <a:spcPts val="0"/>
              </a:spcBef>
              <a:spcAft>
                <a:spcPts val="0"/>
              </a:spcAft>
              <a:buNone/>
            </a:pPr>
            <a:r>
              <a:rPr b="0" i="0" lang="en-NZ" sz="2400" u="none" cap="none" strike="noStrike">
                <a:solidFill>
                  <a:schemeClr val="lt1"/>
                </a:solidFill>
                <a:latin typeface="Arial"/>
                <a:ea typeface="Arial"/>
                <a:cs typeface="Arial"/>
                <a:sym typeface="Arial"/>
              </a:rPr>
              <a:t>WWMIWS-1 Monaco</a:t>
            </a:r>
            <a:endParaRPr b="0" i="0" sz="2400" u="none" cap="none" strike="noStrike">
              <a:solidFill>
                <a:schemeClr val="lt1"/>
              </a:solidFill>
              <a:latin typeface="Arial"/>
              <a:ea typeface="Arial"/>
              <a:cs typeface="Arial"/>
              <a:sym typeface="Arial"/>
            </a:endParaRPr>
          </a:p>
          <a:p>
            <a:pPr indent="0" lvl="0" marL="0" marR="0" rtl="0" algn="ctr">
              <a:spcBef>
                <a:spcPts val="0"/>
              </a:spcBef>
              <a:spcAft>
                <a:spcPts val="0"/>
              </a:spcAft>
              <a:buNone/>
            </a:pPr>
            <a:r>
              <a:rPr b="0" i="0" lang="en-NZ" sz="2400" u="none" cap="none" strike="noStrike">
                <a:solidFill>
                  <a:schemeClr val="lt1"/>
                </a:solidFill>
                <a:latin typeface="Arial"/>
                <a:ea typeface="Arial"/>
                <a:cs typeface="Arial"/>
                <a:sym typeface="Arial"/>
              </a:rPr>
              <a:t>29-31 August 2018</a:t>
            </a:r>
            <a:endParaRPr/>
          </a:p>
          <a:p>
            <a:pPr indent="0" lvl="0" marL="0" marR="0" rtl="0" algn="ctr">
              <a:spcBef>
                <a:spcPts val="0"/>
              </a:spcBef>
              <a:spcAft>
                <a:spcPts val="0"/>
              </a:spcAft>
              <a:buNone/>
            </a:pPr>
            <a:r>
              <a:t/>
            </a:r>
            <a:endParaRPr b="0" i="0" sz="2500" u="none" cap="none" strike="noStrike">
              <a:solidFill>
                <a:schemeClr val="lt1"/>
              </a:solidFill>
              <a:latin typeface="Arial"/>
              <a:ea typeface="Arial"/>
              <a:cs typeface="Arial"/>
              <a:sym typeface="Arial"/>
            </a:endParaRPr>
          </a:p>
          <a:p>
            <a:pPr indent="0" lvl="0" marL="0" marR="0" rtl="0" algn="ctr">
              <a:spcBef>
                <a:spcPts val="0"/>
              </a:spcBef>
              <a:spcAft>
                <a:spcPts val="0"/>
              </a:spcAft>
              <a:buNone/>
            </a:pPr>
            <a:r>
              <a:rPr b="0" i="0" lang="en-NZ" sz="2400" u="none" cap="none" strike="noStrike">
                <a:solidFill>
                  <a:schemeClr val="lt1"/>
                </a:solidFill>
                <a:latin typeface="Arial"/>
                <a:ea typeface="Arial"/>
                <a:cs typeface="Arial"/>
                <a:sym typeface="Arial"/>
              </a:rPr>
              <a:t>Elke Louw</a:t>
            </a:r>
            <a:endParaRPr/>
          </a:p>
          <a:p>
            <a:pPr indent="0" lvl="0" marL="0" marR="0" rtl="0" algn="ctr">
              <a:spcBef>
                <a:spcPts val="0"/>
              </a:spcBef>
              <a:spcAft>
                <a:spcPts val="0"/>
              </a:spcAft>
              <a:buNone/>
            </a:pPr>
            <a:r>
              <a:rPr b="0" i="0" lang="en-NZ" sz="2400" u="none" cap="none" strike="noStrike">
                <a:solidFill>
                  <a:schemeClr val="lt1"/>
                </a:solidFill>
                <a:latin typeface="Arial"/>
                <a:ea typeface="Arial"/>
                <a:cs typeface="Arial"/>
                <a:sym typeface="Arial"/>
              </a:rPr>
              <a:t>Manager Marine Weather Services</a:t>
            </a:r>
            <a:endParaRPr b="0" i="0" sz="2400" u="none" cap="none" strike="noStrike">
              <a:solidFill>
                <a:schemeClr val="lt1"/>
              </a:solidFill>
              <a:latin typeface="Arial"/>
              <a:ea typeface="Arial"/>
              <a:cs typeface="Arial"/>
              <a:sym typeface="Arial"/>
            </a:endParaRPr>
          </a:p>
        </p:txBody>
      </p:sp>
      <p:pic>
        <p:nvPicPr>
          <p:cNvPr id="97" name="Google Shape;97;p13"/>
          <p:cNvPicPr preferRelativeResize="0"/>
          <p:nvPr/>
        </p:nvPicPr>
        <p:blipFill rotWithShape="1">
          <a:blip r:embed="rId3">
            <a:alphaModFix/>
          </a:blip>
          <a:srcRect b="0" l="0" r="0" t="0"/>
          <a:stretch/>
        </p:blipFill>
        <p:spPr>
          <a:xfrm>
            <a:off x="4408930" y="943265"/>
            <a:ext cx="3349101" cy="157103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2"/>
          <p:cNvSpPr/>
          <p:nvPr/>
        </p:nvSpPr>
        <p:spPr>
          <a:xfrm>
            <a:off x="212784" y="2705725"/>
            <a:ext cx="11766431" cy="212365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NZ" sz="4400">
                <a:solidFill>
                  <a:schemeClr val="lt1"/>
                </a:solidFill>
                <a:latin typeface="Calibri"/>
                <a:ea typeface="Calibri"/>
                <a:cs typeface="Calibri"/>
                <a:sym typeface="Calibri"/>
              </a:rPr>
              <a:t>Thank you</a:t>
            </a:r>
            <a:endParaRPr/>
          </a:p>
          <a:p>
            <a:pPr indent="0" lvl="0" marL="0" marR="0" rtl="0" algn="ctr">
              <a:spcBef>
                <a:spcPts val="0"/>
              </a:spcBef>
              <a:spcAft>
                <a:spcPts val="0"/>
              </a:spcAft>
              <a:buNone/>
            </a:pPr>
            <a:r>
              <a:rPr lang="en-NZ" sz="4400">
                <a:solidFill>
                  <a:schemeClr val="lt1"/>
                </a:solidFill>
                <a:latin typeface="Calibri"/>
                <a:ea typeface="Calibri"/>
                <a:cs typeface="Calibri"/>
                <a:sym typeface="Calibri"/>
              </a:rPr>
              <a:t>Merci</a:t>
            </a:r>
            <a:endParaRPr/>
          </a:p>
          <a:p>
            <a:pPr indent="0" lvl="0" marL="0" marR="0" rtl="0" algn="ctr">
              <a:spcBef>
                <a:spcPts val="0"/>
              </a:spcBef>
              <a:spcAft>
                <a:spcPts val="0"/>
              </a:spcAft>
              <a:buNone/>
            </a:pPr>
            <a:r>
              <a:rPr lang="en-NZ" sz="4000">
                <a:solidFill>
                  <a:schemeClr val="lt1"/>
                </a:solidFill>
                <a:latin typeface="Calibri"/>
                <a:ea typeface="Calibri"/>
                <a:cs typeface="Calibri"/>
                <a:sym typeface="Calibri"/>
              </a:rPr>
              <a:t>elke.louw@metservice.com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4"/>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E0E0E0"/>
              </a:buClr>
              <a:buSzPts val="4400"/>
              <a:buFont typeface="Calibri"/>
              <a:buNone/>
            </a:pPr>
            <a:r>
              <a:rPr b="0" i="0" lang="en-NZ" sz="4400" u="none" cap="none" strike="noStrike">
                <a:solidFill>
                  <a:srgbClr val="E0E0E0"/>
                </a:solidFill>
                <a:latin typeface="Calibri"/>
                <a:ea typeface="Calibri"/>
                <a:cs typeface="Calibri"/>
                <a:sym typeface="Calibri"/>
              </a:rPr>
              <a:t>New or planned service-related activities</a:t>
            </a:r>
            <a:endParaRPr b="0" i="0" sz="4400" u="none" cap="none" strike="noStrike">
              <a:solidFill>
                <a:srgbClr val="E0E0E0"/>
              </a:solidFill>
              <a:latin typeface="Calibri"/>
              <a:ea typeface="Calibri"/>
              <a:cs typeface="Calibri"/>
              <a:sym typeface="Calibri"/>
            </a:endParaRPr>
          </a:p>
        </p:txBody>
      </p:sp>
      <p:sp>
        <p:nvSpPr>
          <p:cNvPr id="103" name="Google Shape;103;p14"/>
          <p:cNvSpPr txBox="1"/>
          <p:nvPr>
            <p:ph idx="1" type="body"/>
          </p:nvPr>
        </p:nvSpPr>
        <p:spPr>
          <a:xfrm>
            <a:off x="309880" y="1690692"/>
            <a:ext cx="3449320" cy="4541480"/>
          </a:xfrm>
          <a:prstGeom prst="rect">
            <a:avLst/>
          </a:prstGeom>
          <a:noFill/>
          <a:ln>
            <a:noFill/>
          </a:ln>
        </p:spPr>
        <p:txBody>
          <a:bodyPr anchorCtr="0" anchor="t" bIns="45700" lIns="91425" spcFirstLastPara="1" rIns="91425" wrap="square" tIns="45700">
            <a:noAutofit/>
          </a:bodyPr>
          <a:lstStyle/>
          <a:p>
            <a:pPr indent="-228594" lvl="0" marL="228594" marR="0" rtl="0" algn="l">
              <a:lnSpc>
                <a:spcPct val="80000"/>
              </a:lnSpc>
              <a:spcBef>
                <a:spcPts val="0"/>
              </a:spcBef>
              <a:spcAft>
                <a:spcPts val="0"/>
              </a:spcAft>
              <a:buClr>
                <a:srgbClr val="E0E0E0"/>
              </a:buClr>
              <a:buSzPts val="2800"/>
              <a:buFont typeface="Arial"/>
              <a:buChar char="•"/>
            </a:pPr>
            <a:r>
              <a:rPr b="0" i="0" lang="en-NZ" sz="2800" u="none" cap="none" strike="noStrike">
                <a:solidFill>
                  <a:srgbClr val="E0E0E0"/>
                </a:solidFill>
                <a:latin typeface="Calibri"/>
                <a:ea typeface="Calibri"/>
                <a:cs typeface="Calibri"/>
                <a:sym typeface="Calibri"/>
              </a:rPr>
              <a:t>Key stakeholder workshops planned for later this year/early next year </a:t>
            </a:r>
            <a:endParaRPr/>
          </a:p>
          <a:p>
            <a:pPr indent="-228594" lvl="0" marL="228594" marR="0" rtl="0" algn="l">
              <a:lnSpc>
                <a:spcPct val="80000"/>
              </a:lnSpc>
              <a:spcBef>
                <a:spcPts val="1000"/>
              </a:spcBef>
              <a:spcAft>
                <a:spcPts val="0"/>
              </a:spcAft>
              <a:buClr>
                <a:srgbClr val="E0E0E0"/>
              </a:buClr>
              <a:buSzPts val="2800"/>
              <a:buFont typeface="Arial"/>
              <a:buChar char="•"/>
            </a:pPr>
            <a:r>
              <a:rPr b="0" i="0" lang="en-NZ" sz="2800" u="none" cap="none" strike="noStrike">
                <a:solidFill>
                  <a:srgbClr val="E0E0E0"/>
                </a:solidFill>
                <a:latin typeface="Calibri"/>
                <a:ea typeface="Calibri"/>
                <a:cs typeface="Calibri"/>
                <a:sym typeface="Calibri"/>
              </a:rPr>
              <a:t>Graphic to text oceanic/high seas production of forecasts</a:t>
            </a:r>
            <a:endParaRPr/>
          </a:p>
          <a:p>
            <a:pPr indent="-228594" lvl="0" marL="228594" marR="0" rtl="0" algn="l">
              <a:lnSpc>
                <a:spcPct val="80000"/>
              </a:lnSpc>
              <a:spcBef>
                <a:spcPts val="1000"/>
              </a:spcBef>
              <a:spcAft>
                <a:spcPts val="0"/>
              </a:spcAft>
              <a:buClr>
                <a:srgbClr val="E0E0E0"/>
              </a:buClr>
              <a:buSzPts val="2800"/>
              <a:buFont typeface="Arial"/>
              <a:buChar char="•"/>
            </a:pPr>
            <a:r>
              <a:rPr b="0" i="0" lang="en-NZ" sz="2800" u="none" cap="none" strike="noStrike">
                <a:solidFill>
                  <a:srgbClr val="E0E0E0"/>
                </a:solidFill>
                <a:latin typeface="Calibri"/>
                <a:ea typeface="Calibri"/>
                <a:cs typeface="Calibri"/>
                <a:sym typeface="Calibri"/>
              </a:rPr>
              <a:t>High seas warnings being made available in CAP.</a:t>
            </a:r>
            <a:endParaRPr/>
          </a:p>
          <a:p>
            <a:pPr indent="-50793" lvl="0" marL="228594" marR="0" rtl="0" algn="l">
              <a:lnSpc>
                <a:spcPct val="80000"/>
              </a:lnSpc>
              <a:spcBef>
                <a:spcPts val="1000"/>
              </a:spcBef>
              <a:spcAft>
                <a:spcPts val="0"/>
              </a:spcAft>
              <a:buClr>
                <a:srgbClr val="E0E0E0"/>
              </a:buClr>
              <a:buSzPts val="2800"/>
              <a:buFont typeface="Arial"/>
              <a:buNone/>
            </a:pPr>
            <a:r>
              <a:t/>
            </a:r>
            <a:endParaRPr b="0" i="0" sz="2800" u="none" cap="none" strike="noStrike">
              <a:solidFill>
                <a:srgbClr val="E0E0E0"/>
              </a:solidFill>
              <a:latin typeface="Calibri"/>
              <a:ea typeface="Calibri"/>
              <a:cs typeface="Calibri"/>
              <a:sym typeface="Calibri"/>
            </a:endParaRPr>
          </a:p>
        </p:txBody>
      </p:sp>
      <p:pic>
        <p:nvPicPr>
          <p:cNvPr id="104" name="Google Shape;104;p14"/>
          <p:cNvPicPr preferRelativeResize="0"/>
          <p:nvPr/>
        </p:nvPicPr>
        <p:blipFill rotWithShape="1">
          <a:blip r:embed="rId3">
            <a:alphaModFix/>
          </a:blip>
          <a:srcRect b="0" l="0" r="0" t="0"/>
          <a:stretch/>
        </p:blipFill>
        <p:spPr>
          <a:xfrm>
            <a:off x="3881120" y="1561511"/>
            <a:ext cx="7132084" cy="436177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9" name="Shape 109"/>
        <p:cNvGrpSpPr/>
        <p:nvPr/>
      </p:nvGrpSpPr>
      <p:grpSpPr>
        <a:xfrm>
          <a:off x="0" y="0"/>
          <a:ext cx="0" cy="0"/>
          <a:chOff x="0" y="0"/>
          <a:chExt cx="0" cy="0"/>
        </a:xfrm>
      </p:grpSpPr>
      <p:sp>
        <p:nvSpPr>
          <p:cNvPr id="110" name="Google Shape;110;p15"/>
          <p:cNvSpPr txBox="1"/>
          <p:nvPr>
            <p:ph type="title"/>
          </p:nvPr>
        </p:nvSpPr>
        <p:spPr>
          <a:xfrm>
            <a:off x="1856033" y="57033"/>
            <a:ext cx="8479934" cy="7620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E0E0E0"/>
              </a:buClr>
              <a:buSzPts val="4000"/>
              <a:buFont typeface="Calibri"/>
              <a:buNone/>
            </a:pPr>
            <a:r>
              <a:rPr b="0" i="0" lang="en-NZ" sz="4000" u="none" cap="none" strike="noStrike">
                <a:solidFill>
                  <a:srgbClr val="E0E0E0"/>
                </a:solidFill>
                <a:latin typeface="Calibri"/>
                <a:ea typeface="Calibri"/>
                <a:cs typeface="Calibri"/>
                <a:sym typeface="Calibri"/>
              </a:rPr>
              <a:t>Current tools - improvements</a:t>
            </a:r>
            <a:endParaRPr/>
          </a:p>
        </p:txBody>
      </p:sp>
      <p:sp>
        <p:nvSpPr>
          <p:cNvPr id="111" name="Google Shape;111;p15"/>
          <p:cNvSpPr txBox="1"/>
          <p:nvPr>
            <p:ph idx="1" type="body"/>
          </p:nvPr>
        </p:nvSpPr>
        <p:spPr>
          <a:xfrm>
            <a:off x="10214047" y="1483360"/>
            <a:ext cx="1785485" cy="3891280"/>
          </a:xfrm>
          <a:prstGeom prst="rect">
            <a:avLst/>
          </a:prstGeom>
          <a:noFill/>
          <a:ln>
            <a:noFill/>
          </a:ln>
        </p:spPr>
        <p:txBody>
          <a:bodyPr anchorCtr="0" anchor="t" bIns="45700" lIns="91425" spcFirstLastPara="1" rIns="91425" wrap="square" tIns="45700">
            <a:noAutofit/>
          </a:bodyPr>
          <a:lstStyle/>
          <a:p>
            <a:pPr indent="-228594" lvl="0" marL="228594" marR="0" rtl="0" algn="l">
              <a:lnSpc>
                <a:spcPct val="90000"/>
              </a:lnSpc>
              <a:spcBef>
                <a:spcPts val="0"/>
              </a:spcBef>
              <a:spcAft>
                <a:spcPts val="0"/>
              </a:spcAft>
              <a:buClr>
                <a:srgbClr val="E0E0E0"/>
              </a:buClr>
              <a:buSzPts val="1800"/>
              <a:buFont typeface="Arial"/>
              <a:buChar char="•"/>
            </a:pPr>
            <a:r>
              <a:rPr b="0" i="0" lang="en-NZ" sz="1800" u="none" cap="none" strike="noStrike">
                <a:solidFill>
                  <a:srgbClr val="E0E0E0"/>
                </a:solidFill>
                <a:latin typeface="Calibri"/>
                <a:ea typeface="Calibri"/>
                <a:cs typeface="Calibri"/>
                <a:sym typeface="Calibri"/>
              </a:rPr>
              <a:t>Graphic to text production of our high seas/oceanic warnings –  implement it for the production of our high seas forecast.</a:t>
            </a:r>
            <a:endParaRPr/>
          </a:p>
        </p:txBody>
      </p:sp>
      <p:pic>
        <p:nvPicPr>
          <p:cNvPr id="112" name="Google Shape;112;p15"/>
          <p:cNvPicPr preferRelativeResize="0"/>
          <p:nvPr/>
        </p:nvPicPr>
        <p:blipFill rotWithShape="1">
          <a:blip r:embed="rId3">
            <a:alphaModFix/>
          </a:blip>
          <a:srcRect b="0" l="0" r="0" t="0"/>
          <a:stretch/>
        </p:blipFill>
        <p:spPr>
          <a:xfrm>
            <a:off x="123957" y="944880"/>
            <a:ext cx="10090090" cy="514618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16"/>
          <p:cNvSpPr txBox="1"/>
          <p:nvPr>
            <p:ph type="title"/>
          </p:nvPr>
        </p:nvSpPr>
        <p:spPr>
          <a:xfrm>
            <a:off x="838200" y="259396"/>
            <a:ext cx="1051560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E0E0E0"/>
              </a:buClr>
              <a:buSzPts val="2200"/>
              <a:buFont typeface="Calibri"/>
              <a:buNone/>
            </a:pPr>
            <a:r>
              <a:rPr b="0" i="0" lang="en-NZ" sz="2200" u="none" cap="none" strike="noStrike">
                <a:solidFill>
                  <a:srgbClr val="E0E0E0"/>
                </a:solidFill>
                <a:latin typeface="Calibri"/>
                <a:ea typeface="Calibri"/>
                <a:cs typeface="Calibri"/>
                <a:sym typeface="Calibri"/>
              </a:rPr>
              <a:t>High seas boundary re-alignment</a:t>
            </a:r>
            <a:endParaRPr/>
          </a:p>
        </p:txBody>
      </p:sp>
      <p:pic>
        <p:nvPicPr>
          <p:cNvPr descr="C:\Users\noble\AppData\Local\Microsoft\Windows\INetCache\Content.Word\high-seas-boundaries.png" id="119" name="Google Shape;119;p16"/>
          <p:cNvPicPr preferRelativeResize="0"/>
          <p:nvPr/>
        </p:nvPicPr>
        <p:blipFill rotWithShape="1">
          <a:blip r:embed="rId3">
            <a:alphaModFix/>
          </a:blip>
          <a:srcRect b="0" l="0" r="0" t="0"/>
          <a:stretch/>
        </p:blipFill>
        <p:spPr>
          <a:xfrm>
            <a:off x="6237748" y="1584959"/>
            <a:ext cx="5954252" cy="4124644"/>
          </a:xfrm>
          <a:prstGeom prst="rect">
            <a:avLst/>
          </a:prstGeom>
          <a:noFill/>
          <a:ln>
            <a:noFill/>
          </a:ln>
        </p:spPr>
      </p:pic>
      <p:pic>
        <p:nvPicPr>
          <p:cNvPr descr="A close up of a map&#10;&#10;Description generated with very high confidence" id="120" name="Google Shape;120;p16"/>
          <p:cNvPicPr preferRelativeResize="0"/>
          <p:nvPr>
            <p:ph idx="1" type="body"/>
          </p:nvPr>
        </p:nvPicPr>
        <p:blipFill rotWithShape="1">
          <a:blip r:embed="rId4">
            <a:alphaModFix/>
          </a:blip>
          <a:srcRect b="0" l="0" r="0" t="0"/>
          <a:stretch/>
        </p:blipFill>
        <p:spPr>
          <a:xfrm>
            <a:off x="116191" y="1584959"/>
            <a:ext cx="5404046" cy="4124643"/>
          </a:xfrm>
          <a:prstGeom prst="rect">
            <a:avLst/>
          </a:prstGeom>
          <a:noFill/>
          <a:ln>
            <a:noFill/>
          </a:ln>
        </p:spPr>
      </p:pic>
      <p:sp>
        <p:nvSpPr>
          <p:cNvPr id="121" name="Google Shape;121;p16"/>
          <p:cNvSpPr/>
          <p:nvPr/>
        </p:nvSpPr>
        <p:spPr>
          <a:xfrm>
            <a:off x="5458215" y="3004187"/>
            <a:ext cx="901946" cy="695960"/>
          </a:xfrm>
          <a:prstGeom prst="rightArrow">
            <a:avLst>
              <a:gd fmla="val 50000" name="adj1"/>
              <a:gd fmla="val 50000" name="adj2"/>
            </a:avLst>
          </a:prstGeom>
          <a:solidFill>
            <a:srgbClr val="C00000"/>
          </a:solidFill>
          <a:ln cap="flat" cmpd="sng" w="12700">
            <a:solidFill>
              <a:srgbClr val="A9371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2" name="Google Shape;122;p16"/>
          <p:cNvSpPr txBox="1"/>
          <p:nvPr/>
        </p:nvSpPr>
        <p:spPr>
          <a:xfrm>
            <a:off x="4489080" y="1148397"/>
            <a:ext cx="3497335"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NZ" sz="1800" u="none" cap="none" strike="noStrike">
                <a:solidFill>
                  <a:srgbClr val="A5A5A5"/>
                </a:solidFill>
                <a:latin typeface="Calibri"/>
                <a:ea typeface="Calibri"/>
                <a:cs typeface="Calibri"/>
                <a:sym typeface="Calibri"/>
              </a:rPr>
              <a:t>Took effect on 16 December 2017</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17"/>
          <p:cNvSpPr txBox="1"/>
          <p:nvPr/>
        </p:nvSpPr>
        <p:spPr>
          <a:xfrm>
            <a:off x="2264979" y="638027"/>
            <a:ext cx="7662041"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NZ" sz="2000">
                <a:solidFill>
                  <a:srgbClr val="E0E0E0"/>
                </a:solidFill>
                <a:latin typeface="Arial"/>
                <a:ea typeface="Arial"/>
                <a:cs typeface="Arial"/>
                <a:sym typeface="Arial"/>
              </a:rPr>
              <a:t>TC Warning vs High Seas Boundaries</a:t>
            </a:r>
            <a:endParaRPr/>
          </a:p>
        </p:txBody>
      </p:sp>
      <p:pic>
        <p:nvPicPr>
          <p:cNvPr id="129" name="Google Shape;129;p17"/>
          <p:cNvPicPr preferRelativeResize="0"/>
          <p:nvPr/>
        </p:nvPicPr>
        <p:blipFill rotWithShape="1">
          <a:blip r:embed="rId3">
            <a:alphaModFix/>
          </a:blip>
          <a:srcRect b="0" l="0" r="0" t="0"/>
          <a:stretch/>
        </p:blipFill>
        <p:spPr>
          <a:xfrm>
            <a:off x="735955" y="1241307"/>
            <a:ext cx="4979354" cy="5576613"/>
          </a:xfrm>
          <a:prstGeom prst="rect">
            <a:avLst/>
          </a:prstGeom>
          <a:noFill/>
          <a:ln>
            <a:noFill/>
          </a:ln>
        </p:spPr>
      </p:pic>
      <p:pic>
        <p:nvPicPr>
          <p:cNvPr id="130" name="Google Shape;130;p17"/>
          <p:cNvPicPr preferRelativeResize="0"/>
          <p:nvPr/>
        </p:nvPicPr>
        <p:blipFill rotWithShape="1">
          <a:blip r:embed="rId4">
            <a:alphaModFix/>
          </a:blip>
          <a:srcRect b="0" l="0" r="0" t="0"/>
          <a:stretch/>
        </p:blipFill>
        <p:spPr>
          <a:xfrm>
            <a:off x="233117" y="739619"/>
            <a:ext cx="3210554" cy="597036"/>
          </a:xfrm>
          <a:prstGeom prst="rect">
            <a:avLst/>
          </a:prstGeom>
          <a:noFill/>
          <a:ln>
            <a:noFill/>
          </a:ln>
        </p:spPr>
      </p:pic>
      <p:sp>
        <p:nvSpPr>
          <p:cNvPr id="131" name="Google Shape;131;p17"/>
          <p:cNvSpPr txBox="1"/>
          <p:nvPr/>
        </p:nvSpPr>
        <p:spPr>
          <a:xfrm>
            <a:off x="410196" y="867871"/>
            <a:ext cx="2914266"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NZ" sz="1800">
                <a:solidFill>
                  <a:schemeClr val="dk1"/>
                </a:solidFill>
                <a:latin typeface="Calibri"/>
                <a:ea typeface="Calibri"/>
                <a:cs typeface="Calibri"/>
                <a:sym typeface="Calibri"/>
              </a:rPr>
              <a:t>Red = TC warning boundaries</a:t>
            </a:r>
            <a:endParaRPr sz="1800">
              <a:solidFill>
                <a:schemeClr val="dk1"/>
              </a:solidFill>
              <a:latin typeface="Calibri"/>
              <a:ea typeface="Calibri"/>
              <a:cs typeface="Calibri"/>
              <a:sym typeface="Calibri"/>
            </a:endParaRPr>
          </a:p>
        </p:txBody>
      </p:sp>
      <p:pic>
        <p:nvPicPr>
          <p:cNvPr id="132" name="Google Shape;132;p17"/>
          <p:cNvPicPr preferRelativeResize="0"/>
          <p:nvPr/>
        </p:nvPicPr>
        <p:blipFill rotWithShape="1">
          <a:blip r:embed="rId4">
            <a:alphaModFix/>
          </a:blip>
          <a:srcRect b="0" l="0" r="0" t="0"/>
          <a:stretch/>
        </p:blipFill>
        <p:spPr>
          <a:xfrm>
            <a:off x="8867538" y="680944"/>
            <a:ext cx="3210554" cy="597036"/>
          </a:xfrm>
          <a:prstGeom prst="rect">
            <a:avLst/>
          </a:prstGeom>
          <a:noFill/>
          <a:ln>
            <a:noFill/>
          </a:ln>
        </p:spPr>
      </p:pic>
      <p:sp>
        <p:nvSpPr>
          <p:cNvPr id="133" name="Google Shape;133;p17"/>
          <p:cNvSpPr txBox="1"/>
          <p:nvPr/>
        </p:nvSpPr>
        <p:spPr>
          <a:xfrm>
            <a:off x="9015682" y="807539"/>
            <a:ext cx="2914266"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NZ" sz="1800">
                <a:solidFill>
                  <a:schemeClr val="dk1"/>
                </a:solidFill>
                <a:latin typeface="Calibri"/>
                <a:ea typeface="Calibri"/>
                <a:cs typeface="Calibri"/>
                <a:sym typeface="Calibri"/>
              </a:rPr>
              <a:t>Blue = high seas boundaries</a:t>
            </a:r>
            <a:endParaRPr sz="1800">
              <a:solidFill>
                <a:schemeClr val="dk1"/>
              </a:solidFill>
              <a:latin typeface="Calibri"/>
              <a:ea typeface="Calibri"/>
              <a:cs typeface="Calibri"/>
              <a:sym typeface="Calibri"/>
            </a:endParaRPr>
          </a:p>
        </p:txBody>
      </p:sp>
      <p:sp>
        <p:nvSpPr>
          <p:cNvPr id="134" name="Google Shape;134;p17"/>
          <p:cNvSpPr txBox="1"/>
          <p:nvPr/>
        </p:nvSpPr>
        <p:spPr>
          <a:xfrm>
            <a:off x="838200" y="0"/>
            <a:ext cx="10515600" cy="782536"/>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E0E0E0"/>
              </a:buClr>
              <a:buSzPts val="2800"/>
              <a:buFont typeface="Calibri"/>
              <a:buNone/>
            </a:pPr>
            <a:r>
              <a:rPr b="1" lang="en-NZ" sz="2800">
                <a:solidFill>
                  <a:srgbClr val="E0E0E0"/>
                </a:solidFill>
                <a:latin typeface="Calibri"/>
                <a:ea typeface="Calibri"/>
                <a:cs typeface="Calibri"/>
                <a:sym typeface="Calibri"/>
              </a:rPr>
              <a:t>Recent challenges encountered with MSI provision or coordination</a:t>
            </a:r>
            <a:endParaRPr b="1" sz="2800">
              <a:solidFill>
                <a:srgbClr val="E0E0E0"/>
              </a:solidFill>
              <a:latin typeface="Calibri"/>
              <a:ea typeface="Calibri"/>
              <a:cs typeface="Calibri"/>
              <a:sym typeface="Calibri"/>
            </a:endParaRPr>
          </a:p>
        </p:txBody>
      </p:sp>
      <p:pic>
        <p:nvPicPr>
          <p:cNvPr id="135" name="Google Shape;135;p17"/>
          <p:cNvPicPr preferRelativeResize="0"/>
          <p:nvPr/>
        </p:nvPicPr>
        <p:blipFill rotWithShape="1">
          <a:blip r:embed="rId5">
            <a:alphaModFix/>
          </a:blip>
          <a:srcRect b="0" l="0" r="0" t="0"/>
          <a:stretch/>
        </p:blipFill>
        <p:spPr>
          <a:xfrm>
            <a:off x="6218147" y="1235063"/>
            <a:ext cx="4601487" cy="553422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18"/>
          <p:cNvSpPr txBox="1"/>
          <p:nvPr/>
        </p:nvSpPr>
        <p:spPr>
          <a:xfrm>
            <a:off x="675873" y="3648548"/>
            <a:ext cx="4531360"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NZ" sz="1800" u="sng">
                <a:solidFill>
                  <a:schemeClr val="hlink"/>
                </a:solidFill>
                <a:latin typeface="Calibri"/>
                <a:ea typeface="Calibri"/>
                <a:cs typeface="Calibri"/>
                <a:sym typeface="Calibri"/>
                <a:hlinkClick r:id="rId3"/>
              </a:rPr>
              <a:t>MetArea Boundary Re-alignment</a:t>
            </a:r>
            <a:endParaRPr sz="1800">
              <a:solidFill>
                <a:srgbClr val="FFFF00"/>
              </a:solidFill>
              <a:latin typeface="Calibri"/>
              <a:ea typeface="Calibri"/>
              <a:cs typeface="Calibri"/>
              <a:sym typeface="Calibri"/>
            </a:endParaRPr>
          </a:p>
        </p:txBody>
      </p:sp>
      <p:pic>
        <p:nvPicPr>
          <p:cNvPr id="142" name="Google Shape;142;p18"/>
          <p:cNvPicPr preferRelativeResize="0"/>
          <p:nvPr/>
        </p:nvPicPr>
        <p:blipFill rotWithShape="1">
          <a:blip r:embed="rId4">
            <a:alphaModFix/>
          </a:blip>
          <a:srcRect b="0" l="0" r="0" t="0"/>
          <a:stretch/>
        </p:blipFill>
        <p:spPr>
          <a:xfrm>
            <a:off x="213826" y="473709"/>
            <a:ext cx="5455454" cy="3073239"/>
          </a:xfrm>
          <a:prstGeom prst="rect">
            <a:avLst/>
          </a:prstGeom>
          <a:noFill/>
          <a:ln>
            <a:noFill/>
          </a:ln>
        </p:spPr>
      </p:pic>
      <p:pic>
        <p:nvPicPr>
          <p:cNvPr id="143" name="Google Shape;143;p18"/>
          <p:cNvPicPr preferRelativeResize="0"/>
          <p:nvPr/>
        </p:nvPicPr>
        <p:blipFill rotWithShape="1">
          <a:blip r:embed="rId5">
            <a:alphaModFix/>
          </a:blip>
          <a:srcRect b="0" l="0" r="0" t="0"/>
          <a:stretch/>
        </p:blipFill>
        <p:spPr>
          <a:xfrm>
            <a:off x="5914612" y="172085"/>
            <a:ext cx="4531360" cy="6513830"/>
          </a:xfrm>
          <a:prstGeom prst="rect">
            <a:avLst/>
          </a:prstGeom>
          <a:noFill/>
          <a:ln>
            <a:noFill/>
          </a:ln>
        </p:spPr>
      </p:pic>
      <p:sp>
        <p:nvSpPr>
          <p:cNvPr id="144" name="Google Shape;144;p18"/>
          <p:cNvSpPr txBox="1"/>
          <p:nvPr/>
        </p:nvSpPr>
        <p:spPr>
          <a:xfrm>
            <a:off x="448117" y="4087550"/>
            <a:ext cx="4856614" cy="1477328"/>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lt1"/>
              </a:buClr>
              <a:buSzPts val="1800"/>
              <a:buFont typeface="Arial"/>
              <a:buChar char="•"/>
            </a:pPr>
            <a:r>
              <a:rPr lang="en-NZ" sz="1800">
                <a:solidFill>
                  <a:schemeClr val="lt1"/>
                </a:solidFill>
                <a:latin typeface="Calibri"/>
                <a:ea typeface="Calibri"/>
                <a:cs typeface="Calibri"/>
                <a:sym typeface="Calibri"/>
              </a:rPr>
              <a:t>Video placed on social media channels</a:t>
            </a:r>
            <a:endParaRPr/>
          </a:p>
          <a:p>
            <a:pPr indent="-285750" lvl="0" marL="285750" marR="0" rtl="0" algn="l">
              <a:spcBef>
                <a:spcPts val="0"/>
              </a:spcBef>
              <a:spcAft>
                <a:spcPts val="0"/>
              </a:spcAft>
              <a:buClr>
                <a:schemeClr val="lt1"/>
              </a:buClr>
              <a:buSzPts val="1800"/>
              <a:buFont typeface="Arial"/>
              <a:buChar char="•"/>
            </a:pPr>
            <a:r>
              <a:rPr lang="en-NZ" sz="1800">
                <a:solidFill>
                  <a:schemeClr val="lt1"/>
                </a:solidFill>
                <a:latin typeface="Calibri"/>
                <a:ea typeface="Calibri"/>
                <a:cs typeface="Calibri"/>
                <a:sym typeface="Calibri"/>
              </a:rPr>
              <a:t>Websites</a:t>
            </a:r>
            <a:endParaRPr/>
          </a:p>
          <a:p>
            <a:pPr indent="-285750" lvl="0" marL="285750" marR="0" rtl="0" algn="l">
              <a:spcBef>
                <a:spcPts val="0"/>
              </a:spcBef>
              <a:spcAft>
                <a:spcPts val="0"/>
              </a:spcAft>
              <a:buClr>
                <a:schemeClr val="lt1"/>
              </a:buClr>
              <a:buSzPts val="1800"/>
              <a:buFont typeface="Arial"/>
              <a:buChar char="•"/>
            </a:pPr>
            <a:r>
              <a:rPr lang="en-NZ" sz="1800">
                <a:solidFill>
                  <a:schemeClr val="lt1"/>
                </a:solidFill>
                <a:latin typeface="Calibri"/>
                <a:ea typeface="Calibri"/>
                <a:cs typeface="Calibri"/>
                <a:sym typeface="Calibri"/>
              </a:rPr>
              <a:t>Notification to mariners also put in place 3-4 weeks ahead of the change</a:t>
            </a:r>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19"/>
          <p:cNvSpPr txBox="1"/>
          <p:nvPr/>
        </p:nvSpPr>
        <p:spPr>
          <a:xfrm>
            <a:off x="7908388" y="2193502"/>
            <a:ext cx="4185138" cy="2031325"/>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lt1"/>
              </a:buClr>
              <a:buSzPts val="1800"/>
              <a:buFont typeface="Arial"/>
              <a:buChar char="•"/>
            </a:pPr>
            <a:r>
              <a:rPr lang="en-NZ" sz="1800">
                <a:solidFill>
                  <a:schemeClr val="lt1"/>
                </a:solidFill>
                <a:latin typeface="Calibri"/>
                <a:ea typeface="Calibri"/>
                <a:cs typeface="Calibri"/>
                <a:sym typeface="Calibri"/>
              </a:rPr>
              <a:t>Broadcasting to two satellites</a:t>
            </a:r>
            <a:endParaRPr/>
          </a:p>
          <a:p>
            <a:pPr indent="-285750" lvl="0" marL="285750" marR="0" rtl="0" algn="l">
              <a:spcBef>
                <a:spcPts val="0"/>
              </a:spcBef>
              <a:spcAft>
                <a:spcPts val="0"/>
              </a:spcAft>
              <a:buClr>
                <a:schemeClr val="lt1"/>
              </a:buClr>
              <a:buSzPts val="1800"/>
              <a:buFont typeface="Arial"/>
              <a:buChar char="•"/>
            </a:pPr>
            <a:r>
              <a:rPr lang="en-NZ" sz="1800">
                <a:solidFill>
                  <a:schemeClr val="lt1"/>
                </a:solidFill>
                <a:latin typeface="Calibri"/>
                <a:ea typeface="Calibri"/>
                <a:cs typeface="Calibri"/>
                <a:sym typeface="Calibri"/>
              </a:rPr>
              <a:t>POR and AROW Oceanic region</a:t>
            </a:r>
            <a:endParaRPr/>
          </a:p>
          <a:p>
            <a:pPr indent="-285750" lvl="0" marL="285750" marR="0" rtl="0" algn="l">
              <a:spcBef>
                <a:spcPts val="0"/>
              </a:spcBef>
              <a:spcAft>
                <a:spcPts val="0"/>
              </a:spcAft>
              <a:buClr>
                <a:schemeClr val="lt1"/>
              </a:buClr>
              <a:buSzPts val="1800"/>
              <a:buFont typeface="Arial"/>
              <a:buChar char="•"/>
            </a:pPr>
            <a:r>
              <a:rPr lang="en-NZ" sz="1800">
                <a:solidFill>
                  <a:schemeClr val="lt1"/>
                </a:solidFill>
                <a:latin typeface="Calibri"/>
                <a:ea typeface="Calibri"/>
                <a:cs typeface="Calibri"/>
                <a:sym typeface="Calibri"/>
              </a:rPr>
              <a:t>Monitoring MSI – will now be a challenge for the AORW region.</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50" name="Google Shape;150;p19"/>
          <p:cNvPicPr preferRelativeResize="0"/>
          <p:nvPr/>
        </p:nvPicPr>
        <p:blipFill rotWithShape="1">
          <a:blip r:embed="rId3">
            <a:alphaModFix/>
          </a:blip>
          <a:srcRect b="0" l="0" r="0" t="0"/>
          <a:stretch/>
        </p:blipFill>
        <p:spPr>
          <a:xfrm>
            <a:off x="339090" y="1141094"/>
            <a:ext cx="7419242" cy="4822507"/>
          </a:xfrm>
          <a:prstGeom prst="rect">
            <a:avLst/>
          </a:prstGeom>
          <a:noFill/>
          <a:ln>
            <a:noFill/>
          </a:ln>
        </p:spPr>
      </p:pic>
      <p:sp>
        <p:nvSpPr>
          <p:cNvPr id="151" name="Google Shape;151;p19"/>
          <p:cNvSpPr/>
          <p:nvPr/>
        </p:nvSpPr>
        <p:spPr>
          <a:xfrm>
            <a:off x="4164745" y="159306"/>
            <a:ext cx="3840410" cy="7694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NZ" sz="2200">
                <a:solidFill>
                  <a:schemeClr val="lt1"/>
                </a:solidFill>
                <a:latin typeface="Calibri"/>
                <a:ea typeface="Calibri"/>
                <a:cs typeface="Calibri"/>
                <a:sym typeface="Calibri"/>
              </a:rPr>
              <a:t>Future challenges </a:t>
            </a:r>
            <a:endParaRPr/>
          </a:p>
          <a:p>
            <a:pPr indent="0" lvl="0" marL="0" marR="0" rtl="0" algn="ctr">
              <a:spcBef>
                <a:spcPts val="0"/>
              </a:spcBef>
              <a:spcAft>
                <a:spcPts val="0"/>
              </a:spcAft>
              <a:buNone/>
            </a:pPr>
            <a:r>
              <a:rPr lang="en-NZ" sz="2200">
                <a:solidFill>
                  <a:schemeClr val="lt1"/>
                </a:solidFill>
                <a:latin typeface="Calibri"/>
                <a:ea typeface="Calibri"/>
                <a:cs typeface="Calibri"/>
                <a:sym typeface="Calibri"/>
              </a:rPr>
              <a:t>Migration from I3- I4 INMARSAT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0"/>
          <p:cNvSpPr/>
          <p:nvPr/>
        </p:nvSpPr>
        <p:spPr>
          <a:xfrm>
            <a:off x="155274" y="276045"/>
            <a:ext cx="11766431" cy="5539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NZ" sz="3000">
                <a:solidFill>
                  <a:schemeClr val="lt1"/>
                </a:solidFill>
                <a:latin typeface="Calibri"/>
                <a:ea typeface="Calibri"/>
                <a:cs typeface="Calibri"/>
                <a:sym typeface="Calibri"/>
              </a:rPr>
              <a:t>Significant examples of stakeholder interactions or education activities</a:t>
            </a:r>
            <a:endParaRPr/>
          </a:p>
        </p:txBody>
      </p:sp>
      <p:sp>
        <p:nvSpPr>
          <p:cNvPr id="158" name="Google Shape;158;p20"/>
          <p:cNvSpPr txBox="1"/>
          <p:nvPr/>
        </p:nvSpPr>
        <p:spPr>
          <a:xfrm>
            <a:off x="155273" y="905069"/>
            <a:ext cx="11881453" cy="563231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solidFill>
                  <a:schemeClr val="lt1"/>
                </a:solidFill>
                <a:latin typeface="Calibri"/>
                <a:ea typeface="Calibri"/>
                <a:cs typeface="Calibri"/>
                <a:sym typeface="Calibri"/>
              </a:rPr>
              <a:t>Tuesday 10 April 2018, marked 50 years since the Lyttelton to Wellington ferry </a:t>
            </a:r>
            <a:r>
              <a:rPr i="1" lang="en-NZ" sz="1800">
                <a:solidFill>
                  <a:schemeClr val="lt1"/>
                </a:solidFill>
                <a:latin typeface="Calibri"/>
                <a:ea typeface="Calibri"/>
                <a:cs typeface="Calibri"/>
                <a:sym typeface="Calibri"/>
              </a:rPr>
              <a:t>Wahine</a:t>
            </a:r>
            <a:r>
              <a:rPr lang="en-NZ" sz="1800">
                <a:solidFill>
                  <a:schemeClr val="lt1"/>
                </a:solidFill>
                <a:latin typeface="Calibri"/>
                <a:ea typeface="Calibri"/>
                <a:cs typeface="Calibri"/>
                <a:sym typeface="Calibri"/>
              </a:rPr>
              <a:t> sank in the Wellington Harbour in what is considered New Zealand’s worst modern maritime disaster</a:t>
            </a:r>
            <a:r>
              <a:rPr b="1" lang="en-NZ" sz="1800">
                <a:solidFill>
                  <a:schemeClr val="lt1"/>
                </a:solidFill>
                <a:latin typeface="Calibri"/>
                <a:ea typeface="Calibri"/>
                <a:cs typeface="Calibri"/>
                <a:sym typeface="Calibri"/>
              </a:rPr>
              <a:t>.</a:t>
            </a:r>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ts val="1800"/>
              <a:buFont typeface="Arial"/>
              <a:buChar char="•"/>
            </a:pPr>
            <a:r>
              <a:rPr lang="en-NZ" sz="1800">
                <a:solidFill>
                  <a:schemeClr val="lt1"/>
                </a:solidFill>
                <a:latin typeface="Calibri"/>
                <a:ea typeface="Calibri"/>
                <a:cs typeface="Calibri"/>
                <a:sym typeface="Calibri"/>
              </a:rPr>
              <a:t>Boat/Yacht shows </a:t>
            </a:r>
            <a:endParaRPr/>
          </a:p>
          <a:p>
            <a:pPr indent="-285750" lvl="0" marL="285750" marR="0" rtl="0" algn="l">
              <a:spcBef>
                <a:spcPts val="0"/>
              </a:spcBef>
              <a:spcAft>
                <a:spcPts val="0"/>
              </a:spcAft>
              <a:buClr>
                <a:schemeClr val="lt1"/>
              </a:buClr>
              <a:buSzPts val="1800"/>
              <a:buFont typeface="Arial"/>
              <a:buChar char="•"/>
            </a:pPr>
            <a:r>
              <a:rPr lang="en-NZ" sz="1800">
                <a:solidFill>
                  <a:schemeClr val="lt1"/>
                </a:solidFill>
                <a:latin typeface="Calibri"/>
                <a:ea typeface="Calibri"/>
                <a:cs typeface="Calibri"/>
                <a:sym typeface="Calibri"/>
              </a:rPr>
              <a:t>Speaking at Yacht clubs ahead of races </a:t>
            </a:r>
            <a:endParaRPr/>
          </a:p>
          <a:p>
            <a:pPr indent="-285750" lvl="0" marL="285750" marR="0" rtl="0" algn="l">
              <a:spcBef>
                <a:spcPts val="0"/>
              </a:spcBef>
              <a:spcAft>
                <a:spcPts val="0"/>
              </a:spcAft>
              <a:buClr>
                <a:schemeClr val="lt1"/>
              </a:buClr>
              <a:buSzPts val="1800"/>
              <a:buFont typeface="Arial"/>
              <a:buChar char="•"/>
            </a:pPr>
            <a:r>
              <a:rPr lang="en-NZ" sz="1800">
                <a:solidFill>
                  <a:schemeClr val="lt1"/>
                </a:solidFill>
                <a:latin typeface="Calibri"/>
                <a:ea typeface="Calibri"/>
                <a:cs typeface="Calibri"/>
                <a:sym typeface="Calibri"/>
              </a:rPr>
              <a:t>Customer centric workshops planned later this year – are our products still relevant?</a:t>
            </a:r>
            <a:endParaRPr/>
          </a:p>
        </p:txBody>
      </p:sp>
      <p:sp>
        <p:nvSpPr>
          <p:cNvPr id="159" name="Google Shape;159;p20"/>
          <p:cNvSpPr txBox="1"/>
          <p:nvPr/>
        </p:nvSpPr>
        <p:spPr>
          <a:xfrm>
            <a:off x="9104325" y="1672565"/>
            <a:ext cx="2593396" cy="34163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solidFill>
                  <a:schemeClr val="lt1"/>
                </a:solidFill>
                <a:latin typeface="Calibri"/>
                <a:ea typeface="Calibri"/>
                <a:cs typeface="Calibri"/>
                <a:sym typeface="Calibri"/>
              </a:rPr>
              <a:t>Members of our meteorology team also took part in the “PS: Are you prepared?” exhibition, reinforcing the message that the MetService weather forecast should always be part of preparations, regardless of what you are doing.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60" name="Google Shape;160;p20"/>
          <p:cNvPicPr preferRelativeResize="0"/>
          <p:nvPr/>
        </p:nvPicPr>
        <p:blipFill rotWithShape="1">
          <a:blip r:embed="rId3">
            <a:alphaModFix/>
          </a:blip>
          <a:srcRect b="0" l="0" r="0" t="0"/>
          <a:stretch/>
        </p:blipFill>
        <p:spPr>
          <a:xfrm>
            <a:off x="3854495" y="1591955"/>
            <a:ext cx="5115532" cy="3836649"/>
          </a:xfrm>
          <a:prstGeom prst="rect">
            <a:avLst/>
          </a:prstGeom>
          <a:noFill/>
          <a:ln>
            <a:noFill/>
          </a:ln>
        </p:spPr>
      </p:pic>
      <p:sp>
        <p:nvSpPr>
          <p:cNvPr descr="Image result for wahine disaster" id="161" name="Google Shape;161;p20"/>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The Wahine in Wellington Harbour" id="162" name="Google Shape;162;p20"/>
          <p:cNvPicPr preferRelativeResize="0"/>
          <p:nvPr/>
        </p:nvPicPr>
        <p:blipFill rotWithShape="1">
          <a:blip r:embed="rId4">
            <a:alphaModFix/>
          </a:blip>
          <a:srcRect b="0" l="0" r="0" t="0"/>
          <a:stretch/>
        </p:blipFill>
        <p:spPr>
          <a:xfrm>
            <a:off x="119469" y="1994522"/>
            <a:ext cx="3600728" cy="256415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21"/>
          <p:cNvSpPr txBox="1"/>
          <p:nvPr/>
        </p:nvSpPr>
        <p:spPr>
          <a:xfrm>
            <a:off x="2555755" y="232816"/>
            <a:ext cx="6660913" cy="43088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NZ" sz="2200">
                <a:solidFill>
                  <a:schemeClr val="lt1"/>
                </a:solidFill>
                <a:latin typeface="Calibri"/>
                <a:ea typeface="Calibri"/>
                <a:cs typeface="Calibri"/>
                <a:sym typeface="Calibri"/>
              </a:rPr>
              <a:t>Masters of Meteorology course</a:t>
            </a:r>
            <a:endParaRPr/>
          </a:p>
        </p:txBody>
      </p:sp>
      <p:pic>
        <p:nvPicPr>
          <p:cNvPr descr="A group of people posing for a photo&#10;&#10;Description generated with very high confidence" id="168" name="Google Shape;168;p21"/>
          <p:cNvPicPr preferRelativeResize="0"/>
          <p:nvPr/>
        </p:nvPicPr>
        <p:blipFill rotWithShape="1">
          <a:blip r:embed="rId3">
            <a:alphaModFix/>
          </a:blip>
          <a:srcRect b="0" l="0" r="0" t="0"/>
          <a:stretch/>
        </p:blipFill>
        <p:spPr>
          <a:xfrm>
            <a:off x="459778" y="1118381"/>
            <a:ext cx="6913079" cy="3877767"/>
          </a:xfrm>
          <a:prstGeom prst="rect">
            <a:avLst/>
          </a:prstGeom>
          <a:noFill/>
          <a:ln>
            <a:noFill/>
          </a:ln>
        </p:spPr>
      </p:pic>
      <p:sp>
        <p:nvSpPr>
          <p:cNvPr id="169" name="Google Shape;169;p21"/>
          <p:cNvSpPr/>
          <p:nvPr/>
        </p:nvSpPr>
        <p:spPr>
          <a:xfrm>
            <a:off x="7873219" y="1764602"/>
            <a:ext cx="3486443" cy="2585323"/>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lt1"/>
              </a:buClr>
              <a:buSzPts val="1800"/>
              <a:buFont typeface="Arial"/>
              <a:buChar char="•"/>
            </a:pPr>
            <a:r>
              <a:rPr lang="en-NZ" sz="1800">
                <a:solidFill>
                  <a:schemeClr val="lt1"/>
                </a:solidFill>
                <a:latin typeface="Calibri"/>
                <a:ea typeface="Calibri"/>
                <a:cs typeface="Calibri"/>
                <a:sym typeface="Calibri"/>
              </a:rPr>
              <a:t>May 2018, we welcomed the first ever graduates from the Masters in Meteorology programme, run in partnership between MetService and Victoria University of Wellington (VUW).</a:t>
            </a:r>
            <a:endParaRPr/>
          </a:p>
          <a:p>
            <a:pPr indent="-285750" lvl="0" marL="285750" marR="0" rtl="0" algn="l">
              <a:spcBef>
                <a:spcPts val="0"/>
              </a:spcBef>
              <a:spcAft>
                <a:spcPts val="0"/>
              </a:spcAft>
              <a:buClr>
                <a:schemeClr val="lt1"/>
              </a:buClr>
              <a:buSzPts val="1800"/>
              <a:buFont typeface="Arial"/>
              <a:buChar char="•"/>
            </a:pPr>
            <a:r>
              <a:rPr lang="en-NZ" sz="1800">
                <a:solidFill>
                  <a:schemeClr val="lt1"/>
                </a:solidFill>
                <a:latin typeface="Calibri"/>
                <a:ea typeface="Calibri"/>
                <a:cs typeface="Calibri"/>
                <a:sym typeface="Calibri"/>
              </a:rPr>
              <a:t>Graduates with majors in maths and physic degrees.</a:t>
            </a: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Red Orange">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