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4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4797-1138-4AAA-A4ED-D57766080997}" type="datetimeFigureOut">
              <a:rPr lang="en-US" smtClean="0"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4CB8-1C77-47AC-AD0B-8198EA19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1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on WWMIWS </a:t>
            </a:r>
            <a:r>
              <a:rPr lang="en-US" dirty="0" err="1" smtClean="0"/>
              <a:t>workplan</a:t>
            </a:r>
            <a:r>
              <a:rPr lang="en-US" dirty="0" smtClean="0"/>
              <a:t> item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Reference card for ships on how to use products issued for the WWMIWS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9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Meteorological products use language terms to convey information about categories of severity, likelihood, timing, spatial features</a:t>
            </a:r>
          </a:p>
          <a:p>
            <a:r>
              <a:rPr lang="en-US" dirty="0" smtClean="0"/>
              <a:t>A proportion of the user community use numerical values for their decision-making</a:t>
            </a:r>
          </a:p>
          <a:p>
            <a:endParaRPr lang="en-US" dirty="0"/>
          </a:p>
          <a:p>
            <a:r>
              <a:rPr lang="en-US" dirty="0" smtClean="0"/>
              <a:t>Therefore, it is important that Met Services provide explanatory material to help users to understand and effectively </a:t>
            </a:r>
            <a:r>
              <a:rPr lang="en-US" dirty="0" err="1" smtClean="0"/>
              <a:t>utilise</a:t>
            </a:r>
            <a:r>
              <a:rPr lang="en-US" dirty="0" smtClean="0"/>
              <a:t> the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numerous examples of users finding their own reference material for operational purposes on the ship bridge.</a:t>
            </a:r>
          </a:p>
          <a:p>
            <a:r>
              <a:rPr lang="en-US" dirty="0" smtClean="0"/>
              <a:t>In some cases, they refer to IMO publications, whereas others simply print from the internet.</a:t>
            </a:r>
          </a:p>
          <a:p>
            <a:endParaRPr lang="en-US" dirty="0"/>
          </a:p>
          <a:p>
            <a:r>
              <a:rPr lang="en-US" dirty="0" smtClean="0"/>
              <a:t>There is an opportunity for WMO and Met Services to brand reference material suitable for use on the ship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4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 from a ship’s bridge</a:t>
            </a:r>
            <a:br>
              <a:rPr lang="en-US" dirty="0" smtClean="0"/>
            </a:br>
            <a:r>
              <a:rPr lang="en-US" dirty="0" smtClean="0"/>
              <a:t>(Visibility, swell categories)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r="5684"/>
          <a:stretch/>
        </p:blipFill>
        <p:spPr>
          <a:xfrm rot="5400000">
            <a:off x="1877317" y="1567678"/>
            <a:ext cx="5276085" cy="5071295"/>
          </a:xfrm>
        </p:spPr>
      </p:pic>
    </p:spTree>
    <p:extLst>
      <p:ext uri="{BB962C8B-B14F-4D97-AF65-F5344CB8AC3E}">
        <p14:creationId xmlns:p14="http://schemas.microsoft.com/office/powerpoint/2010/main" val="207889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Beaufort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r="7383"/>
          <a:stretch/>
        </p:blipFill>
        <p:spPr>
          <a:xfrm rot="5400000">
            <a:off x="2228815" y="1235683"/>
            <a:ext cx="4878190" cy="5520411"/>
          </a:xfrm>
        </p:spPr>
      </p:pic>
    </p:spTree>
    <p:extLst>
      <p:ext uri="{BB962C8B-B14F-4D97-AF65-F5344CB8AC3E}">
        <p14:creationId xmlns:p14="http://schemas.microsoft.com/office/powerpoint/2010/main" val="114829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METAREA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r="16304"/>
          <a:stretch/>
        </p:blipFill>
        <p:spPr>
          <a:xfrm rot="5400000">
            <a:off x="2214599" y="889858"/>
            <a:ext cx="4939273" cy="6273144"/>
          </a:xfrm>
        </p:spPr>
      </p:pic>
    </p:spTree>
    <p:extLst>
      <p:ext uri="{BB962C8B-B14F-4D97-AF65-F5344CB8AC3E}">
        <p14:creationId xmlns:p14="http://schemas.microsoft.com/office/powerpoint/2010/main" val="344492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brochure with wind warning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2494435" cy="52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Background on WWMIWS workplan item 1</vt:lpstr>
      <vt:lpstr>Problem statement</vt:lpstr>
      <vt:lpstr>Current state of play</vt:lpstr>
      <vt:lpstr>Photos from a ship’s bridge (Visibility, swell categories)</vt:lpstr>
      <vt:lpstr>Example of Beaufort scale</vt:lpstr>
      <vt:lpstr>Example of METAREA map</vt:lpstr>
      <vt:lpstr>Example of brochure with wind warning categories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on WWMIWS workplan item 1</dc:title>
  <dc:creator>Neal Moodie</dc:creator>
  <cp:lastModifiedBy>Neal Moodie</cp:lastModifiedBy>
  <cp:revision>2</cp:revision>
  <dcterms:created xsi:type="dcterms:W3CDTF">2018-07-12T07:21:04Z</dcterms:created>
  <dcterms:modified xsi:type="dcterms:W3CDTF">2018-07-12T07:37:25Z</dcterms:modified>
</cp:coreProperties>
</file>