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6858000" cx="9144000"/>
  <p:notesSz cx="6858000" cy="9296400"/>
  <p:embeddedFontLst>
    <p:embeddedFont>
      <p:font typeface="Arial Narrow"/>
      <p:regular r:id="rId22"/>
      <p:bold r:id="rId23"/>
      <p:italic r:id="rId24"/>
      <p:boldItalic r:id="rId25"/>
    </p:embeddedFont>
    <p:embeddedFont>
      <p:font typeface="Arial Black"/>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93638C6-CC20-4A92-A029-82ADD82735AC}">
  <a:tblStyle styleId="{F93638C6-CC20-4A92-A029-82ADD82735AC}" styleName="Table_0">
    <a:wholeTbl>
      <a:tcTxStyle b="off" i="off">
        <a:font>
          <a:latin typeface="Arial Narrow"/>
          <a:ea typeface="Arial Narrow"/>
          <a:cs typeface="Arial Narrow"/>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3F9FA"/>
          </a:solidFill>
        </a:fill>
      </a:tcStyle>
    </a:wholeTbl>
    <a:band1H>
      <a:tcTxStyle/>
      <a:tcStyle>
        <a:fill>
          <a:solidFill>
            <a:srgbClr val="E7F3F4"/>
          </a:solidFill>
        </a:fill>
      </a:tcStyle>
    </a:band1H>
    <a:band2H>
      <a:tcTxStyle/>
    </a:band2H>
    <a:band1V>
      <a:tcTxStyle/>
      <a:tcStyle>
        <a:fill>
          <a:solidFill>
            <a:srgbClr val="E7F3F4"/>
          </a:solidFill>
        </a:fill>
      </a:tcStyle>
    </a:band1V>
    <a:band2V>
      <a:tcTxStyle/>
    </a:band2V>
    <a:lastCol>
      <a:tcTxStyle b="on" i="off">
        <a:font>
          <a:latin typeface="Arial Narrow"/>
          <a:ea typeface="Arial Narrow"/>
          <a:cs typeface="Arial Narrow"/>
        </a:font>
        <a:schemeClr val="lt1"/>
      </a:tcTxStyle>
      <a:tcStyle>
        <a:fill>
          <a:solidFill>
            <a:schemeClr val="accent1"/>
          </a:solidFill>
        </a:fill>
      </a:tcStyle>
    </a:lastCol>
    <a:firstCol>
      <a:tcTxStyle b="on" i="off">
        <a:font>
          <a:latin typeface="Arial Narrow"/>
          <a:ea typeface="Arial Narrow"/>
          <a:cs typeface="Arial Narrow"/>
        </a:font>
        <a:schemeClr val="lt1"/>
      </a:tcTxStyle>
      <a:tcStyle>
        <a:fill>
          <a:solidFill>
            <a:schemeClr val="accent1"/>
          </a:solidFill>
        </a:fill>
      </a:tcStyle>
    </a:firstCol>
    <a:lastRow>
      <a:tcTxStyle b="on" i="off">
        <a:font>
          <a:latin typeface="Arial Narrow"/>
          <a:ea typeface="Arial Narrow"/>
          <a:cs typeface="Arial Narrow"/>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Narrow"/>
          <a:ea typeface="Arial Narrow"/>
          <a:cs typeface="Arial Narrow"/>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84B95A0D-89A5-438F-A6DF-5D2CA76F79FD}"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928"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font" Target="fonts/ArialNarrow-regular.fntdata"/><Relationship Id="rId21" Type="http://schemas.openxmlformats.org/officeDocument/2006/relationships/slide" Target="slides/slide14.xml"/><Relationship Id="rId24" Type="http://schemas.openxmlformats.org/officeDocument/2006/relationships/font" Target="fonts/ArialNarrow-italic.fntdata"/><Relationship Id="rId23" Type="http://schemas.openxmlformats.org/officeDocument/2006/relationships/font" Target="fonts/ArialNarrow-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ArialBlack-regular.fntdata"/><Relationship Id="rId25" Type="http://schemas.openxmlformats.org/officeDocument/2006/relationships/font" Target="fonts/ArialNarrow-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2547" cy="465341"/>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3851" y="0"/>
            <a:ext cx="2972547" cy="465341"/>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480" y="4415530"/>
            <a:ext cx="5487041" cy="4183603"/>
          </a:xfrm>
          <a:prstGeom prst="rect">
            <a:avLst/>
          </a:prstGeom>
          <a:noFill/>
          <a:ln>
            <a:noFill/>
          </a:ln>
        </p:spPr>
        <p:txBody>
          <a:bodyPr anchorCtr="0" anchor="t" bIns="45700" lIns="91425" spcFirstLastPara="1" rIns="91425" wrap="square" tIns="45700"/>
          <a:lstStyle>
            <a:lvl1pPr indent="-228600" lvl="0" marL="4572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1pPr>
            <a:lvl2pPr indent="-228600" lvl="1" marL="9144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2pPr>
            <a:lvl3pPr indent="-228600" lvl="2" marL="13716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3pPr>
            <a:lvl4pPr indent="-228600" lvl="3" marL="18288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4pPr>
            <a:lvl5pPr indent="-228600" lvl="4" marL="22860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574"/>
            <a:ext cx="2972547" cy="46534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3851" y="8829574"/>
            <a:ext cx="2972547" cy="46534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CA"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1:notes"/>
          <p:cNvSpPr txBox="1"/>
          <p:nvPr>
            <p:ph idx="1" type="body"/>
          </p:nvPr>
        </p:nvSpPr>
        <p:spPr>
          <a:xfrm>
            <a:off x="685480" y="4415530"/>
            <a:ext cx="5487041" cy="4183603"/>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4" name="Google Shape;154;p1: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8: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2" name="Google Shape;252;p8:notes"/>
          <p:cNvSpPr txBox="1"/>
          <p:nvPr>
            <p:ph idx="1" type="body"/>
          </p:nvPr>
        </p:nvSpPr>
        <p:spPr>
          <a:xfrm>
            <a:off x="685480" y="4415530"/>
            <a:ext cx="5487041" cy="418360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Times"/>
              <a:ea typeface="Times"/>
              <a:cs typeface="Times"/>
              <a:sym typeface="Times"/>
            </a:endParaRPr>
          </a:p>
        </p:txBody>
      </p:sp>
      <p:sp>
        <p:nvSpPr>
          <p:cNvPr id="253" name="Google Shape;253;p8:notes"/>
          <p:cNvSpPr txBox="1"/>
          <p:nvPr>
            <p:ph idx="12" type="sldNum"/>
          </p:nvPr>
        </p:nvSpPr>
        <p:spPr>
          <a:xfrm>
            <a:off x="3883851" y="8829574"/>
            <a:ext cx="2972547" cy="46534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CA" sz="1200">
                <a:solidFill>
                  <a:schemeClr val="dk1"/>
                </a:solidFill>
                <a:latin typeface="Times"/>
                <a:ea typeface="Times"/>
                <a:cs typeface="Times"/>
                <a:sym typeface="Times"/>
              </a:rPr>
              <a:t>‹#›</a:t>
            </a:fld>
            <a:endParaRPr b="0" sz="1200">
              <a:solidFill>
                <a:schemeClr val="dk1"/>
              </a:solidFill>
              <a:latin typeface="Times"/>
              <a:ea typeface="Times"/>
              <a:cs typeface="Times"/>
              <a:sym typeface="Time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4652d30ecc_0_10: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4652d30ecc_0_10:notes"/>
          <p:cNvSpPr txBox="1"/>
          <p:nvPr>
            <p:ph idx="1" type="body"/>
          </p:nvPr>
        </p:nvSpPr>
        <p:spPr>
          <a:xfrm>
            <a:off x="685480" y="4415530"/>
            <a:ext cx="5487000" cy="41835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1" name="Google Shape;261;g4652d30ecc_0_10:notes"/>
          <p:cNvSpPr txBox="1"/>
          <p:nvPr>
            <p:ph idx="12" type="sldNum"/>
          </p:nvPr>
        </p:nvSpPr>
        <p:spPr>
          <a:xfrm>
            <a:off x="3883851" y="8829574"/>
            <a:ext cx="2972400" cy="46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C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572e2dd550_1_11: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572e2dd550_1_11:notes"/>
          <p:cNvSpPr txBox="1"/>
          <p:nvPr>
            <p:ph idx="1" type="body"/>
          </p:nvPr>
        </p:nvSpPr>
        <p:spPr>
          <a:xfrm>
            <a:off x="685480" y="4415530"/>
            <a:ext cx="5487000" cy="41835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9" name="Google Shape;269;g572e2dd550_1_11:notes"/>
          <p:cNvSpPr txBox="1"/>
          <p:nvPr>
            <p:ph idx="12" type="sldNum"/>
          </p:nvPr>
        </p:nvSpPr>
        <p:spPr>
          <a:xfrm>
            <a:off x="3883851" y="8829574"/>
            <a:ext cx="2972400" cy="46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C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9: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6" name="Google Shape;276;p9:notes"/>
          <p:cNvSpPr txBox="1"/>
          <p:nvPr>
            <p:ph idx="1" type="body"/>
          </p:nvPr>
        </p:nvSpPr>
        <p:spPr>
          <a:xfrm>
            <a:off x="685480" y="4415530"/>
            <a:ext cx="5487041" cy="418360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a:buNone/>
            </a:pPr>
            <a:r>
              <a:rPr b="0" i="0" lang="en-CA" sz="1200" u="none" cap="none" strike="noStrike">
                <a:solidFill>
                  <a:schemeClr val="dk1"/>
                </a:solidFill>
                <a:latin typeface="Times"/>
                <a:ea typeface="Times"/>
                <a:cs typeface="Times"/>
                <a:sym typeface="Times"/>
              </a:rPr>
              <a:t>Hand off to John to explain the PARCOF</a:t>
            </a:r>
            <a:endParaRPr/>
          </a:p>
          <a:p>
            <a:pPr indent="0" lvl="0" marL="0" marR="0" rtl="0" algn="l">
              <a:spcBef>
                <a:spcPts val="360"/>
              </a:spcBef>
              <a:spcAft>
                <a:spcPts val="0"/>
              </a:spcAft>
              <a:buNone/>
            </a:pPr>
            <a:r>
              <a:t/>
            </a:r>
            <a:endParaRPr b="0" i="0" sz="1200" u="none" cap="none" strike="noStrike">
              <a:solidFill>
                <a:schemeClr val="dk1"/>
              </a:solidFill>
              <a:latin typeface="Times"/>
              <a:ea typeface="Times"/>
              <a:cs typeface="Times"/>
              <a:sym typeface="Times"/>
            </a:endParaRPr>
          </a:p>
        </p:txBody>
      </p:sp>
      <p:sp>
        <p:nvSpPr>
          <p:cNvPr id="277" name="Google Shape;277;p9:notes"/>
          <p:cNvSpPr txBox="1"/>
          <p:nvPr>
            <p:ph idx="12" type="sldNum"/>
          </p:nvPr>
        </p:nvSpPr>
        <p:spPr>
          <a:xfrm>
            <a:off x="3883851" y="8829574"/>
            <a:ext cx="2972547" cy="46534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CA" sz="1200">
                <a:solidFill>
                  <a:schemeClr val="dk1"/>
                </a:solidFill>
                <a:latin typeface="Times"/>
                <a:ea typeface="Times"/>
                <a:cs typeface="Times"/>
                <a:sym typeface="Times"/>
              </a:rPr>
              <a:t>‹#›</a:t>
            </a:fld>
            <a:endParaRPr b="0" sz="1200">
              <a:solidFill>
                <a:schemeClr val="dk1"/>
              </a:solidFill>
              <a:latin typeface="Times"/>
              <a:ea typeface="Times"/>
              <a:cs typeface="Times"/>
              <a:sym typeface="Time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p10: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4" name="Google Shape;284;p10:notes"/>
          <p:cNvSpPr txBox="1"/>
          <p:nvPr>
            <p:ph idx="1" type="body"/>
          </p:nvPr>
        </p:nvSpPr>
        <p:spPr>
          <a:xfrm>
            <a:off x="685480" y="4415530"/>
            <a:ext cx="5487041" cy="418360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Times"/>
              <a:ea typeface="Times"/>
              <a:cs typeface="Times"/>
              <a:sym typeface="Times"/>
            </a:endParaRPr>
          </a:p>
        </p:txBody>
      </p:sp>
      <p:sp>
        <p:nvSpPr>
          <p:cNvPr id="285" name="Google Shape;285;p10:notes"/>
          <p:cNvSpPr txBox="1"/>
          <p:nvPr>
            <p:ph idx="12" type="sldNum"/>
          </p:nvPr>
        </p:nvSpPr>
        <p:spPr>
          <a:xfrm>
            <a:off x="3883851" y="8829574"/>
            <a:ext cx="2972547" cy="46534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CA" sz="1200">
                <a:solidFill>
                  <a:schemeClr val="dk1"/>
                </a:solidFill>
                <a:latin typeface="Times"/>
                <a:ea typeface="Times"/>
                <a:cs typeface="Times"/>
                <a:sym typeface="Times"/>
              </a:rPr>
              <a:t>‹#›</a:t>
            </a:fld>
            <a:endParaRPr b="0" sz="1200">
              <a:solidFill>
                <a:schemeClr val="dk1"/>
              </a:solidFill>
              <a:latin typeface="Times"/>
              <a:ea typeface="Times"/>
              <a:cs typeface="Times"/>
              <a:sym typeface="Time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572e2dd550_1_18: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572e2dd550_1_18:notes"/>
          <p:cNvSpPr txBox="1"/>
          <p:nvPr>
            <p:ph idx="1" type="body"/>
          </p:nvPr>
        </p:nvSpPr>
        <p:spPr>
          <a:xfrm>
            <a:off x="685480" y="4415530"/>
            <a:ext cx="5487000" cy="41835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5" name="Google Shape;175;g572e2dd550_1_18:notes"/>
          <p:cNvSpPr txBox="1"/>
          <p:nvPr>
            <p:ph idx="12" type="sldNum"/>
          </p:nvPr>
        </p:nvSpPr>
        <p:spPr>
          <a:xfrm>
            <a:off x="3883851" y="8829574"/>
            <a:ext cx="2972400" cy="46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CA"/>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p2:notes"/>
          <p:cNvSpPr txBox="1"/>
          <p:nvPr>
            <p:ph idx="1" type="body"/>
          </p:nvPr>
        </p:nvSpPr>
        <p:spPr>
          <a:xfrm>
            <a:off x="685480" y="4415530"/>
            <a:ext cx="5487041" cy="4183603"/>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4" name="Google Shape;184;p2: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3: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6" name="Google Shape;196;p3:notes"/>
          <p:cNvSpPr txBox="1"/>
          <p:nvPr>
            <p:ph idx="1" type="body"/>
          </p:nvPr>
        </p:nvSpPr>
        <p:spPr>
          <a:xfrm>
            <a:off x="685480" y="4415530"/>
            <a:ext cx="5487041" cy="418360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CA" sz="1200" u="none" cap="none" strike="noStrike">
                <a:solidFill>
                  <a:schemeClr val="dk1"/>
                </a:solidFill>
                <a:latin typeface="Times"/>
                <a:ea typeface="Times"/>
                <a:cs typeface="Times"/>
                <a:sym typeface="Times"/>
              </a:rPr>
              <a:t>Your weather provides local information in days/weeks</a:t>
            </a:r>
            <a:endParaRPr/>
          </a:p>
          <a:p>
            <a:pPr indent="0" lvl="0" marL="0" marR="0" rtl="0" algn="l">
              <a:spcBef>
                <a:spcPts val="360"/>
              </a:spcBef>
              <a:spcAft>
                <a:spcPts val="0"/>
              </a:spcAft>
              <a:buNone/>
            </a:pPr>
            <a:r>
              <a:rPr b="0" i="0" lang="en-CA" sz="1200" u="none" cap="none" strike="noStrike">
                <a:solidFill>
                  <a:schemeClr val="dk1"/>
                </a:solidFill>
                <a:latin typeface="Times"/>
                <a:ea typeface="Times"/>
                <a:cs typeface="Times"/>
                <a:sym typeface="Times"/>
              </a:rPr>
              <a:t>Global climate models provide information for the globe for decades and centuries in advance</a:t>
            </a:r>
            <a:endParaRPr/>
          </a:p>
          <a:p>
            <a:pPr indent="0" lvl="0" marL="0" marR="0" rtl="0" algn="l">
              <a:spcBef>
                <a:spcPts val="360"/>
              </a:spcBef>
              <a:spcAft>
                <a:spcPts val="0"/>
              </a:spcAft>
              <a:buNone/>
            </a:pPr>
            <a:r>
              <a:rPr b="0" i="0" lang="en-CA" sz="1200" u="none" cap="none" strike="noStrike">
                <a:solidFill>
                  <a:schemeClr val="dk1"/>
                </a:solidFill>
                <a:latin typeface="Times"/>
                <a:ea typeface="Times"/>
                <a:cs typeface="Times"/>
                <a:sym typeface="Times"/>
              </a:rPr>
              <a:t>Advance in science and technologies now allow us to monitor and model better</a:t>
            </a:r>
            <a:endParaRPr/>
          </a:p>
          <a:p>
            <a:pPr indent="0" lvl="0" marL="0" marR="0" rtl="0" algn="l">
              <a:spcBef>
                <a:spcPts val="360"/>
              </a:spcBef>
              <a:spcAft>
                <a:spcPts val="0"/>
              </a:spcAft>
              <a:buNone/>
            </a:pPr>
            <a:r>
              <a:rPr b="0" i="0" lang="en-CA" sz="1200" u="none" cap="none" strike="noStrike">
                <a:solidFill>
                  <a:schemeClr val="dk1"/>
                </a:solidFill>
                <a:latin typeface="Times"/>
                <a:ea typeface="Times"/>
                <a:cs typeface="Times"/>
                <a:sym typeface="Times"/>
              </a:rPr>
              <a:t>We can now fill a gap and provide information at a regional coverage for monthly/seasonal scales</a:t>
            </a:r>
            <a:endParaRPr b="0" i="0" sz="1200" u="none" cap="none" strike="noStrike">
              <a:solidFill>
                <a:schemeClr val="dk1"/>
              </a:solidFill>
              <a:latin typeface="Times"/>
              <a:ea typeface="Times"/>
              <a:cs typeface="Times"/>
              <a:sym typeface="Times"/>
            </a:endParaRPr>
          </a:p>
        </p:txBody>
      </p:sp>
      <p:sp>
        <p:nvSpPr>
          <p:cNvPr id="197" name="Google Shape;197;p3:notes"/>
          <p:cNvSpPr txBox="1"/>
          <p:nvPr>
            <p:ph idx="12" type="sldNum"/>
          </p:nvPr>
        </p:nvSpPr>
        <p:spPr>
          <a:xfrm>
            <a:off x="3883851" y="8829574"/>
            <a:ext cx="2972547" cy="46534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CA"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4:notes"/>
          <p:cNvSpPr txBox="1"/>
          <p:nvPr>
            <p:ph idx="1" type="body"/>
          </p:nvPr>
        </p:nvSpPr>
        <p:spPr>
          <a:xfrm>
            <a:off x="685480" y="4415530"/>
            <a:ext cx="5487041" cy="4183603"/>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4" name="Google Shape;204;p4: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5: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2" name="Google Shape;212;p5:notes"/>
          <p:cNvSpPr txBox="1"/>
          <p:nvPr>
            <p:ph idx="1" type="body"/>
          </p:nvPr>
        </p:nvSpPr>
        <p:spPr>
          <a:xfrm>
            <a:off x="685480" y="4415530"/>
            <a:ext cx="5487041" cy="418360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CA" sz="1000" u="none" cap="none" strike="noStrike">
                <a:solidFill>
                  <a:schemeClr val="dk1"/>
                </a:solidFill>
                <a:latin typeface="Times"/>
                <a:ea typeface="Times"/>
                <a:cs typeface="Times"/>
                <a:sym typeface="Times"/>
              </a:rPr>
              <a:t>Implementing an RCC in the Arctic has not been attempted because historical and current data are sparse, and the available computer models have had limited skill at seasonal to yearly scales. </a:t>
            </a:r>
            <a:endParaRPr/>
          </a:p>
          <a:p>
            <a:pPr indent="0" lvl="0" marL="0" marR="0" rtl="0" algn="l">
              <a:spcBef>
                <a:spcPts val="300"/>
              </a:spcBef>
              <a:spcAft>
                <a:spcPts val="0"/>
              </a:spcAft>
              <a:buNone/>
            </a:pPr>
            <a:r>
              <a:t/>
            </a:r>
            <a:endParaRPr b="0" i="0" sz="1000" u="none" cap="none" strike="noStrike">
              <a:solidFill>
                <a:schemeClr val="dk1"/>
              </a:solidFill>
              <a:latin typeface="Times"/>
              <a:ea typeface="Times"/>
              <a:cs typeface="Times"/>
              <a:sym typeface="Times"/>
            </a:endParaRPr>
          </a:p>
          <a:p>
            <a:pPr indent="0" lvl="0" marL="0" marR="0" rtl="0" algn="l">
              <a:spcBef>
                <a:spcPts val="300"/>
              </a:spcBef>
              <a:spcAft>
                <a:spcPts val="0"/>
              </a:spcAft>
              <a:buNone/>
            </a:pPr>
            <a:r>
              <a:rPr b="0" i="0" lang="en-CA" sz="1000" u="none" cap="none" strike="noStrike">
                <a:solidFill>
                  <a:schemeClr val="dk1"/>
                </a:solidFill>
                <a:latin typeface="Times"/>
                <a:ea typeface="Times"/>
                <a:cs typeface="Times"/>
                <a:sym typeface="Times"/>
              </a:rPr>
              <a:t>As a legacy of the International Polar Year, an Arctic Polar Regional Climate Centre (ArPRCC) concept was put forth and approved by the WMO.  </a:t>
            </a:r>
            <a:endParaRPr/>
          </a:p>
          <a:p>
            <a:pPr indent="0" lvl="0" marL="0" marR="0" rtl="0" algn="l">
              <a:spcBef>
                <a:spcPts val="360"/>
              </a:spcBef>
              <a:spcAft>
                <a:spcPts val="0"/>
              </a:spcAft>
              <a:buNone/>
            </a:pPr>
            <a:r>
              <a:t/>
            </a:r>
            <a:endParaRPr b="0" i="0" sz="1200" u="none" cap="none" strike="noStrike">
              <a:solidFill>
                <a:schemeClr val="dk1"/>
              </a:solidFill>
              <a:latin typeface="Times"/>
              <a:ea typeface="Times"/>
              <a:cs typeface="Times"/>
              <a:sym typeface="Times"/>
            </a:endParaRPr>
          </a:p>
          <a:p>
            <a:pPr indent="0" lvl="0" marL="0" marR="0" rtl="0" algn="l">
              <a:spcBef>
                <a:spcPts val="360"/>
              </a:spcBef>
              <a:spcAft>
                <a:spcPts val="0"/>
              </a:spcAft>
              <a:buNone/>
            </a:pPr>
            <a:r>
              <a:rPr b="0" i="0" lang="en-CA" sz="1200" u="none" cap="none" strike="noStrike">
                <a:solidFill>
                  <a:schemeClr val="dk1"/>
                </a:solidFill>
                <a:latin typeface="Times"/>
                <a:ea typeface="Times"/>
                <a:cs typeface="Times"/>
                <a:sym typeface="Times"/>
              </a:rPr>
              <a:t>Areas identified on the map are the modelling centres</a:t>
            </a:r>
            <a:endParaRPr/>
          </a:p>
        </p:txBody>
      </p:sp>
      <p:sp>
        <p:nvSpPr>
          <p:cNvPr id="213" name="Google Shape;213;p5:notes"/>
          <p:cNvSpPr txBox="1"/>
          <p:nvPr>
            <p:ph idx="12" type="sldNum"/>
          </p:nvPr>
        </p:nvSpPr>
        <p:spPr>
          <a:xfrm>
            <a:off x="3883851" y="8829574"/>
            <a:ext cx="2972547" cy="46534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CA"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6: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0" name="Google Shape;220;p6:notes"/>
          <p:cNvSpPr txBox="1"/>
          <p:nvPr>
            <p:ph idx="1" type="body"/>
          </p:nvPr>
        </p:nvSpPr>
        <p:spPr>
          <a:xfrm>
            <a:off x="685480" y="4415530"/>
            <a:ext cx="5487041" cy="418360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CA" sz="1000" u="none" cap="none" strike="noStrike">
                <a:solidFill>
                  <a:schemeClr val="dk1"/>
                </a:solidFill>
                <a:latin typeface="Times"/>
                <a:ea typeface="Times"/>
                <a:cs typeface="Times"/>
                <a:sym typeface="Times"/>
              </a:rPr>
              <a:t>The Arctic PRCC-Network falls across three of the WMO Regional Associations, Asia, Europe and North America. </a:t>
            </a:r>
            <a:endParaRPr/>
          </a:p>
          <a:p>
            <a:pPr indent="0" lvl="0" marL="0" marR="0" rtl="0" algn="l">
              <a:spcBef>
                <a:spcPts val="300"/>
              </a:spcBef>
              <a:spcAft>
                <a:spcPts val="0"/>
              </a:spcAft>
              <a:buNone/>
            </a:pPr>
            <a:r>
              <a:rPr lang="en-CA" sz="1000"/>
              <a:t>The participating nations are the 8 Arctic Council states</a:t>
            </a:r>
            <a:endParaRPr b="0" i="0" sz="1000" u="none" cap="none" strike="noStrike">
              <a:solidFill>
                <a:schemeClr val="dk1"/>
              </a:solidFill>
              <a:latin typeface="Times"/>
              <a:ea typeface="Times"/>
              <a:cs typeface="Times"/>
              <a:sym typeface="Times"/>
            </a:endParaRPr>
          </a:p>
          <a:p>
            <a:pPr indent="0" lvl="0" marL="0" marR="0" rtl="0" algn="l">
              <a:spcBef>
                <a:spcPts val="300"/>
              </a:spcBef>
              <a:spcAft>
                <a:spcPts val="0"/>
              </a:spcAft>
              <a:buNone/>
            </a:pPr>
            <a:r>
              <a:rPr b="0" i="0" lang="en-CA" sz="1000" u="none" cap="none" strike="noStrike">
                <a:solidFill>
                  <a:schemeClr val="dk1"/>
                </a:solidFill>
                <a:latin typeface="Times"/>
                <a:ea typeface="Times"/>
                <a:cs typeface="Times"/>
                <a:sym typeface="Times"/>
              </a:rPr>
              <a:t>The structure for the Arctic PRCC-Network will be on two levels.  </a:t>
            </a:r>
            <a:endParaRPr/>
          </a:p>
          <a:p>
            <a:pPr indent="-228600" lvl="0" marL="228600" marR="0" rtl="0" algn="l">
              <a:spcBef>
                <a:spcPts val="300"/>
              </a:spcBef>
              <a:spcAft>
                <a:spcPts val="0"/>
              </a:spcAft>
              <a:buClr>
                <a:schemeClr val="dk1"/>
              </a:buClr>
              <a:buSzPts val="1000"/>
              <a:buFont typeface="Calibri"/>
              <a:buAutoNum type="arabicPeriod"/>
            </a:pPr>
            <a:r>
              <a:rPr b="0" i="0" lang="en-CA" sz="1000" u="none" cap="none" strike="noStrike">
                <a:solidFill>
                  <a:schemeClr val="dk1"/>
                </a:solidFill>
                <a:latin typeface="Times"/>
                <a:ea typeface="Times"/>
                <a:cs typeface="Times"/>
                <a:sym typeface="Times"/>
              </a:rPr>
              <a:t>Each Regional Association (node) will perform all mandatory functions for the countries in its domain: </a:t>
            </a:r>
            <a:endParaRPr/>
          </a:p>
          <a:p>
            <a:pPr indent="-171450" lvl="1" marL="628650" marR="0" rtl="0" algn="l">
              <a:spcBef>
                <a:spcPts val="300"/>
              </a:spcBef>
              <a:spcAft>
                <a:spcPts val="0"/>
              </a:spcAft>
              <a:buClr>
                <a:schemeClr val="dk1"/>
              </a:buClr>
              <a:buSzPts val="1000"/>
              <a:buFont typeface="Arial"/>
              <a:buChar char="•"/>
            </a:pPr>
            <a:r>
              <a:rPr b="0" i="0" lang="en-CA" sz="1000" u="none" cap="none" strike="noStrike">
                <a:solidFill>
                  <a:schemeClr val="dk1"/>
                </a:solidFill>
                <a:latin typeface="Times"/>
                <a:ea typeface="Times"/>
                <a:cs typeface="Times"/>
                <a:sym typeface="Times"/>
              </a:rPr>
              <a:t>Canada will lead the North American Node (Canada and USA); </a:t>
            </a:r>
            <a:endParaRPr/>
          </a:p>
          <a:p>
            <a:pPr indent="-171450" lvl="1" marL="628650" marR="0" rtl="0" algn="l">
              <a:spcBef>
                <a:spcPts val="300"/>
              </a:spcBef>
              <a:spcAft>
                <a:spcPts val="0"/>
              </a:spcAft>
              <a:buClr>
                <a:schemeClr val="dk1"/>
              </a:buClr>
              <a:buSzPts val="1000"/>
              <a:buFont typeface="Arial"/>
              <a:buChar char="•"/>
            </a:pPr>
            <a:r>
              <a:rPr b="0" i="0" lang="en-CA" sz="1000" u="none" cap="none" strike="noStrike">
                <a:solidFill>
                  <a:schemeClr val="dk1"/>
                </a:solidFill>
                <a:latin typeface="Times"/>
                <a:ea typeface="Times"/>
                <a:cs typeface="Times"/>
                <a:sym typeface="Times"/>
              </a:rPr>
              <a:t>Norway will lead the Northern Europe and Greenland Node (Denmark, Finland, Iceland, Norway, and Sweden); and </a:t>
            </a:r>
            <a:endParaRPr/>
          </a:p>
          <a:p>
            <a:pPr indent="-171450" lvl="1" marL="628650" marR="0" rtl="0" algn="l">
              <a:spcBef>
                <a:spcPts val="300"/>
              </a:spcBef>
              <a:spcAft>
                <a:spcPts val="0"/>
              </a:spcAft>
              <a:buClr>
                <a:schemeClr val="dk1"/>
              </a:buClr>
              <a:buSzPts val="1000"/>
              <a:buFont typeface="Arial"/>
              <a:buChar char="•"/>
            </a:pPr>
            <a:r>
              <a:rPr b="0" i="0" lang="en-CA" sz="1000" u="none" cap="none" strike="noStrike">
                <a:solidFill>
                  <a:schemeClr val="dk1"/>
                </a:solidFill>
                <a:latin typeface="Times"/>
                <a:ea typeface="Times"/>
                <a:cs typeface="Times"/>
                <a:sym typeface="Times"/>
              </a:rPr>
              <a:t>the Russian Federation will lead the Eurasian Node, see Figure 1.  </a:t>
            </a:r>
            <a:endParaRPr/>
          </a:p>
          <a:p>
            <a:pPr indent="0" lvl="0" marL="0" marR="0" rtl="0" algn="l">
              <a:spcBef>
                <a:spcPts val="360"/>
              </a:spcBef>
              <a:spcAft>
                <a:spcPts val="0"/>
              </a:spcAft>
              <a:buNone/>
            </a:pPr>
            <a:r>
              <a:t/>
            </a:r>
            <a:endParaRPr b="0" i="0" sz="1200" u="none" cap="none" strike="noStrike">
              <a:solidFill>
                <a:schemeClr val="dk1"/>
              </a:solidFill>
              <a:latin typeface="Times"/>
              <a:ea typeface="Times"/>
              <a:cs typeface="Times"/>
              <a:sym typeface="Times"/>
            </a:endParaRPr>
          </a:p>
          <a:p>
            <a:pPr indent="0" lvl="0" marL="0" marR="0" rtl="0" algn="l">
              <a:spcBef>
                <a:spcPts val="360"/>
              </a:spcBef>
              <a:spcAft>
                <a:spcPts val="0"/>
              </a:spcAft>
              <a:buNone/>
            </a:pPr>
            <a:r>
              <a:rPr b="0" i="0" lang="en-CA" sz="1200" u="none" cap="none" strike="noStrike">
                <a:solidFill>
                  <a:schemeClr val="dk1"/>
                </a:solidFill>
                <a:latin typeface="Times"/>
                <a:ea typeface="Times"/>
                <a:cs typeface="Times"/>
                <a:sym typeface="Times"/>
              </a:rPr>
              <a:t>4th mandatory function is training that is shared across the Nodes</a:t>
            </a:r>
            <a:endParaRPr/>
          </a:p>
          <a:p>
            <a:pPr indent="0" lvl="1" marL="457200" marR="0" rtl="0" algn="l">
              <a:spcBef>
                <a:spcPts val="360"/>
              </a:spcBef>
              <a:spcAft>
                <a:spcPts val="0"/>
              </a:spcAft>
              <a:buClr>
                <a:schemeClr val="dk1"/>
              </a:buClr>
              <a:buSzPts val="1200"/>
              <a:buFont typeface="Arial"/>
              <a:buNone/>
            </a:pPr>
            <a:r>
              <a:t/>
            </a:r>
            <a:endParaRPr b="0" i="0" sz="1200" u="none" cap="none" strike="noStrike">
              <a:solidFill>
                <a:schemeClr val="dk1"/>
              </a:solidFill>
              <a:latin typeface="Times"/>
              <a:ea typeface="Times"/>
              <a:cs typeface="Times"/>
              <a:sym typeface="Times"/>
            </a:endParaRPr>
          </a:p>
        </p:txBody>
      </p:sp>
      <p:sp>
        <p:nvSpPr>
          <p:cNvPr id="221" name="Google Shape;221;p6:notes"/>
          <p:cNvSpPr txBox="1"/>
          <p:nvPr>
            <p:ph idx="12" type="sldNum"/>
          </p:nvPr>
        </p:nvSpPr>
        <p:spPr>
          <a:xfrm>
            <a:off x="3883851" y="8829574"/>
            <a:ext cx="2972547" cy="46534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CA"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7:notes"/>
          <p:cNvSpPr/>
          <p:nvPr>
            <p:ph idx="2" type="sldImg"/>
          </p:nvPr>
        </p:nvSpPr>
        <p:spPr>
          <a:xfrm>
            <a:off x="11049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8" name="Google Shape;228;p7:notes"/>
          <p:cNvSpPr txBox="1"/>
          <p:nvPr>
            <p:ph idx="1" type="body"/>
          </p:nvPr>
        </p:nvSpPr>
        <p:spPr>
          <a:xfrm>
            <a:off x="685480" y="4415530"/>
            <a:ext cx="5487041" cy="418360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CA" sz="1200" u="none" cap="none" strike="noStrike">
                <a:solidFill>
                  <a:schemeClr val="dk1"/>
                </a:solidFill>
                <a:latin typeface="Times"/>
                <a:ea typeface="Times"/>
                <a:cs typeface="Times"/>
                <a:sym typeface="Times"/>
              </a:rPr>
              <a:t>Example of the potential coverage</a:t>
            </a:r>
            <a:endParaRPr/>
          </a:p>
        </p:txBody>
      </p:sp>
      <p:sp>
        <p:nvSpPr>
          <p:cNvPr id="229" name="Google Shape;229;p7:notes"/>
          <p:cNvSpPr txBox="1"/>
          <p:nvPr>
            <p:ph idx="12" type="sldNum"/>
          </p:nvPr>
        </p:nvSpPr>
        <p:spPr>
          <a:xfrm>
            <a:off x="3883851" y="8829574"/>
            <a:ext cx="2972547" cy="46534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CA"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513ef3936f_1_0:notes"/>
          <p:cNvSpPr/>
          <p:nvPr>
            <p:ph idx="2" type="sldImg"/>
          </p:nvPr>
        </p:nvSpPr>
        <p:spPr>
          <a:xfrm>
            <a:off x="1104900" y="696913"/>
            <a:ext cx="4648200" cy="34863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513ef3936f_1_0:notes"/>
          <p:cNvSpPr txBox="1"/>
          <p:nvPr>
            <p:ph idx="1" type="body"/>
          </p:nvPr>
        </p:nvSpPr>
        <p:spPr>
          <a:xfrm>
            <a:off x="685480" y="4415530"/>
            <a:ext cx="5487000" cy="41835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4" name="Google Shape;244;g513ef3936f_1_0:notes"/>
          <p:cNvSpPr txBox="1"/>
          <p:nvPr>
            <p:ph idx="12" type="sldNum"/>
          </p:nvPr>
        </p:nvSpPr>
        <p:spPr>
          <a:xfrm>
            <a:off x="3883851" y="8829574"/>
            <a:ext cx="2972400" cy="465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C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250825" y="188913"/>
            <a:ext cx="8713788" cy="792162"/>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1pPr>
            <a:lvl2pPr lvl="1"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2pPr>
            <a:lvl3pPr lvl="2"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3pPr>
            <a:lvl4pPr lvl="3"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4pPr>
            <a:lvl5pPr lvl="4"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17" name="Google Shape;17;p2"/>
          <p:cNvSpPr txBox="1"/>
          <p:nvPr>
            <p:ph idx="1" type="body"/>
          </p:nvPr>
        </p:nvSpPr>
        <p:spPr>
          <a:xfrm>
            <a:off x="250825" y="1052513"/>
            <a:ext cx="8713788" cy="4897437"/>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rgbClr val="FF9900"/>
              </a:buClr>
              <a:buSzPts val="2800"/>
              <a:buFont typeface="Noto Sans Symbols"/>
              <a:buChar char="▪"/>
              <a:defRPr b="0" i="0" sz="28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rgbClr val="FF9900"/>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rgbClr val="FF9900"/>
              </a:buClr>
              <a:buSzPts val="2400"/>
              <a:buFont typeface="Noto Sans Symbols"/>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9pPr>
          </a:lstStyle>
          <a:p/>
        </p:txBody>
      </p:sp>
      <p:sp>
        <p:nvSpPr>
          <p:cNvPr id="18" name="Google Shape;18;p2"/>
          <p:cNvSpPr txBox="1"/>
          <p:nvPr>
            <p:ph idx="12" type="sldNum"/>
          </p:nvPr>
        </p:nvSpPr>
        <p:spPr>
          <a:xfrm>
            <a:off x="5867400" y="6478588"/>
            <a:ext cx="1152525" cy="312737"/>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2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2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2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2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2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2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2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2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1" i="0" sz="2000" u="none" cap="none" strike="noStrike">
                <a:solidFill>
                  <a:schemeClr val="accent2"/>
                </a:solidFill>
                <a:latin typeface="Arial"/>
                <a:ea typeface="Arial"/>
                <a:cs typeface="Arial"/>
                <a:sym typeface="Arial"/>
              </a:defRPr>
            </a:lvl1pPr>
            <a:lvl2pPr lvl="1"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2pPr>
            <a:lvl3pPr lvl="2"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3pPr>
            <a:lvl4pPr lvl="3"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4pPr>
            <a:lvl5pPr lvl="4"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67" name="Google Shape;67;p11"/>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rgbClr val="FF9900"/>
              </a:buClr>
              <a:buSzPts val="3200"/>
              <a:buFont typeface="Noto Sans Symbols"/>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rgbClr val="FF9900"/>
              </a:buClr>
              <a:buSzPts val="2800"/>
              <a:buFont typeface="Noto Sans Symbols"/>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rgbClr val="FF9900"/>
              </a:buClr>
              <a:buSzPts val="2400"/>
              <a:buFont typeface="Noto Sans Symbols"/>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rgbClr val="FF9900"/>
              </a:buClr>
              <a:buSzPts val="2000"/>
              <a:buFont typeface="Noto Sans Symbols"/>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rgbClr val="FF9900"/>
              </a:buClr>
              <a:buSzPts val="2000"/>
              <a:buFont typeface="Noto Sans Symbols"/>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rgbClr val="FF9900"/>
              </a:buClr>
              <a:buSzPts val="2000"/>
              <a:buFont typeface="Noto Sans Symbols"/>
              <a:buNone/>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rgbClr val="FF9900"/>
              </a:buClr>
              <a:buSzPts val="2000"/>
              <a:buFont typeface="Noto Sans Symbols"/>
              <a:buNone/>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rgbClr val="FF9900"/>
              </a:buClr>
              <a:buSzPts val="2000"/>
              <a:buFont typeface="Noto Sans Symbols"/>
              <a:buNone/>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rgbClr val="FF9900"/>
              </a:buClr>
              <a:buSzPts val="2000"/>
              <a:buFont typeface="Noto Sans Symbols"/>
              <a:buNone/>
              <a:defRPr b="0" i="0" sz="2000" u="none" cap="none" strike="noStrike">
                <a:solidFill>
                  <a:schemeClr val="dk1"/>
                </a:solidFill>
                <a:latin typeface="Arial Narrow"/>
                <a:ea typeface="Arial Narrow"/>
                <a:cs typeface="Arial Narrow"/>
                <a:sym typeface="Arial Narrow"/>
              </a:defRPr>
            </a:lvl9pPr>
          </a:lstStyle>
          <a:p/>
        </p:txBody>
      </p:sp>
      <p:sp>
        <p:nvSpPr>
          <p:cNvPr id="68" name="Google Shape;68;p1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rgbClr val="FF9900"/>
              </a:buClr>
              <a:buSzPts val="1400"/>
              <a:buFont typeface="Noto Sans Symbols"/>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rgbClr val="FF9900"/>
              </a:buClr>
              <a:buSzPts val="1200"/>
              <a:buFont typeface="Noto Sans Symbols"/>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rgbClr val="FF9900"/>
              </a:buClr>
              <a:buSzPts val="1000"/>
              <a:buFont typeface="Noto Sans Symbols"/>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rgbClr val="FF9900"/>
              </a:buClr>
              <a:buSzPts val="900"/>
              <a:buFont typeface="Noto Sans Symbols"/>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rgbClr val="FF9900"/>
              </a:buClr>
              <a:buSzPts val="900"/>
              <a:buFont typeface="Noto Sans Symbols"/>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rgbClr val="FF9900"/>
              </a:buClr>
              <a:buSzPts val="900"/>
              <a:buFont typeface="Noto Sans Symbols"/>
              <a:buNone/>
              <a:defRPr b="0" i="0" sz="900" u="none" cap="none" strike="noStrike">
                <a:solidFill>
                  <a:schemeClr val="dk1"/>
                </a:solidFill>
                <a:latin typeface="Arial Narrow"/>
                <a:ea typeface="Arial Narrow"/>
                <a:cs typeface="Arial Narrow"/>
                <a:sym typeface="Arial Narrow"/>
              </a:defRPr>
            </a:lvl6pPr>
            <a:lvl7pPr indent="-228600" lvl="6" marL="3200400" marR="0" rtl="0" algn="l">
              <a:spcBef>
                <a:spcPts val="180"/>
              </a:spcBef>
              <a:spcAft>
                <a:spcPts val="0"/>
              </a:spcAft>
              <a:buClr>
                <a:srgbClr val="FF9900"/>
              </a:buClr>
              <a:buSzPts val="900"/>
              <a:buFont typeface="Noto Sans Symbols"/>
              <a:buNone/>
              <a:defRPr b="0" i="0" sz="900" u="none" cap="none" strike="noStrike">
                <a:solidFill>
                  <a:schemeClr val="dk1"/>
                </a:solidFill>
                <a:latin typeface="Arial Narrow"/>
                <a:ea typeface="Arial Narrow"/>
                <a:cs typeface="Arial Narrow"/>
                <a:sym typeface="Arial Narrow"/>
              </a:defRPr>
            </a:lvl7pPr>
            <a:lvl8pPr indent="-228600" lvl="7" marL="3657600" marR="0" rtl="0" algn="l">
              <a:spcBef>
                <a:spcPts val="180"/>
              </a:spcBef>
              <a:spcAft>
                <a:spcPts val="0"/>
              </a:spcAft>
              <a:buClr>
                <a:srgbClr val="FF9900"/>
              </a:buClr>
              <a:buSzPts val="900"/>
              <a:buFont typeface="Noto Sans Symbols"/>
              <a:buNone/>
              <a:defRPr b="0" i="0" sz="900" u="none" cap="none" strike="noStrike">
                <a:solidFill>
                  <a:schemeClr val="dk1"/>
                </a:solidFill>
                <a:latin typeface="Arial Narrow"/>
                <a:ea typeface="Arial Narrow"/>
                <a:cs typeface="Arial Narrow"/>
                <a:sym typeface="Arial Narrow"/>
              </a:defRPr>
            </a:lvl8pPr>
            <a:lvl9pPr indent="-228600" lvl="8" marL="4114800" marR="0" rtl="0" algn="l">
              <a:spcBef>
                <a:spcPts val="180"/>
              </a:spcBef>
              <a:spcAft>
                <a:spcPts val="0"/>
              </a:spcAft>
              <a:buClr>
                <a:srgbClr val="FF9900"/>
              </a:buClr>
              <a:buSzPts val="900"/>
              <a:buFont typeface="Noto Sans Symbols"/>
              <a:buNone/>
              <a:defRPr b="0" i="0" sz="900" u="none" cap="none" strike="noStrike">
                <a:solidFill>
                  <a:schemeClr val="dk1"/>
                </a:solidFill>
                <a:latin typeface="Arial Narrow"/>
                <a:ea typeface="Arial Narrow"/>
                <a:cs typeface="Arial Narrow"/>
                <a:sym typeface="Arial Narrow"/>
              </a:defRPr>
            </a:lvl9pPr>
          </a:lstStyle>
          <a:p/>
        </p:txBody>
      </p:sp>
      <p:sp>
        <p:nvSpPr>
          <p:cNvPr id="69" name="Google Shape;69;p11"/>
          <p:cNvSpPr txBox="1"/>
          <p:nvPr>
            <p:ph idx="11" type="ftr"/>
          </p:nvPr>
        </p:nvSpPr>
        <p:spPr>
          <a:xfrm>
            <a:off x="1042988" y="6453188"/>
            <a:ext cx="4465637" cy="312737"/>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lvl="1"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70" name="Google Shape;70;p11"/>
          <p:cNvSpPr txBox="1"/>
          <p:nvPr>
            <p:ph idx="12" type="sldNum"/>
          </p:nvPr>
        </p:nvSpPr>
        <p:spPr>
          <a:xfrm>
            <a:off x="5867400" y="6478588"/>
            <a:ext cx="1152525" cy="312737"/>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chemeClr val="dk1"/>
                </a:solidFill>
                <a:latin typeface="Arial"/>
                <a:ea typeface="Arial"/>
                <a:cs typeface="Arial"/>
                <a:sym typeface="Arial"/>
              </a:defRPr>
            </a:lvl1pPr>
            <a:lvl2pPr indent="0" lvl="1" marL="0" marR="0" rtl="0" algn="r">
              <a:spcBef>
                <a:spcPts val="0"/>
              </a:spcBef>
              <a:spcAft>
                <a:spcPts val="0"/>
              </a:spcAft>
              <a:buNone/>
              <a:defRPr b="0" sz="1200">
                <a:solidFill>
                  <a:schemeClr val="dk1"/>
                </a:solidFill>
                <a:latin typeface="Arial"/>
                <a:ea typeface="Arial"/>
                <a:cs typeface="Arial"/>
                <a:sym typeface="Arial"/>
              </a:defRPr>
            </a:lvl2pPr>
            <a:lvl3pPr indent="0" lvl="2" marL="0" marR="0" rtl="0" algn="r">
              <a:spcBef>
                <a:spcPts val="0"/>
              </a:spcBef>
              <a:spcAft>
                <a:spcPts val="0"/>
              </a:spcAft>
              <a:buNone/>
              <a:defRPr b="0" sz="1200">
                <a:solidFill>
                  <a:schemeClr val="dk1"/>
                </a:solidFill>
                <a:latin typeface="Arial"/>
                <a:ea typeface="Arial"/>
                <a:cs typeface="Arial"/>
                <a:sym typeface="Arial"/>
              </a:defRPr>
            </a:lvl3pPr>
            <a:lvl4pPr indent="0" lvl="3" marL="0" marR="0" rtl="0" algn="r">
              <a:spcBef>
                <a:spcPts val="0"/>
              </a:spcBef>
              <a:spcAft>
                <a:spcPts val="0"/>
              </a:spcAft>
              <a:buNone/>
              <a:defRPr b="0" sz="1200">
                <a:solidFill>
                  <a:schemeClr val="dk1"/>
                </a:solidFill>
                <a:latin typeface="Arial"/>
                <a:ea typeface="Arial"/>
                <a:cs typeface="Arial"/>
                <a:sym typeface="Arial"/>
              </a:defRPr>
            </a:lvl4pPr>
            <a:lvl5pPr indent="0" lvl="4" marL="0" marR="0" rtl="0" algn="r">
              <a:spcBef>
                <a:spcPts val="0"/>
              </a:spcBef>
              <a:spcAft>
                <a:spcPts val="0"/>
              </a:spcAft>
              <a:buNone/>
              <a:defRPr b="0" sz="1200">
                <a:solidFill>
                  <a:schemeClr val="dk1"/>
                </a:solidFill>
                <a:latin typeface="Arial"/>
                <a:ea typeface="Arial"/>
                <a:cs typeface="Arial"/>
                <a:sym typeface="Arial"/>
              </a:defRPr>
            </a:lvl5pPr>
            <a:lvl6pPr indent="0" lvl="5" marL="0" marR="0" rtl="0" algn="r">
              <a:spcBef>
                <a:spcPts val="0"/>
              </a:spcBef>
              <a:spcAft>
                <a:spcPts val="0"/>
              </a:spcAft>
              <a:buNone/>
              <a:defRPr b="0" sz="1200">
                <a:solidFill>
                  <a:schemeClr val="dk1"/>
                </a:solidFill>
                <a:latin typeface="Arial"/>
                <a:ea typeface="Arial"/>
                <a:cs typeface="Arial"/>
                <a:sym typeface="Arial"/>
              </a:defRPr>
            </a:lvl6pPr>
            <a:lvl7pPr indent="0" lvl="6" marL="0" marR="0" rtl="0" algn="r">
              <a:spcBef>
                <a:spcPts val="0"/>
              </a:spcBef>
              <a:spcAft>
                <a:spcPts val="0"/>
              </a:spcAft>
              <a:buNone/>
              <a:defRPr b="0" sz="1200">
                <a:solidFill>
                  <a:schemeClr val="dk1"/>
                </a:solidFill>
                <a:latin typeface="Arial"/>
                <a:ea typeface="Arial"/>
                <a:cs typeface="Arial"/>
                <a:sym typeface="Arial"/>
              </a:defRPr>
            </a:lvl7pPr>
            <a:lvl8pPr indent="0" lvl="7" marL="0" marR="0" rtl="0" algn="r">
              <a:spcBef>
                <a:spcPts val="0"/>
              </a:spcBef>
              <a:spcAft>
                <a:spcPts val="0"/>
              </a:spcAft>
              <a:buNone/>
              <a:defRPr b="0" sz="1200">
                <a:solidFill>
                  <a:schemeClr val="dk1"/>
                </a:solidFill>
                <a:latin typeface="Arial"/>
                <a:ea typeface="Arial"/>
                <a:cs typeface="Arial"/>
                <a:sym typeface="Arial"/>
              </a:defRPr>
            </a:lvl8pPr>
            <a:lvl9pPr indent="0" lvl="8" marL="0" marR="0" rtl="0" algn="r">
              <a:spcBef>
                <a:spcPts val="0"/>
              </a:spcBef>
              <a:spcAft>
                <a:spcPts val="0"/>
              </a:spcAft>
              <a:buNone/>
              <a:defRPr b="0"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1" name="Shape 71"/>
        <p:cNvGrpSpPr/>
        <p:nvPr/>
      </p:nvGrpSpPr>
      <p:grpSpPr>
        <a:xfrm>
          <a:off x="0" y="0"/>
          <a:ext cx="0" cy="0"/>
          <a:chOff x="0" y="0"/>
          <a:chExt cx="0" cy="0"/>
        </a:xfrm>
      </p:grpSpPr>
      <p:sp>
        <p:nvSpPr>
          <p:cNvPr id="72" name="Google Shape;72;p12"/>
          <p:cNvSpPr txBox="1"/>
          <p:nvPr>
            <p:ph type="title"/>
          </p:nvPr>
        </p:nvSpPr>
        <p:spPr>
          <a:xfrm>
            <a:off x="250825" y="188913"/>
            <a:ext cx="8713788" cy="792162"/>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1pPr>
            <a:lvl2pPr lvl="1"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2pPr>
            <a:lvl3pPr lvl="2"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3pPr>
            <a:lvl4pPr lvl="3"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4pPr>
            <a:lvl5pPr lvl="4"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73" name="Google Shape;73;p12"/>
          <p:cNvSpPr txBox="1"/>
          <p:nvPr>
            <p:ph idx="1" type="body"/>
          </p:nvPr>
        </p:nvSpPr>
        <p:spPr>
          <a:xfrm rot="5400000">
            <a:off x="2159001" y="-855663"/>
            <a:ext cx="4897437" cy="8713788"/>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rgbClr val="FF9900"/>
              </a:buClr>
              <a:buSzPts val="2800"/>
              <a:buFont typeface="Noto Sans Symbols"/>
              <a:buChar char="▪"/>
              <a:defRPr b="0" i="0" sz="28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rgbClr val="FF9900"/>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rgbClr val="FF9900"/>
              </a:buClr>
              <a:buSzPts val="2400"/>
              <a:buFont typeface="Noto Sans Symbols"/>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9pPr>
          </a:lstStyle>
          <a:p/>
        </p:txBody>
      </p:sp>
      <p:sp>
        <p:nvSpPr>
          <p:cNvPr id="74" name="Google Shape;74;p12"/>
          <p:cNvSpPr txBox="1"/>
          <p:nvPr>
            <p:ph idx="11" type="ftr"/>
          </p:nvPr>
        </p:nvSpPr>
        <p:spPr>
          <a:xfrm>
            <a:off x="1042988" y="6453188"/>
            <a:ext cx="4465637" cy="312737"/>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lvl="1"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75" name="Google Shape;75;p12"/>
          <p:cNvSpPr txBox="1"/>
          <p:nvPr>
            <p:ph idx="12" type="sldNum"/>
          </p:nvPr>
        </p:nvSpPr>
        <p:spPr>
          <a:xfrm>
            <a:off x="5867400" y="6478588"/>
            <a:ext cx="1152525" cy="312737"/>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chemeClr val="dk1"/>
                </a:solidFill>
                <a:latin typeface="Arial"/>
                <a:ea typeface="Arial"/>
                <a:cs typeface="Arial"/>
                <a:sym typeface="Arial"/>
              </a:defRPr>
            </a:lvl1pPr>
            <a:lvl2pPr indent="0" lvl="1" marL="0" marR="0" rtl="0" algn="r">
              <a:spcBef>
                <a:spcPts val="0"/>
              </a:spcBef>
              <a:spcAft>
                <a:spcPts val="0"/>
              </a:spcAft>
              <a:buNone/>
              <a:defRPr b="0" sz="1200">
                <a:solidFill>
                  <a:schemeClr val="dk1"/>
                </a:solidFill>
                <a:latin typeface="Arial"/>
                <a:ea typeface="Arial"/>
                <a:cs typeface="Arial"/>
                <a:sym typeface="Arial"/>
              </a:defRPr>
            </a:lvl2pPr>
            <a:lvl3pPr indent="0" lvl="2" marL="0" marR="0" rtl="0" algn="r">
              <a:spcBef>
                <a:spcPts val="0"/>
              </a:spcBef>
              <a:spcAft>
                <a:spcPts val="0"/>
              </a:spcAft>
              <a:buNone/>
              <a:defRPr b="0" sz="1200">
                <a:solidFill>
                  <a:schemeClr val="dk1"/>
                </a:solidFill>
                <a:latin typeface="Arial"/>
                <a:ea typeface="Arial"/>
                <a:cs typeface="Arial"/>
                <a:sym typeface="Arial"/>
              </a:defRPr>
            </a:lvl3pPr>
            <a:lvl4pPr indent="0" lvl="3" marL="0" marR="0" rtl="0" algn="r">
              <a:spcBef>
                <a:spcPts val="0"/>
              </a:spcBef>
              <a:spcAft>
                <a:spcPts val="0"/>
              </a:spcAft>
              <a:buNone/>
              <a:defRPr b="0" sz="1200">
                <a:solidFill>
                  <a:schemeClr val="dk1"/>
                </a:solidFill>
                <a:latin typeface="Arial"/>
                <a:ea typeface="Arial"/>
                <a:cs typeface="Arial"/>
                <a:sym typeface="Arial"/>
              </a:defRPr>
            </a:lvl4pPr>
            <a:lvl5pPr indent="0" lvl="4" marL="0" marR="0" rtl="0" algn="r">
              <a:spcBef>
                <a:spcPts val="0"/>
              </a:spcBef>
              <a:spcAft>
                <a:spcPts val="0"/>
              </a:spcAft>
              <a:buNone/>
              <a:defRPr b="0" sz="1200">
                <a:solidFill>
                  <a:schemeClr val="dk1"/>
                </a:solidFill>
                <a:latin typeface="Arial"/>
                <a:ea typeface="Arial"/>
                <a:cs typeface="Arial"/>
                <a:sym typeface="Arial"/>
              </a:defRPr>
            </a:lvl5pPr>
            <a:lvl6pPr indent="0" lvl="5" marL="0" marR="0" rtl="0" algn="r">
              <a:spcBef>
                <a:spcPts val="0"/>
              </a:spcBef>
              <a:spcAft>
                <a:spcPts val="0"/>
              </a:spcAft>
              <a:buNone/>
              <a:defRPr b="0" sz="1200">
                <a:solidFill>
                  <a:schemeClr val="dk1"/>
                </a:solidFill>
                <a:latin typeface="Arial"/>
                <a:ea typeface="Arial"/>
                <a:cs typeface="Arial"/>
                <a:sym typeface="Arial"/>
              </a:defRPr>
            </a:lvl6pPr>
            <a:lvl7pPr indent="0" lvl="6" marL="0" marR="0" rtl="0" algn="r">
              <a:spcBef>
                <a:spcPts val="0"/>
              </a:spcBef>
              <a:spcAft>
                <a:spcPts val="0"/>
              </a:spcAft>
              <a:buNone/>
              <a:defRPr b="0" sz="1200">
                <a:solidFill>
                  <a:schemeClr val="dk1"/>
                </a:solidFill>
                <a:latin typeface="Arial"/>
                <a:ea typeface="Arial"/>
                <a:cs typeface="Arial"/>
                <a:sym typeface="Arial"/>
              </a:defRPr>
            </a:lvl7pPr>
            <a:lvl8pPr indent="0" lvl="7" marL="0" marR="0" rtl="0" algn="r">
              <a:spcBef>
                <a:spcPts val="0"/>
              </a:spcBef>
              <a:spcAft>
                <a:spcPts val="0"/>
              </a:spcAft>
              <a:buNone/>
              <a:defRPr b="0" sz="1200">
                <a:solidFill>
                  <a:schemeClr val="dk1"/>
                </a:solidFill>
                <a:latin typeface="Arial"/>
                <a:ea typeface="Arial"/>
                <a:cs typeface="Arial"/>
                <a:sym typeface="Arial"/>
              </a:defRPr>
            </a:lvl8pPr>
            <a:lvl9pPr indent="0" lvl="8" marL="0" marR="0" rtl="0" algn="r">
              <a:spcBef>
                <a:spcPts val="0"/>
              </a:spcBef>
              <a:spcAft>
                <a:spcPts val="0"/>
              </a:spcAft>
              <a:buNone/>
              <a:defRPr b="0"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13"/>
          <p:cNvSpPr txBox="1"/>
          <p:nvPr>
            <p:ph type="title"/>
          </p:nvPr>
        </p:nvSpPr>
        <p:spPr>
          <a:xfrm rot="5400000">
            <a:off x="5066507" y="2197894"/>
            <a:ext cx="5907087" cy="1889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1pPr>
            <a:lvl2pPr lvl="1"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2pPr>
            <a:lvl3pPr lvl="2"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3pPr>
            <a:lvl4pPr lvl="3"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4pPr>
            <a:lvl5pPr lvl="4"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78" name="Google Shape;78;p13"/>
          <p:cNvSpPr txBox="1"/>
          <p:nvPr>
            <p:ph idx="1" type="body"/>
          </p:nvPr>
        </p:nvSpPr>
        <p:spPr>
          <a:xfrm rot="5400000">
            <a:off x="1209676" y="382587"/>
            <a:ext cx="5907087" cy="5519738"/>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rgbClr val="FF9900"/>
              </a:buClr>
              <a:buSzPts val="2800"/>
              <a:buFont typeface="Noto Sans Symbols"/>
              <a:buChar char="▪"/>
              <a:defRPr b="0" i="0" sz="28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rgbClr val="FF9900"/>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rgbClr val="FF9900"/>
              </a:buClr>
              <a:buSzPts val="2400"/>
              <a:buFont typeface="Noto Sans Symbols"/>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9pPr>
          </a:lstStyle>
          <a:p/>
        </p:txBody>
      </p:sp>
      <p:sp>
        <p:nvSpPr>
          <p:cNvPr id="79" name="Google Shape;79;p13"/>
          <p:cNvSpPr txBox="1"/>
          <p:nvPr>
            <p:ph idx="11" type="ftr"/>
          </p:nvPr>
        </p:nvSpPr>
        <p:spPr>
          <a:xfrm>
            <a:off x="1042988" y="6453188"/>
            <a:ext cx="4465637" cy="312737"/>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lvl="1"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80" name="Google Shape;80;p13"/>
          <p:cNvSpPr txBox="1"/>
          <p:nvPr>
            <p:ph idx="12" type="sldNum"/>
          </p:nvPr>
        </p:nvSpPr>
        <p:spPr>
          <a:xfrm>
            <a:off x="5867400" y="6478588"/>
            <a:ext cx="1152525" cy="312737"/>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chemeClr val="dk1"/>
                </a:solidFill>
                <a:latin typeface="Arial"/>
                <a:ea typeface="Arial"/>
                <a:cs typeface="Arial"/>
                <a:sym typeface="Arial"/>
              </a:defRPr>
            </a:lvl1pPr>
            <a:lvl2pPr indent="0" lvl="1" marL="0" marR="0" rtl="0" algn="r">
              <a:spcBef>
                <a:spcPts val="0"/>
              </a:spcBef>
              <a:spcAft>
                <a:spcPts val="0"/>
              </a:spcAft>
              <a:buNone/>
              <a:defRPr b="0" sz="1200">
                <a:solidFill>
                  <a:schemeClr val="dk1"/>
                </a:solidFill>
                <a:latin typeface="Arial"/>
                <a:ea typeface="Arial"/>
                <a:cs typeface="Arial"/>
                <a:sym typeface="Arial"/>
              </a:defRPr>
            </a:lvl2pPr>
            <a:lvl3pPr indent="0" lvl="2" marL="0" marR="0" rtl="0" algn="r">
              <a:spcBef>
                <a:spcPts val="0"/>
              </a:spcBef>
              <a:spcAft>
                <a:spcPts val="0"/>
              </a:spcAft>
              <a:buNone/>
              <a:defRPr b="0" sz="1200">
                <a:solidFill>
                  <a:schemeClr val="dk1"/>
                </a:solidFill>
                <a:latin typeface="Arial"/>
                <a:ea typeface="Arial"/>
                <a:cs typeface="Arial"/>
                <a:sym typeface="Arial"/>
              </a:defRPr>
            </a:lvl3pPr>
            <a:lvl4pPr indent="0" lvl="3" marL="0" marR="0" rtl="0" algn="r">
              <a:spcBef>
                <a:spcPts val="0"/>
              </a:spcBef>
              <a:spcAft>
                <a:spcPts val="0"/>
              </a:spcAft>
              <a:buNone/>
              <a:defRPr b="0" sz="1200">
                <a:solidFill>
                  <a:schemeClr val="dk1"/>
                </a:solidFill>
                <a:latin typeface="Arial"/>
                <a:ea typeface="Arial"/>
                <a:cs typeface="Arial"/>
                <a:sym typeface="Arial"/>
              </a:defRPr>
            </a:lvl4pPr>
            <a:lvl5pPr indent="0" lvl="4" marL="0" marR="0" rtl="0" algn="r">
              <a:spcBef>
                <a:spcPts val="0"/>
              </a:spcBef>
              <a:spcAft>
                <a:spcPts val="0"/>
              </a:spcAft>
              <a:buNone/>
              <a:defRPr b="0" sz="1200">
                <a:solidFill>
                  <a:schemeClr val="dk1"/>
                </a:solidFill>
                <a:latin typeface="Arial"/>
                <a:ea typeface="Arial"/>
                <a:cs typeface="Arial"/>
                <a:sym typeface="Arial"/>
              </a:defRPr>
            </a:lvl5pPr>
            <a:lvl6pPr indent="0" lvl="5" marL="0" marR="0" rtl="0" algn="r">
              <a:spcBef>
                <a:spcPts val="0"/>
              </a:spcBef>
              <a:spcAft>
                <a:spcPts val="0"/>
              </a:spcAft>
              <a:buNone/>
              <a:defRPr b="0" sz="1200">
                <a:solidFill>
                  <a:schemeClr val="dk1"/>
                </a:solidFill>
                <a:latin typeface="Arial"/>
                <a:ea typeface="Arial"/>
                <a:cs typeface="Arial"/>
                <a:sym typeface="Arial"/>
              </a:defRPr>
            </a:lvl6pPr>
            <a:lvl7pPr indent="0" lvl="6" marL="0" marR="0" rtl="0" algn="r">
              <a:spcBef>
                <a:spcPts val="0"/>
              </a:spcBef>
              <a:spcAft>
                <a:spcPts val="0"/>
              </a:spcAft>
              <a:buNone/>
              <a:defRPr b="0" sz="1200">
                <a:solidFill>
                  <a:schemeClr val="dk1"/>
                </a:solidFill>
                <a:latin typeface="Arial"/>
                <a:ea typeface="Arial"/>
                <a:cs typeface="Arial"/>
                <a:sym typeface="Arial"/>
              </a:defRPr>
            </a:lvl7pPr>
            <a:lvl8pPr indent="0" lvl="7" marL="0" marR="0" rtl="0" algn="r">
              <a:spcBef>
                <a:spcPts val="0"/>
              </a:spcBef>
              <a:spcAft>
                <a:spcPts val="0"/>
              </a:spcAft>
              <a:buNone/>
              <a:defRPr b="0" sz="1200">
                <a:solidFill>
                  <a:schemeClr val="dk1"/>
                </a:solidFill>
                <a:latin typeface="Arial"/>
                <a:ea typeface="Arial"/>
                <a:cs typeface="Arial"/>
                <a:sym typeface="Arial"/>
              </a:defRPr>
            </a:lvl8pPr>
            <a:lvl9pPr indent="0" lvl="8" marL="0" marR="0" rtl="0" algn="r">
              <a:spcBef>
                <a:spcPts val="0"/>
              </a:spcBef>
              <a:spcAft>
                <a:spcPts val="0"/>
              </a:spcAft>
              <a:buNone/>
              <a:defRPr b="0"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Text" type="objAndTx">
  <p:cSld name="OBJECT_AND_TEXT">
    <p:spTree>
      <p:nvGrpSpPr>
        <p:cNvPr id="81" name="Shape 81"/>
        <p:cNvGrpSpPr/>
        <p:nvPr/>
      </p:nvGrpSpPr>
      <p:grpSpPr>
        <a:xfrm>
          <a:off x="0" y="0"/>
          <a:ext cx="0" cy="0"/>
          <a:chOff x="0" y="0"/>
          <a:chExt cx="0" cy="0"/>
        </a:xfrm>
      </p:grpSpPr>
      <p:sp>
        <p:nvSpPr>
          <p:cNvPr id="82" name="Google Shape;82;p14"/>
          <p:cNvSpPr txBox="1"/>
          <p:nvPr>
            <p:ph type="title"/>
          </p:nvPr>
        </p:nvSpPr>
        <p:spPr>
          <a:xfrm>
            <a:off x="250825" y="188913"/>
            <a:ext cx="8713788" cy="792162"/>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1pPr>
            <a:lvl2pPr lvl="1"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2pPr>
            <a:lvl3pPr lvl="2"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3pPr>
            <a:lvl4pPr lvl="3"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4pPr>
            <a:lvl5pPr lvl="4"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83" name="Google Shape;83;p14"/>
          <p:cNvSpPr txBox="1"/>
          <p:nvPr>
            <p:ph idx="1" type="body"/>
          </p:nvPr>
        </p:nvSpPr>
        <p:spPr>
          <a:xfrm>
            <a:off x="250825" y="1052513"/>
            <a:ext cx="4279900" cy="4897437"/>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rgbClr val="FF9900"/>
              </a:buClr>
              <a:buSzPts val="2800"/>
              <a:buFont typeface="Noto Sans Symbols"/>
              <a:buChar char="▪"/>
              <a:defRPr b="0" i="0" sz="28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rgbClr val="FF9900"/>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rgbClr val="FF9900"/>
              </a:buClr>
              <a:buSzPts val="2400"/>
              <a:buFont typeface="Noto Sans Symbols"/>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9pPr>
          </a:lstStyle>
          <a:p/>
        </p:txBody>
      </p:sp>
      <p:sp>
        <p:nvSpPr>
          <p:cNvPr id="84" name="Google Shape;84;p14"/>
          <p:cNvSpPr txBox="1"/>
          <p:nvPr>
            <p:ph idx="2" type="body"/>
          </p:nvPr>
        </p:nvSpPr>
        <p:spPr>
          <a:xfrm>
            <a:off x="4683125" y="1052513"/>
            <a:ext cx="4281488" cy="4897437"/>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rgbClr val="FF9900"/>
              </a:buClr>
              <a:buSzPts val="2800"/>
              <a:buFont typeface="Noto Sans Symbols"/>
              <a:buChar char="▪"/>
              <a:defRPr b="0" i="0" sz="28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rgbClr val="FF9900"/>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rgbClr val="FF9900"/>
              </a:buClr>
              <a:buSzPts val="2400"/>
              <a:buFont typeface="Noto Sans Symbols"/>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9pPr>
          </a:lstStyle>
          <a:p/>
        </p:txBody>
      </p:sp>
      <p:sp>
        <p:nvSpPr>
          <p:cNvPr id="85" name="Google Shape;85;p14"/>
          <p:cNvSpPr txBox="1"/>
          <p:nvPr>
            <p:ph idx="11" type="ftr"/>
          </p:nvPr>
        </p:nvSpPr>
        <p:spPr>
          <a:xfrm>
            <a:off x="1042988" y="6453188"/>
            <a:ext cx="4465637" cy="312737"/>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lvl="1"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86" name="Google Shape;86;p14"/>
          <p:cNvSpPr txBox="1"/>
          <p:nvPr>
            <p:ph idx="12" type="sldNum"/>
          </p:nvPr>
        </p:nvSpPr>
        <p:spPr>
          <a:xfrm>
            <a:off x="5867400" y="6478588"/>
            <a:ext cx="1152525" cy="312737"/>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chemeClr val="dk1"/>
                </a:solidFill>
                <a:latin typeface="Arial"/>
                <a:ea typeface="Arial"/>
                <a:cs typeface="Arial"/>
                <a:sym typeface="Arial"/>
              </a:defRPr>
            </a:lvl1pPr>
            <a:lvl2pPr indent="0" lvl="1" marL="0" marR="0" rtl="0" algn="r">
              <a:spcBef>
                <a:spcPts val="0"/>
              </a:spcBef>
              <a:spcAft>
                <a:spcPts val="0"/>
              </a:spcAft>
              <a:buNone/>
              <a:defRPr b="0" sz="1200">
                <a:solidFill>
                  <a:schemeClr val="dk1"/>
                </a:solidFill>
                <a:latin typeface="Arial"/>
                <a:ea typeface="Arial"/>
                <a:cs typeface="Arial"/>
                <a:sym typeface="Arial"/>
              </a:defRPr>
            </a:lvl2pPr>
            <a:lvl3pPr indent="0" lvl="2" marL="0" marR="0" rtl="0" algn="r">
              <a:spcBef>
                <a:spcPts val="0"/>
              </a:spcBef>
              <a:spcAft>
                <a:spcPts val="0"/>
              </a:spcAft>
              <a:buNone/>
              <a:defRPr b="0" sz="1200">
                <a:solidFill>
                  <a:schemeClr val="dk1"/>
                </a:solidFill>
                <a:latin typeface="Arial"/>
                <a:ea typeface="Arial"/>
                <a:cs typeface="Arial"/>
                <a:sym typeface="Arial"/>
              </a:defRPr>
            </a:lvl3pPr>
            <a:lvl4pPr indent="0" lvl="3" marL="0" marR="0" rtl="0" algn="r">
              <a:spcBef>
                <a:spcPts val="0"/>
              </a:spcBef>
              <a:spcAft>
                <a:spcPts val="0"/>
              </a:spcAft>
              <a:buNone/>
              <a:defRPr b="0" sz="1200">
                <a:solidFill>
                  <a:schemeClr val="dk1"/>
                </a:solidFill>
                <a:latin typeface="Arial"/>
                <a:ea typeface="Arial"/>
                <a:cs typeface="Arial"/>
                <a:sym typeface="Arial"/>
              </a:defRPr>
            </a:lvl4pPr>
            <a:lvl5pPr indent="0" lvl="4" marL="0" marR="0" rtl="0" algn="r">
              <a:spcBef>
                <a:spcPts val="0"/>
              </a:spcBef>
              <a:spcAft>
                <a:spcPts val="0"/>
              </a:spcAft>
              <a:buNone/>
              <a:defRPr b="0" sz="1200">
                <a:solidFill>
                  <a:schemeClr val="dk1"/>
                </a:solidFill>
                <a:latin typeface="Arial"/>
                <a:ea typeface="Arial"/>
                <a:cs typeface="Arial"/>
                <a:sym typeface="Arial"/>
              </a:defRPr>
            </a:lvl5pPr>
            <a:lvl6pPr indent="0" lvl="5" marL="0" marR="0" rtl="0" algn="r">
              <a:spcBef>
                <a:spcPts val="0"/>
              </a:spcBef>
              <a:spcAft>
                <a:spcPts val="0"/>
              </a:spcAft>
              <a:buNone/>
              <a:defRPr b="0" sz="1200">
                <a:solidFill>
                  <a:schemeClr val="dk1"/>
                </a:solidFill>
                <a:latin typeface="Arial"/>
                <a:ea typeface="Arial"/>
                <a:cs typeface="Arial"/>
                <a:sym typeface="Arial"/>
              </a:defRPr>
            </a:lvl6pPr>
            <a:lvl7pPr indent="0" lvl="6" marL="0" marR="0" rtl="0" algn="r">
              <a:spcBef>
                <a:spcPts val="0"/>
              </a:spcBef>
              <a:spcAft>
                <a:spcPts val="0"/>
              </a:spcAft>
              <a:buNone/>
              <a:defRPr b="0" sz="1200">
                <a:solidFill>
                  <a:schemeClr val="dk1"/>
                </a:solidFill>
                <a:latin typeface="Arial"/>
                <a:ea typeface="Arial"/>
                <a:cs typeface="Arial"/>
                <a:sym typeface="Arial"/>
              </a:defRPr>
            </a:lvl7pPr>
            <a:lvl8pPr indent="0" lvl="7" marL="0" marR="0" rtl="0" algn="r">
              <a:spcBef>
                <a:spcPts val="0"/>
              </a:spcBef>
              <a:spcAft>
                <a:spcPts val="0"/>
              </a:spcAft>
              <a:buNone/>
              <a:defRPr b="0" sz="1200">
                <a:solidFill>
                  <a:schemeClr val="dk1"/>
                </a:solidFill>
                <a:latin typeface="Arial"/>
                <a:ea typeface="Arial"/>
                <a:cs typeface="Arial"/>
                <a:sym typeface="Arial"/>
              </a:defRPr>
            </a:lvl8pPr>
            <a:lvl9pPr indent="0" lvl="8" marL="0" marR="0" rtl="0" algn="r">
              <a:spcBef>
                <a:spcPts val="0"/>
              </a:spcBef>
              <a:spcAft>
                <a:spcPts val="0"/>
              </a:spcAft>
              <a:buNone/>
              <a:defRPr b="0"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4" name="Shape 94"/>
        <p:cNvGrpSpPr/>
        <p:nvPr/>
      </p:nvGrpSpPr>
      <p:grpSpPr>
        <a:xfrm>
          <a:off x="0" y="0"/>
          <a:ext cx="0" cy="0"/>
          <a:chOff x="0" y="0"/>
          <a:chExt cx="0" cy="0"/>
        </a:xfrm>
      </p:grpSpPr>
      <p:sp>
        <p:nvSpPr>
          <p:cNvPr id="95" name="Google Shape;95;p16"/>
          <p:cNvSpPr txBox="1"/>
          <p:nvPr>
            <p:ph type="title"/>
          </p:nvPr>
        </p:nvSpPr>
        <p:spPr>
          <a:xfrm>
            <a:off x="250825" y="3573463"/>
            <a:ext cx="8713788" cy="719137"/>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1pPr>
            <a:lvl2pPr lvl="1"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2pPr>
            <a:lvl3pPr lvl="2"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3pPr>
            <a:lvl4pPr lvl="3"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4pPr>
            <a:lvl5pPr lvl="4"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5pPr>
            <a:lvl6pPr lvl="5"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96" name="Google Shape;96;p16"/>
          <p:cNvSpPr txBox="1"/>
          <p:nvPr>
            <p:ph idx="11" type="ftr"/>
          </p:nvPr>
        </p:nvSpPr>
        <p:spPr>
          <a:xfrm>
            <a:off x="2484438" y="6462713"/>
            <a:ext cx="2447925" cy="312737"/>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lvl="1"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97" name="Google Shape;97;p16"/>
          <p:cNvSpPr txBox="1"/>
          <p:nvPr>
            <p:ph idx="12" type="sldNum"/>
          </p:nvPr>
        </p:nvSpPr>
        <p:spPr>
          <a:xfrm>
            <a:off x="5148263" y="6462713"/>
            <a:ext cx="1905000" cy="312737"/>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chemeClr val="dk1"/>
                </a:solidFill>
                <a:latin typeface="Arial"/>
                <a:ea typeface="Arial"/>
                <a:cs typeface="Arial"/>
                <a:sym typeface="Arial"/>
              </a:defRPr>
            </a:lvl1pPr>
            <a:lvl2pPr indent="0" lvl="1" marL="0" marR="0" rtl="0" algn="r">
              <a:spcBef>
                <a:spcPts val="0"/>
              </a:spcBef>
              <a:spcAft>
                <a:spcPts val="0"/>
              </a:spcAft>
              <a:buNone/>
              <a:defRPr b="0" sz="1200">
                <a:solidFill>
                  <a:schemeClr val="dk1"/>
                </a:solidFill>
                <a:latin typeface="Arial"/>
                <a:ea typeface="Arial"/>
                <a:cs typeface="Arial"/>
                <a:sym typeface="Arial"/>
              </a:defRPr>
            </a:lvl2pPr>
            <a:lvl3pPr indent="0" lvl="2" marL="0" marR="0" rtl="0" algn="r">
              <a:spcBef>
                <a:spcPts val="0"/>
              </a:spcBef>
              <a:spcAft>
                <a:spcPts val="0"/>
              </a:spcAft>
              <a:buNone/>
              <a:defRPr b="0" sz="1200">
                <a:solidFill>
                  <a:schemeClr val="dk1"/>
                </a:solidFill>
                <a:latin typeface="Arial"/>
                <a:ea typeface="Arial"/>
                <a:cs typeface="Arial"/>
                <a:sym typeface="Arial"/>
              </a:defRPr>
            </a:lvl3pPr>
            <a:lvl4pPr indent="0" lvl="3" marL="0" marR="0" rtl="0" algn="r">
              <a:spcBef>
                <a:spcPts val="0"/>
              </a:spcBef>
              <a:spcAft>
                <a:spcPts val="0"/>
              </a:spcAft>
              <a:buNone/>
              <a:defRPr b="0" sz="1200">
                <a:solidFill>
                  <a:schemeClr val="dk1"/>
                </a:solidFill>
                <a:latin typeface="Arial"/>
                <a:ea typeface="Arial"/>
                <a:cs typeface="Arial"/>
                <a:sym typeface="Arial"/>
              </a:defRPr>
            </a:lvl4pPr>
            <a:lvl5pPr indent="0" lvl="4" marL="0" marR="0" rtl="0" algn="r">
              <a:spcBef>
                <a:spcPts val="0"/>
              </a:spcBef>
              <a:spcAft>
                <a:spcPts val="0"/>
              </a:spcAft>
              <a:buNone/>
              <a:defRPr b="0" sz="1200">
                <a:solidFill>
                  <a:schemeClr val="dk1"/>
                </a:solidFill>
                <a:latin typeface="Arial"/>
                <a:ea typeface="Arial"/>
                <a:cs typeface="Arial"/>
                <a:sym typeface="Arial"/>
              </a:defRPr>
            </a:lvl5pPr>
            <a:lvl6pPr indent="0" lvl="5" marL="0" marR="0" rtl="0" algn="r">
              <a:spcBef>
                <a:spcPts val="0"/>
              </a:spcBef>
              <a:spcAft>
                <a:spcPts val="0"/>
              </a:spcAft>
              <a:buNone/>
              <a:defRPr b="0" sz="1200">
                <a:solidFill>
                  <a:schemeClr val="dk1"/>
                </a:solidFill>
                <a:latin typeface="Arial"/>
                <a:ea typeface="Arial"/>
                <a:cs typeface="Arial"/>
                <a:sym typeface="Arial"/>
              </a:defRPr>
            </a:lvl6pPr>
            <a:lvl7pPr indent="0" lvl="6" marL="0" marR="0" rtl="0" algn="r">
              <a:spcBef>
                <a:spcPts val="0"/>
              </a:spcBef>
              <a:spcAft>
                <a:spcPts val="0"/>
              </a:spcAft>
              <a:buNone/>
              <a:defRPr b="0" sz="1200">
                <a:solidFill>
                  <a:schemeClr val="dk1"/>
                </a:solidFill>
                <a:latin typeface="Arial"/>
                <a:ea typeface="Arial"/>
                <a:cs typeface="Arial"/>
                <a:sym typeface="Arial"/>
              </a:defRPr>
            </a:lvl7pPr>
            <a:lvl8pPr indent="0" lvl="7" marL="0" marR="0" rtl="0" algn="r">
              <a:spcBef>
                <a:spcPts val="0"/>
              </a:spcBef>
              <a:spcAft>
                <a:spcPts val="0"/>
              </a:spcAft>
              <a:buNone/>
              <a:defRPr b="0" sz="1200">
                <a:solidFill>
                  <a:schemeClr val="dk1"/>
                </a:solidFill>
                <a:latin typeface="Arial"/>
                <a:ea typeface="Arial"/>
                <a:cs typeface="Arial"/>
                <a:sym typeface="Arial"/>
              </a:defRPr>
            </a:lvl8pPr>
            <a:lvl9pPr indent="0" lvl="8" marL="0" marR="0" rtl="0" algn="r">
              <a:spcBef>
                <a:spcPts val="0"/>
              </a:spcBef>
              <a:spcAft>
                <a:spcPts val="0"/>
              </a:spcAft>
              <a:buNone/>
              <a:defRPr b="0"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8" name="Shape 98"/>
        <p:cNvGrpSpPr/>
        <p:nvPr/>
      </p:nvGrpSpPr>
      <p:grpSpPr>
        <a:xfrm>
          <a:off x="0" y="0"/>
          <a:ext cx="0" cy="0"/>
          <a:chOff x="0" y="0"/>
          <a:chExt cx="0" cy="0"/>
        </a:xfrm>
      </p:grpSpPr>
      <p:sp>
        <p:nvSpPr>
          <p:cNvPr id="99" name="Google Shape;99;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1pPr>
            <a:lvl2pPr lvl="1"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2pPr>
            <a:lvl3pPr lvl="2"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3pPr>
            <a:lvl4pPr lvl="3"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4pPr>
            <a:lvl5pPr lvl="4"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5pPr>
            <a:lvl6pPr lvl="5"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100" name="Google Shape;100;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lvl="1" marR="0" rtl="0" algn="ctr">
              <a:spcBef>
                <a:spcPts val="560"/>
              </a:spcBef>
              <a:spcAft>
                <a:spcPts val="0"/>
              </a:spcAft>
              <a:buClr>
                <a:srgbClr val="FF9900"/>
              </a:buClr>
              <a:buSzPts val="2800"/>
              <a:buFont typeface="Noto Sans Symbols"/>
              <a:buNone/>
              <a:defRPr b="0" i="0" sz="2800" u="none" cap="none" strike="noStrike">
                <a:solidFill>
                  <a:schemeClr val="lt1"/>
                </a:solidFill>
                <a:latin typeface="Arial"/>
                <a:ea typeface="Arial"/>
                <a:cs typeface="Arial"/>
                <a:sym typeface="Arial"/>
              </a:defRPr>
            </a:lvl2pPr>
            <a:lvl3pPr lvl="2" marR="0" rtl="0" algn="ctr">
              <a:spcBef>
                <a:spcPts val="480"/>
              </a:spcBef>
              <a:spcAft>
                <a:spcPts val="0"/>
              </a:spcAft>
              <a:buClr>
                <a:srgbClr val="FF9900"/>
              </a:buClr>
              <a:buSzPts val="2400"/>
              <a:buFont typeface="Noto Sans Symbols"/>
              <a:buNone/>
              <a:defRPr b="0" i="0" sz="2400" u="none" cap="none" strike="noStrike">
                <a:solidFill>
                  <a:schemeClr val="lt1"/>
                </a:solidFill>
                <a:latin typeface="Arial"/>
                <a:ea typeface="Arial"/>
                <a:cs typeface="Arial"/>
                <a:sym typeface="Arial"/>
              </a:defRPr>
            </a:lvl3pPr>
            <a:lvl4pPr lvl="3" marR="0" rtl="0" algn="ctr">
              <a:spcBef>
                <a:spcPts val="400"/>
              </a:spcBef>
              <a:spcAft>
                <a:spcPts val="0"/>
              </a:spcAft>
              <a:buClr>
                <a:srgbClr val="FF9900"/>
              </a:buClr>
              <a:buSzPts val="2000"/>
              <a:buFont typeface="Noto Sans Symbols"/>
              <a:buNone/>
              <a:defRPr b="0" i="0" sz="2000" u="none" cap="none" strike="noStrike">
                <a:solidFill>
                  <a:schemeClr val="lt1"/>
                </a:solidFill>
                <a:latin typeface="Arial"/>
                <a:ea typeface="Arial"/>
                <a:cs typeface="Arial"/>
                <a:sym typeface="Arial"/>
              </a:defRPr>
            </a:lvl4pPr>
            <a:lvl5pPr lvl="4" marR="0" rtl="0" algn="ctr">
              <a:spcBef>
                <a:spcPts val="400"/>
              </a:spcBef>
              <a:spcAft>
                <a:spcPts val="0"/>
              </a:spcAft>
              <a:buClr>
                <a:srgbClr val="FF9900"/>
              </a:buClr>
              <a:buSzPts val="2000"/>
              <a:buFont typeface="Noto Sans Symbols"/>
              <a:buNone/>
              <a:defRPr b="0" i="0" sz="2000" u="none" cap="none" strike="noStrike">
                <a:solidFill>
                  <a:schemeClr val="lt1"/>
                </a:solidFill>
                <a:latin typeface="Arial"/>
                <a:ea typeface="Arial"/>
                <a:cs typeface="Arial"/>
                <a:sym typeface="Arial"/>
              </a:defRPr>
            </a:lvl5pPr>
            <a:lvl6pPr lvl="5" marR="0" rtl="0" algn="ctr">
              <a:spcBef>
                <a:spcPts val="400"/>
              </a:spcBef>
              <a:spcAft>
                <a:spcPts val="0"/>
              </a:spcAft>
              <a:buClr>
                <a:schemeClr val="dk1"/>
              </a:buClr>
              <a:buSzPts val="2000"/>
              <a:buFont typeface="Arial Narrow"/>
              <a:buNone/>
              <a:defRPr b="0" i="0" sz="2000" u="none" cap="none" strike="noStrike">
                <a:solidFill>
                  <a:schemeClr val="dk1"/>
                </a:solidFill>
                <a:latin typeface="Arial Narrow"/>
                <a:ea typeface="Arial Narrow"/>
                <a:cs typeface="Arial Narrow"/>
                <a:sym typeface="Arial Narrow"/>
              </a:defRPr>
            </a:lvl6pPr>
            <a:lvl7pPr lvl="6" marR="0" rtl="0" algn="ctr">
              <a:spcBef>
                <a:spcPts val="400"/>
              </a:spcBef>
              <a:spcAft>
                <a:spcPts val="0"/>
              </a:spcAft>
              <a:buClr>
                <a:schemeClr val="dk1"/>
              </a:buClr>
              <a:buSzPts val="2000"/>
              <a:buFont typeface="Arial Narrow"/>
              <a:buNone/>
              <a:defRPr b="0" i="0" sz="2000" u="none" cap="none" strike="noStrike">
                <a:solidFill>
                  <a:schemeClr val="dk1"/>
                </a:solidFill>
                <a:latin typeface="Arial Narrow"/>
                <a:ea typeface="Arial Narrow"/>
                <a:cs typeface="Arial Narrow"/>
                <a:sym typeface="Arial Narrow"/>
              </a:defRPr>
            </a:lvl7pPr>
            <a:lvl8pPr lvl="7" marR="0" rtl="0" algn="ctr">
              <a:spcBef>
                <a:spcPts val="400"/>
              </a:spcBef>
              <a:spcAft>
                <a:spcPts val="0"/>
              </a:spcAft>
              <a:buClr>
                <a:schemeClr val="dk1"/>
              </a:buClr>
              <a:buSzPts val="2000"/>
              <a:buFont typeface="Arial Narrow"/>
              <a:buNone/>
              <a:defRPr b="0" i="0" sz="2000" u="none" cap="none" strike="noStrike">
                <a:solidFill>
                  <a:schemeClr val="dk1"/>
                </a:solidFill>
                <a:latin typeface="Arial Narrow"/>
                <a:ea typeface="Arial Narrow"/>
                <a:cs typeface="Arial Narrow"/>
                <a:sym typeface="Arial Narrow"/>
              </a:defRPr>
            </a:lvl8pPr>
            <a:lvl9pPr lvl="8" marR="0" rtl="0" algn="ctr">
              <a:spcBef>
                <a:spcPts val="400"/>
              </a:spcBef>
              <a:spcAft>
                <a:spcPts val="0"/>
              </a:spcAft>
              <a:buClr>
                <a:schemeClr val="dk1"/>
              </a:buClr>
              <a:buSzPts val="2000"/>
              <a:buFont typeface="Arial Narrow"/>
              <a:buNone/>
              <a:defRPr b="0" i="0" sz="2000" u="none" cap="none" strike="noStrike">
                <a:solidFill>
                  <a:schemeClr val="dk1"/>
                </a:solidFill>
                <a:latin typeface="Arial Narrow"/>
                <a:ea typeface="Arial Narrow"/>
                <a:cs typeface="Arial Narrow"/>
                <a:sym typeface="Arial Narrow"/>
              </a:defRPr>
            </a:lvl9pPr>
          </a:lstStyle>
          <a:p/>
        </p:txBody>
      </p:sp>
      <p:sp>
        <p:nvSpPr>
          <p:cNvPr id="101" name="Google Shape;101;p17"/>
          <p:cNvSpPr txBox="1"/>
          <p:nvPr>
            <p:ph idx="11" type="ftr"/>
          </p:nvPr>
        </p:nvSpPr>
        <p:spPr>
          <a:xfrm>
            <a:off x="2484438" y="6462713"/>
            <a:ext cx="2447925" cy="312737"/>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lvl="1"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102" name="Google Shape;102;p17"/>
          <p:cNvSpPr txBox="1"/>
          <p:nvPr>
            <p:ph idx="12" type="sldNum"/>
          </p:nvPr>
        </p:nvSpPr>
        <p:spPr>
          <a:xfrm>
            <a:off x="5148263" y="6462713"/>
            <a:ext cx="1905000" cy="312737"/>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chemeClr val="dk1"/>
                </a:solidFill>
                <a:latin typeface="Arial"/>
                <a:ea typeface="Arial"/>
                <a:cs typeface="Arial"/>
                <a:sym typeface="Arial"/>
              </a:defRPr>
            </a:lvl1pPr>
            <a:lvl2pPr indent="0" lvl="1" marL="0" marR="0" rtl="0" algn="r">
              <a:spcBef>
                <a:spcPts val="0"/>
              </a:spcBef>
              <a:spcAft>
                <a:spcPts val="0"/>
              </a:spcAft>
              <a:buNone/>
              <a:defRPr b="0" sz="1200">
                <a:solidFill>
                  <a:schemeClr val="dk1"/>
                </a:solidFill>
                <a:latin typeface="Arial"/>
                <a:ea typeface="Arial"/>
                <a:cs typeface="Arial"/>
                <a:sym typeface="Arial"/>
              </a:defRPr>
            </a:lvl2pPr>
            <a:lvl3pPr indent="0" lvl="2" marL="0" marR="0" rtl="0" algn="r">
              <a:spcBef>
                <a:spcPts val="0"/>
              </a:spcBef>
              <a:spcAft>
                <a:spcPts val="0"/>
              </a:spcAft>
              <a:buNone/>
              <a:defRPr b="0" sz="1200">
                <a:solidFill>
                  <a:schemeClr val="dk1"/>
                </a:solidFill>
                <a:latin typeface="Arial"/>
                <a:ea typeface="Arial"/>
                <a:cs typeface="Arial"/>
                <a:sym typeface="Arial"/>
              </a:defRPr>
            </a:lvl3pPr>
            <a:lvl4pPr indent="0" lvl="3" marL="0" marR="0" rtl="0" algn="r">
              <a:spcBef>
                <a:spcPts val="0"/>
              </a:spcBef>
              <a:spcAft>
                <a:spcPts val="0"/>
              </a:spcAft>
              <a:buNone/>
              <a:defRPr b="0" sz="1200">
                <a:solidFill>
                  <a:schemeClr val="dk1"/>
                </a:solidFill>
                <a:latin typeface="Arial"/>
                <a:ea typeface="Arial"/>
                <a:cs typeface="Arial"/>
                <a:sym typeface="Arial"/>
              </a:defRPr>
            </a:lvl4pPr>
            <a:lvl5pPr indent="0" lvl="4" marL="0" marR="0" rtl="0" algn="r">
              <a:spcBef>
                <a:spcPts val="0"/>
              </a:spcBef>
              <a:spcAft>
                <a:spcPts val="0"/>
              </a:spcAft>
              <a:buNone/>
              <a:defRPr b="0" sz="1200">
                <a:solidFill>
                  <a:schemeClr val="dk1"/>
                </a:solidFill>
                <a:latin typeface="Arial"/>
                <a:ea typeface="Arial"/>
                <a:cs typeface="Arial"/>
                <a:sym typeface="Arial"/>
              </a:defRPr>
            </a:lvl5pPr>
            <a:lvl6pPr indent="0" lvl="5" marL="0" marR="0" rtl="0" algn="r">
              <a:spcBef>
                <a:spcPts val="0"/>
              </a:spcBef>
              <a:spcAft>
                <a:spcPts val="0"/>
              </a:spcAft>
              <a:buNone/>
              <a:defRPr b="0" sz="1200">
                <a:solidFill>
                  <a:schemeClr val="dk1"/>
                </a:solidFill>
                <a:latin typeface="Arial"/>
                <a:ea typeface="Arial"/>
                <a:cs typeface="Arial"/>
                <a:sym typeface="Arial"/>
              </a:defRPr>
            </a:lvl6pPr>
            <a:lvl7pPr indent="0" lvl="6" marL="0" marR="0" rtl="0" algn="r">
              <a:spcBef>
                <a:spcPts val="0"/>
              </a:spcBef>
              <a:spcAft>
                <a:spcPts val="0"/>
              </a:spcAft>
              <a:buNone/>
              <a:defRPr b="0" sz="1200">
                <a:solidFill>
                  <a:schemeClr val="dk1"/>
                </a:solidFill>
                <a:latin typeface="Arial"/>
                <a:ea typeface="Arial"/>
                <a:cs typeface="Arial"/>
                <a:sym typeface="Arial"/>
              </a:defRPr>
            </a:lvl7pPr>
            <a:lvl8pPr indent="0" lvl="7" marL="0" marR="0" rtl="0" algn="r">
              <a:spcBef>
                <a:spcPts val="0"/>
              </a:spcBef>
              <a:spcAft>
                <a:spcPts val="0"/>
              </a:spcAft>
              <a:buNone/>
              <a:defRPr b="0" sz="1200">
                <a:solidFill>
                  <a:schemeClr val="dk1"/>
                </a:solidFill>
                <a:latin typeface="Arial"/>
                <a:ea typeface="Arial"/>
                <a:cs typeface="Arial"/>
                <a:sym typeface="Arial"/>
              </a:defRPr>
            </a:lvl8pPr>
            <a:lvl9pPr indent="0" lvl="8" marL="0" marR="0" rtl="0" algn="r">
              <a:spcBef>
                <a:spcPts val="0"/>
              </a:spcBef>
              <a:spcAft>
                <a:spcPts val="0"/>
              </a:spcAft>
              <a:buNone/>
              <a:defRPr b="0"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03" name="Shape 103"/>
        <p:cNvGrpSpPr/>
        <p:nvPr/>
      </p:nvGrpSpPr>
      <p:grpSpPr>
        <a:xfrm>
          <a:off x="0" y="0"/>
          <a:ext cx="0" cy="0"/>
          <a:chOff x="0" y="0"/>
          <a:chExt cx="0" cy="0"/>
        </a:xfrm>
      </p:grpSpPr>
      <p:sp>
        <p:nvSpPr>
          <p:cNvPr id="104" name="Google Shape;104;p18"/>
          <p:cNvSpPr txBox="1"/>
          <p:nvPr>
            <p:ph type="title"/>
          </p:nvPr>
        </p:nvSpPr>
        <p:spPr>
          <a:xfrm>
            <a:off x="250825" y="3573463"/>
            <a:ext cx="8713788" cy="719137"/>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1pPr>
            <a:lvl2pPr lvl="1"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2pPr>
            <a:lvl3pPr lvl="2"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3pPr>
            <a:lvl4pPr lvl="3"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4pPr>
            <a:lvl5pPr lvl="4"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5pPr>
            <a:lvl6pPr lvl="5"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105" name="Google Shape;105;p18"/>
          <p:cNvSpPr txBox="1"/>
          <p:nvPr>
            <p:ph idx="1" type="body"/>
          </p:nvPr>
        </p:nvSpPr>
        <p:spPr>
          <a:xfrm>
            <a:off x="179388" y="4365625"/>
            <a:ext cx="8785225" cy="1727200"/>
          </a:xfrm>
          <a:prstGeom prst="rect">
            <a:avLst/>
          </a:prstGeom>
          <a:noFill/>
          <a:ln>
            <a:noFill/>
          </a:ln>
        </p:spPr>
        <p:txBody>
          <a:bodyPr anchorCtr="0" anchor="t" bIns="45700" lIns="91425" spcFirstLastPara="1" rIns="91425" wrap="square" tIns="45700"/>
          <a:lstStyle>
            <a:lvl1pPr indent="-228600" lvl="0" marL="457200" marR="0" rtl="0" algn="ctr">
              <a:spcBef>
                <a:spcPts val="400"/>
              </a:spcBef>
              <a:spcAft>
                <a:spcPts val="0"/>
              </a:spcAft>
              <a:buSzPts val="1400"/>
              <a:buNone/>
              <a:defRPr b="0" i="0" sz="2000" u="none" cap="none" strike="noStrike">
                <a:solidFill>
                  <a:schemeClr val="lt1"/>
                </a:solidFill>
                <a:latin typeface="Arial"/>
                <a:ea typeface="Arial"/>
                <a:cs typeface="Arial"/>
                <a:sym typeface="Arial"/>
              </a:defRPr>
            </a:lvl1pPr>
            <a:lvl2pPr indent="-406400" lvl="1" marL="914400" marR="0" rtl="0" algn="ctr">
              <a:spcBef>
                <a:spcPts val="560"/>
              </a:spcBef>
              <a:spcAft>
                <a:spcPts val="0"/>
              </a:spcAft>
              <a:buClr>
                <a:srgbClr val="FF9900"/>
              </a:buClr>
              <a:buSzPts val="2800"/>
              <a:buFont typeface="Noto Sans Symbols"/>
              <a:buChar char="▪"/>
              <a:defRPr b="0" i="0" sz="2800" u="none" cap="none" strike="noStrike">
                <a:solidFill>
                  <a:schemeClr val="lt1"/>
                </a:solidFill>
                <a:latin typeface="Arial"/>
                <a:ea typeface="Arial"/>
                <a:cs typeface="Arial"/>
                <a:sym typeface="Arial"/>
              </a:defRPr>
            </a:lvl2pPr>
            <a:lvl3pPr indent="-381000" lvl="2" marL="1371600" marR="0" rtl="0" algn="ctr">
              <a:spcBef>
                <a:spcPts val="480"/>
              </a:spcBef>
              <a:spcAft>
                <a:spcPts val="0"/>
              </a:spcAft>
              <a:buClr>
                <a:srgbClr val="FF9900"/>
              </a:buClr>
              <a:buSzPts val="2400"/>
              <a:buFont typeface="Noto Sans Symbols"/>
              <a:buChar char="▪"/>
              <a:defRPr b="0" i="0" sz="2400" u="none" cap="none" strike="noStrike">
                <a:solidFill>
                  <a:schemeClr val="lt1"/>
                </a:solidFill>
                <a:latin typeface="Arial"/>
                <a:ea typeface="Arial"/>
                <a:cs typeface="Arial"/>
                <a:sym typeface="Arial"/>
              </a:defRPr>
            </a:lvl3pPr>
            <a:lvl4pPr indent="-355600" lvl="3" marL="1828800" marR="0" rtl="0" algn="ctr">
              <a:spcBef>
                <a:spcPts val="400"/>
              </a:spcBef>
              <a:spcAft>
                <a:spcPts val="0"/>
              </a:spcAft>
              <a:buClr>
                <a:srgbClr val="FF9900"/>
              </a:buClr>
              <a:buSzPts val="2000"/>
              <a:buFont typeface="Noto Sans Symbols"/>
              <a:buChar char="▪"/>
              <a:defRPr b="0" i="0" sz="2000" u="none" cap="none" strike="noStrike">
                <a:solidFill>
                  <a:schemeClr val="lt1"/>
                </a:solidFill>
                <a:latin typeface="Arial"/>
                <a:ea typeface="Arial"/>
                <a:cs typeface="Arial"/>
                <a:sym typeface="Arial"/>
              </a:defRPr>
            </a:lvl4pPr>
            <a:lvl5pPr indent="-355600" lvl="4" marL="2286000" marR="0" rtl="0" algn="ctr">
              <a:spcBef>
                <a:spcPts val="400"/>
              </a:spcBef>
              <a:spcAft>
                <a:spcPts val="0"/>
              </a:spcAft>
              <a:buClr>
                <a:srgbClr val="FF9900"/>
              </a:buClr>
              <a:buSzPts val="2000"/>
              <a:buFont typeface="Noto Sans Symbols"/>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Narrow"/>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400"/>
              </a:spcBef>
              <a:spcAft>
                <a:spcPts val="0"/>
              </a:spcAft>
              <a:buClr>
                <a:schemeClr val="dk1"/>
              </a:buClr>
              <a:buSzPts val="2000"/>
              <a:buFont typeface="Arial Narrow"/>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400"/>
              </a:spcBef>
              <a:spcAft>
                <a:spcPts val="0"/>
              </a:spcAft>
              <a:buClr>
                <a:schemeClr val="dk1"/>
              </a:buClr>
              <a:buSzPts val="2000"/>
              <a:buFont typeface="Arial Narrow"/>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400"/>
              </a:spcBef>
              <a:spcAft>
                <a:spcPts val="0"/>
              </a:spcAft>
              <a:buClr>
                <a:schemeClr val="dk1"/>
              </a:buClr>
              <a:buSzPts val="2000"/>
              <a:buFont typeface="Arial Narrow"/>
              <a:buChar char="»"/>
              <a:defRPr b="0" i="0" sz="2000" u="none" cap="none" strike="noStrike">
                <a:solidFill>
                  <a:schemeClr val="dk1"/>
                </a:solidFill>
                <a:latin typeface="Arial Narrow"/>
                <a:ea typeface="Arial Narrow"/>
                <a:cs typeface="Arial Narrow"/>
                <a:sym typeface="Arial Narrow"/>
              </a:defRPr>
            </a:lvl9pPr>
          </a:lstStyle>
          <a:p/>
        </p:txBody>
      </p:sp>
      <p:sp>
        <p:nvSpPr>
          <p:cNvPr id="106" name="Google Shape;106;p18"/>
          <p:cNvSpPr txBox="1"/>
          <p:nvPr>
            <p:ph idx="11" type="ftr"/>
          </p:nvPr>
        </p:nvSpPr>
        <p:spPr>
          <a:xfrm>
            <a:off x="2484438" y="6462713"/>
            <a:ext cx="2447925" cy="312737"/>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lvl="1"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107" name="Google Shape;107;p18"/>
          <p:cNvSpPr txBox="1"/>
          <p:nvPr>
            <p:ph idx="12" type="sldNum"/>
          </p:nvPr>
        </p:nvSpPr>
        <p:spPr>
          <a:xfrm>
            <a:off x="5148263" y="6462713"/>
            <a:ext cx="1905000" cy="312737"/>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chemeClr val="dk1"/>
                </a:solidFill>
                <a:latin typeface="Arial"/>
                <a:ea typeface="Arial"/>
                <a:cs typeface="Arial"/>
                <a:sym typeface="Arial"/>
              </a:defRPr>
            </a:lvl1pPr>
            <a:lvl2pPr indent="0" lvl="1" marL="0" marR="0" rtl="0" algn="r">
              <a:spcBef>
                <a:spcPts val="0"/>
              </a:spcBef>
              <a:spcAft>
                <a:spcPts val="0"/>
              </a:spcAft>
              <a:buNone/>
              <a:defRPr b="0" sz="1200">
                <a:solidFill>
                  <a:schemeClr val="dk1"/>
                </a:solidFill>
                <a:latin typeface="Arial"/>
                <a:ea typeface="Arial"/>
                <a:cs typeface="Arial"/>
                <a:sym typeface="Arial"/>
              </a:defRPr>
            </a:lvl2pPr>
            <a:lvl3pPr indent="0" lvl="2" marL="0" marR="0" rtl="0" algn="r">
              <a:spcBef>
                <a:spcPts val="0"/>
              </a:spcBef>
              <a:spcAft>
                <a:spcPts val="0"/>
              </a:spcAft>
              <a:buNone/>
              <a:defRPr b="0" sz="1200">
                <a:solidFill>
                  <a:schemeClr val="dk1"/>
                </a:solidFill>
                <a:latin typeface="Arial"/>
                <a:ea typeface="Arial"/>
                <a:cs typeface="Arial"/>
                <a:sym typeface="Arial"/>
              </a:defRPr>
            </a:lvl3pPr>
            <a:lvl4pPr indent="0" lvl="3" marL="0" marR="0" rtl="0" algn="r">
              <a:spcBef>
                <a:spcPts val="0"/>
              </a:spcBef>
              <a:spcAft>
                <a:spcPts val="0"/>
              </a:spcAft>
              <a:buNone/>
              <a:defRPr b="0" sz="1200">
                <a:solidFill>
                  <a:schemeClr val="dk1"/>
                </a:solidFill>
                <a:latin typeface="Arial"/>
                <a:ea typeface="Arial"/>
                <a:cs typeface="Arial"/>
                <a:sym typeface="Arial"/>
              </a:defRPr>
            </a:lvl4pPr>
            <a:lvl5pPr indent="0" lvl="4" marL="0" marR="0" rtl="0" algn="r">
              <a:spcBef>
                <a:spcPts val="0"/>
              </a:spcBef>
              <a:spcAft>
                <a:spcPts val="0"/>
              </a:spcAft>
              <a:buNone/>
              <a:defRPr b="0" sz="1200">
                <a:solidFill>
                  <a:schemeClr val="dk1"/>
                </a:solidFill>
                <a:latin typeface="Arial"/>
                <a:ea typeface="Arial"/>
                <a:cs typeface="Arial"/>
                <a:sym typeface="Arial"/>
              </a:defRPr>
            </a:lvl5pPr>
            <a:lvl6pPr indent="0" lvl="5" marL="0" marR="0" rtl="0" algn="r">
              <a:spcBef>
                <a:spcPts val="0"/>
              </a:spcBef>
              <a:spcAft>
                <a:spcPts val="0"/>
              </a:spcAft>
              <a:buNone/>
              <a:defRPr b="0" sz="1200">
                <a:solidFill>
                  <a:schemeClr val="dk1"/>
                </a:solidFill>
                <a:latin typeface="Arial"/>
                <a:ea typeface="Arial"/>
                <a:cs typeface="Arial"/>
                <a:sym typeface="Arial"/>
              </a:defRPr>
            </a:lvl6pPr>
            <a:lvl7pPr indent="0" lvl="6" marL="0" marR="0" rtl="0" algn="r">
              <a:spcBef>
                <a:spcPts val="0"/>
              </a:spcBef>
              <a:spcAft>
                <a:spcPts val="0"/>
              </a:spcAft>
              <a:buNone/>
              <a:defRPr b="0" sz="1200">
                <a:solidFill>
                  <a:schemeClr val="dk1"/>
                </a:solidFill>
                <a:latin typeface="Arial"/>
                <a:ea typeface="Arial"/>
                <a:cs typeface="Arial"/>
                <a:sym typeface="Arial"/>
              </a:defRPr>
            </a:lvl7pPr>
            <a:lvl8pPr indent="0" lvl="7" marL="0" marR="0" rtl="0" algn="r">
              <a:spcBef>
                <a:spcPts val="0"/>
              </a:spcBef>
              <a:spcAft>
                <a:spcPts val="0"/>
              </a:spcAft>
              <a:buNone/>
              <a:defRPr b="0" sz="1200">
                <a:solidFill>
                  <a:schemeClr val="dk1"/>
                </a:solidFill>
                <a:latin typeface="Arial"/>
                <a:ea typeface="Arial"/>
                <a:cs typeface="Arial"/>
                <a:sym typeface="Arial"/>
              </a:defRPr>
            </a:lvl8pPr>
            <a:lvl9pPr indent="0" lvl="8" marL="0" marR="0" rtl="0" algn="r">
              <a:spcBef>
                <a:spcPts val="0"/>
              </a:spcBef>
              <a:spcAft>
                <a:spcPts val="0"/>
              </a:spcAft>
              <a:buNone/>
              <a:defRPr b="0"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8" name="Shape 108"/>
        <p:cNvGrpSpPr/>
        <p:nvPr/>
      </p:nvGrpSpPr>
      <p:grpSpPr>
        <a:xfrm>
          <a:off x="0" y="0"/>
          <a:ext cx="0" cy="0"/>
          <a:chOff x="0" y="0"/>
          <a:chExt cx="0" cy="0"/>
        </a:xfrm>
      </p:grpSpPr>
      <p:sp>
        <p:nvSpPr>
          <p:cNvPr id="109" name="Google Shape;109;p1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1" i="0" sz="4000" u="none" cap="none" strike="noStrike">
                <a:solidFill>
                  <a:schemeClr val="lt1"/>
                </a:solidFill>
                <a:latin typeface="Arial Narrow"/>
                <a:ea typeface="Arial Narrow"/>
                <a:cs typeface="Arial Narrow"/>
                <a:sym typeface="Arial Narrow"/>
              </a:defRPr>
            </a:lvl1pPr>
            <a:lvl2pPr lvl="1"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2pPr>
            <a:lvl3pPr lvl="2"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3pPr>
            <a:lvl4pPr lvl="3"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4pPr>
            <a:lvl5pPr lvl="4"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5pPr>
            <a:lvl6pPr lvl="5"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110" name="Google Shape;110;p1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indent="-228600" lvl="1" marL="914400" marR="0" rtl="0" algn="ctr">
              <a:spcBef>
                <a:spcPts val="360"/>
              </a:spcBef>
              <a:spcAft>
                <a:spcPts val="0"/>
              </a:spcAft>
              <a:buClr>
                <a:srgbClr val="FF9900"/>
              </a:buClr>
              <a:buSzPts val="1800"/>
              <a:buFont typeface="Noto Sans Symbols"/>
              <a:buNone/>
              <a:defRPr b="0" i="0" sz="1800" u="none" cap="none" strike="noStrike">
                <a:solidFill>
                  <a:schemeClr val="lt1"/>
                </a:solidFill>
                <a:latin typeface="Arial"/>
                <a:ea typeface="Arial"/>
                <a:cs typeface="Arial"/>
                <a:sym typeface="Arial"/>
              </a:defRPr>
            </a:lvl2pPr>
            <a:lvl3pPr indent="-228600" lvl="2" marL="1371600" marR="0" rtl="0" algn="ctr">
              <a:spcBef>
                <a:spcPts val="320"/>
              </a:spcBef>
              <a:spcAft>
                <a:spcPts val="0"/>
              </a:spcAft>
              <a:buClr>
                <a:srgbClr val="FF9900"/>
              </a:buClr>
              <a:buSzPts val="1600"/>
              <a:buFont typeface="Noto Sans Symbols"/>
              <a:buNone/>
              <a:defRPr b="0" i="0" sz="1600" u="none" cap="none" strike="noStrike">
                <a:solidFill>
                  <a:schemeClr val="lt1"/>
                </a:solidFill>
                <a:latin typeface="Arial"/>
                <a:ea typeface="Arial"/>
                <a:cs typeface="Arial"/>
                <a:sym typeface="Arial"/>
              </a:defRPr>
            </a:lvl3pPr>
            <a:lvl4pPr indent="-228600" lvl="3" marL="1828800" marR="0" rtl="0" algn="ctr">
              <a:spcBef>
                <a:spcPts val="280"/>
              </a:spcBef>
              <a:spcAft>
                <a:spcPts val="0"/>
              </a:spcAft>
              <a:buClr>
                <a:srgbClr val="FF9900"/>
              </a:buClr>
              <a:buSzPts val="1400"/>
              <a:buFont typeface="Noto Sans Symbols"/>
              <a:buNone/>
              <a:defRPr b="0" i="0" sz="1400" u="none" cap="none" strike="noStrike">
                <a:solidFill>
                  <a:schemeClr val="lt1"/>
                </a:solidFill>
                <a:latin typeface="Arial"/>
                <a:ea typeface="Arial"/>
                <a:cs typeface="Arial"/>
                <a:sym typeface="Arial"/>
              </a:defRPr>
            </a:lvl4pPr>
            <a:lvl5pPr indent="-228600" lvl="4" marL="2286000" marR="0" rtl="0" algn="ctr">
              <a:spcBef>
                <a:spcPts val="280"/>
              </a:spcBef>
              <a:spcAft>
                <a:spcPts val="0"/>
              </a:spcAft>
              <a:buClr>
                <a:srgbClr val="FF9900"/>
              </a:buClr>
              <a:buSzPts val="1400"/>
              <a:buFont typeface="Noto Sans Symbols"/>
              <a:buNone/>
              <a:defRPr b="0" i="0" sz="1400" u="none" cap="none" strike="noStrike">
                <a:solidFill>
                  <a:schemeClr val="lt1"/>
                </a:solidFill>
                <a:latin typeface="Arial"/>
                <a:ea typeface="Arial"/>
                <a:cs typeface="Arial"/>
                <a:sym typeface="Arial"/>
              </a:defRPr>
            </a:lvl5pPr>
            <a:lvl6pPr indent="-228600" lvl="5" marL="2743200" marR="0" rtl="0" algn="l">
              <a:spcBef>
                <a:spcPts val="280"/>
              </a:spcBef>
              <a:spcAft>
                <a:spcPts val="0"/>
              </a:spcAft>
              <a:buClr>
                <a:schemeClr val="dk1"/>
              </a:buClr>
              <a:buSzPts val="1400"/>
              <a:buFont typeface="Arial Narrow"/>
              <a:buNone/>
              <a:defRPr b="0" i="0" sz="1400" u="none" cap="none" strike="noStrike">
                <a:solidFill>
                  <a:schemeClr val="dk1"/>
                </a:solidFill>
                <a:latin typeface="Arial Narrow"/>
                <a:ea typeface="Arial Narrow"/>
                <a:cs typeface="Arial Narrow"/>
                <a:sym typeface="Arial Narrow"/>
              </a:defRPr>
            </a:lvl6pPr>
            <a:lvl7pPr indent="-228600" lvl="6" marL="3200400" marR="0" rtl="0" algn="l">
              <a:spcBef>
                <a:spcPts val="280"/>
              </a:spcBef>
              <a:spcAft>
                <a:spcPts val="0"/>
              </a:spcAft>
              <a:buClr>
                <a:schemeClr val="dk1"/>
              </a:buClr>
              <a:buSzPts val="1400"/>
              <a:buFont typeface="Arial Narrow"/>
              <a:buNone/>
              <a:defRPr b="0" i="0" sz="1400" u="none" cap="none" strike="noStrike">
                <a:solidFill>
                  <a:schemeClr val="dk1"/>
                </a:solidFill>
                <a:latin typeface="Arial Narrow"/>
                <a:ea typeface="Arial Narrow"/>
                <a:cs typeface="Arial Narrow"/>
                <a:sym typeface="Arial Narrow"/>
              </a:defRPr>
            </a:lvl7pPr>
            <a:lvl8pPr indent="-228600" lvl="7" marL="3657600" marR="0" rtl="0" algn="l">
              <a:spcBef>
                <a:spcPts val="280"/>
              </a:spcBef>
              <a:spcAft>
                <a:spcPts val="0"/>
              </a:spcAft>
              <a:buClr>
                <a:schemeClr val="dk1"/>
              </a:buClr>
              <a:buSzPts val="1400"/>
              <a:buFont typeface="Arial Narrow"/>
              <a:buNone/>
              <a:defRPr b="0" i="0" sz="1400" u="none" cap="none" strike="noStrike">
                <a:solidFill>
                  <a:schemeClr val="dk1"/>
                </a:solidFill>
                <a:latin typeface="Arial Narrow"/>
                <a:ea typeface="Arial Narrow"/>
                <a:cs typeface="Arial Narrow"/>
                <a:sym typeface="Arial Narrow"/>
              </a:defRPr>
            </a:lvl8pPr>
            <a:lvl9pPr indent="-228600" lvl="8" marL="4114800" marR="0" rtl="0" algn="l">
              <a:spcBef>
                <a:spcPts val="280"/>
              </a:spcBef>
              <a:spcAft>
                <a:spcPts val="0"/>
              </a:spcAft>
              <a:buClr>
                <a:schemeClr val="dk1"/>
              </a:buClr>
              <a:buSzPts val="1400"/>
              <a:buFont typeface="Arial Narrow"/>
              <a:buNone/>
              <a:defRPr b="0" i="0" sz="1400" u="none" cap="none" strike="noStrike">
                <a:solidFill>
                  <a:schemeClr val="dk1"/>
                </a:solidFill>
                <a:latin typeface="Arial Narrow"/>
                <a:ea typeface="Arial Narrow"/>
                <a:cs typeface="Arial Narrow"/>
                <a:sym typeface="Arial Narrow"/>
              </a:defRPr>
            </a:lvl9pPr>
          </a:lstStyle>
          <a:p/>
        </p:txBody>
      </p:sp>
      <p:sp>
        <p:nvSpPr>
          <p:cNvPr id="111" name="Google Shape;111;p19"/>
          <p:cNvSpPr txBox="1"/>
          <p:nvPr>
            <p:ph idx="11" type="ftr"/>
          </p:nvPr>
        </p:nvSpPr>
        <p:spPr>
          <a:xfrm>
            <a:off x="2484438" y="6462713"/>
            <a:ext cx="2447925" cy="312737"/>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lvl="1"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112" name="Google Shape;112;p19"/>
          <p:cNvSpPr txBox="1"/>
          <p:nvPr>
            <p:ph idx="12" type="sldNum"/>
          </p:nvPr>
        </p:nvSpPr>
        <p:spPr>
          <a:xfrm>
            <a:off x="5148263" y="6462713"/>
            <a:ext cx="1905000" cy="312737"/>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chemeClr val="dk1"/>
                </a:solidFill>
                <a:latin typeface="Arial"/>
                <a:ea typeface="Arial"/>
                <a:cs typeface="Arial"/>
                <a:sym typeface="Arial"/>
              </a:defRPr>
            </a:lvl1pPr>
            <a:lvl2pPr indent="0" lvl="1" marL="0" marR="0" rtl="0" algn="r">
              <a:spcBef>
                <a:spcPts val="0"/>
              </a:spcBef>
              <a:spcAft>
                <a:spcPts val="0"/>
              </a:spcAft>
              <a:buNone/>
              <a:defRPr b="0" sz="1200">
                <a:solidFill>
                  <a:schemeClr val="dk1"/>
                </a:solidFill>
                <a:latin typeface="Arial"/>
                <a:ea typeface="Arial"/>
                <a:cs typeface="Arial"/>
                <a:sym typeface="Arial"/>
              </a:defRPr>
            </a:lvl2pPr>
            <a:lvl3pPr indent="0" lvl="2" marL="0" marR="0" rtl="0" algn="r">
              <a:spcBef>
                <a:spcPts val="0"/>
              </a:spcBef>
              <a:spcAft>
                <a:spcPts val="0"/>
              </a:spcAft>
              <a:buNone/>
              <a:defRPr b="0" sz="1200">
                <a:solidFill>
                  <a:schemeClr val="dk1"/>
                </a:solidFill>
                <a:latin typeface="Arial"/>
                <a:ea typeface="Arial"/>
                <a:cs typeface="Arial"/>
                <a:sym typeface="Arial"/>
              </a:defRPr>
            </a:lvl3pPr>
            <a:lvl4pPr indent="0" lvl="3" marL="0" marR="0" rtl="0" algn="r">
              <a:spcBef>
                <a:spcPts val="0"/>
              </a:spcBef>
              <a:spcAft>
                <a:spcPts val="0"/>
              </a:spcAft>
              <a:buNone/>
              <a:defRPr b="0" sz="1200">
                <a:solidFill>
                  <a:schemeClr val="dk1"/>
                </a:solidFill>
                <a:latin typeface="Arial"/>
                <a:ea typeface="Arial"/>
                <a:cs typeface="Arial"/>
                <a:sym typeface="Arial"/>
              </a:defRPr>
            </a:lvl4pPr>
            <a:lvl5pPr indent="0" lvl="4" marL="0" marR="0" rtl="0" algn="r">
              <a:spcBef>
                <a:spcPts val="0"/>
              </a:spcBef>
              <a:spcAft>
                <a:spcPts val="0"/>
              </a:spcAft>
              <a:buNone/>
              <a:defRPr b="0" sz="1200">
                <a:solidFill>
                  <a:schemeClr val="dk1"/>
                </a:solidFill>
                <a:latin typeface="Arial"/>
                <a:ea typeface="Arial"/>
                <a:cs typeface="Arial"/>
                <a:sym typeface="Arial"/>
              </a:defRPr>
            </a:lvl5pPr>
            <a:lvl6pPr indent="0" lvl="5" marL="0" marR="0" rtl="0" algn="r">
              <a:spcBef>
                <a:spcPts val="0"/>
              </a:spcBef>
              <a:spcAft>
                <a:spcPts val="0"/>
              </a:spcAft>
              <a:buNone/>
              <a:defRPr b="0" sz="1200">
                <a:solidFill>
                  <a:schemeClr val="dk1"/>
                </a:solidFill>
                <a:latin typeface="Arial"/>
                <a:ea typeface="Arial"/>
                <a:cs typeface="Arial"/>
                <a:sym typeface="Arial"/>
              </a:defRPr>
            </a:lvl6pPr>
            <a:lvl7pPr indent="0" lvl="6" marL="0" marR="0" rtl="0" algn="r">
              <a:spcBef>
                <a:spcPts val="0"/>
              </a:spcBef>
              <a:spcAft>
                <a:spcPts val="0"/>
              </a:spcAft>
              <a:buNone/>
              <a:defRPr b="0" sz="1200">
                <a:solidFill>
                  <a:schemeClr val="dk1"/>
                </a:solidFill>
                <a:latin typeface="Arial"/>
                <a:ea typeface="Arial"/>
                <a:cs typeface="Arial"/>
                <a:sym typeface="Arial"/>
              </a:defRPr>
            </a:lvl7pPr>
            <a:lvl8pPr indent="0" lvl="7" marL="0" marR="0" rtl="0" algn="r">
              <a:spcBef>
                <a:spcPts val="0"/>
              </a:spcBef>
              <a:spcAft>
                <a:spcPts val="0"/>
              </a:spcAft>
              <a:buNone/>
              <a:defRPr b="0" sz="1200">
                <a:solidFill>
                  <a:schemeClr val="dk1"/>
                </a:solidFill>
                <a:latin typeface="Arial"/>
                <a:ea typeface="Arial"/>
                <a:cs typeface="Arial"/>
                <a:sym typeface="Arial"/>
              </a:defRPr>
            </a:lvl8pPr>
            <a:lvl9pPr indent="0" lvl="8" marL="0" marR="0" rtl="0" algn="r">
              <a:spcBef>
                <a:spcPts val="0"/>
              </a:spcBef>
              <a:spcAft>
                <a:spcPts val="0"/>
              </a:spcAft>
              <a:buNone/>
              <a:defRPr b="0"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13" name="Shape 113"/>
        <p:cNvGrpSpPr/>
        <p:nvPr/>
      </p:nvGrpSpPr>
      <p:grpSpPr>
        <a:xfrm>
          <a:off x="0" y="0"/>
          <a:ext cx="0" cy="0"/>
          <a:chOff x="0" y="0"/>
          <a:chExt cx="0" cy="0"/>
        </a:xfrm>
      </p:grpSpPr>
      <p:sp>
        <p:nvSpPr>
          <p:cNvPr id="114" name="Google Shape;114;p20"/>
          <p:cNvSpPr txBox="1"/>
          <p:nvPr>
            <p:ph type="title"/>
          </p:nvPr>
        </p:nvSpPr>
        <p:spPr>
          <a:xfrm>
            <a:off x="250825" y="3573463"/>
            <a:ext cx="8713788" cy="719137"/>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1pPr>
            <a:lvl2pPr lvl="1"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2pPr>
            <a:lvl3pPr lvl="2"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3pPr>
            <a:lvl4pPr lvl="3"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4pPr>
            <a:lvl5pPr lvl="4"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5pPr>
            <a:lvl6pPr lvl="5"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115" name="Google Shape;115;p20"/>
          <p:cNvSpPr txBox="1"/>
          <p:nvPr>
            <p:ph idx="1" type="body"/>
          </p:nvPr>
        </p:nvSpPr>
        <p:spPr>
          <a:xfrm>
            <a:off x="179388" y="981075"/>
            <a:ext cx="4316412" cy="5472113"/>
          </a:xfrm>
          <a:prstGeom prst="rect">
            <a:avLst/>
          </a:prstGeom>
          <a:noFill/>
          <a:ln>
            <a:noFill/>
          </a:ln>
        </p:spPr>
        <p:txBody>
          <a:bodyPr anchorCtr="0" anchor="t" bIns="45700" lIns="91425" spcFirstLastPara="1" rIns="91425" wrap="square" tIns="45700"/>
          <a:lstStyle>
            <a:lvl1pPr indent="-228600" lvl="0" marL="457200" marR="0" rtl="0" algn="ctr">
              <a:spcBef>
                <a:spcPts val="560"/>
              </a:spcBef>
              <a:spcAft>
                <a:spcPts val="0"/>
              </a:spcAft>
              <a:buSzPts val="1400"/>
              <a:buNone/>
              <a:defRPr b="0" i="0" sz="2800" u="none" cap="none" strike="noStrike">
                <a:solidFill>
                  <a:schemeClr val="lt1"/>
                </a:solidFill>
                <a:latin typeface="Arial"/>
                <a:ea typeface="Arial"/>
                <a:cs typeface="Arial"/>
                <a:sym typeface="Arial"/>
              </a:defRPr>
            </a:lvl1pPr>
            <a:lvl2pPr indent="-381000" lvl="1" marL="914400" marR="0" rtl="0" algn="ctr">
              <a:spcBef>
                <a:spcPts val="480"/>
              </a:spcBef>
              <a:spcAft>
                <a:spcPts val="0"/>
              </a:spcAft>
              <a:buClr>
                <a:srgbClr val="FF9900"/>
              </a:buClr>
              <a:buSzPts val="2400"/>
              <a:buFont typeface="Noto Sans Symbols"/>
              <a:buChar char="▪"/>
              <a:defRPr b="0" i="0" sz="2400" u="none" cap="none" strike="noStrike">
                <a:solidFill>
                  <a:schemeClr val="lt1"/>
                </a:solidFill>
                <a:latin typeface="Arial"/>
                <a:ea typeface="Arial"/>
                <a:cs typeface="Arial"/>
                <a:sym typeface="Arial"/>
              </a:defRPr>
            </a:lvl2pPr>
            <a:lvl3pPr indent="-355600" lvl="2" marL="1371600" marR="0" rtl="0" algn="ctr">
              <a:spcBef>
                <a:spcPts val="400"/>
              </a:spcBef>
              <a:spcAft>
                <a:spcPts val="0"/>
              </a:spcAft>
              <a:buClr>
                <a:srgbClr val="FF9900"/>
              </a:buClr>
              <a:buSzPts val="2000"/>
              <a:buFont typeface="Noto Sans Symbols"/>
              <a:buChar char="▪"/>
              <a:defRPr b="0" i="0" sz="2000" u="none" cap="none" strike="noStrike">
                <a:solidFill>
                  <a:schemeClr val="lt1"/>
                </a:solidFill>
                <a:latin typeface="Arial"/>
                <a:ea typeface="Arial"/>
                <a:cs typeface="Arial"/>
                <a:sym typeface="Arial"/>
              </a:defRPr>
            </a:lvl3pPr>
            <a:lvl4pPr indent="-342900" lvl="3" marL="1828800" marR="0" rtl="0" algn="ctr">
              <a:spcBef>
                <a:spcPts val="360"/>
              </a:spcBef>
              <a:spcAft>
                <a:spcPts val="0"/>
              </a:spcAft>
              <a:buClr>
                <a:srgbClr val="FF9900"/>
              </a:buClr>
              <a:buSzPts val="1800"/>
              <a:buFont typeface="Noto Sans Symbols"/>
              <a:buChar char="▪"/>
              <a:defRPr b="0" i="0" sz="1800" u="none" cap="none" strike="noStrike">
                <a:solidFill>
                  <a:schemeClr val="lt1"/>
                </a:solidFill>
                <a:latin typeface="Arial"/>
                <a:ea typeface="Arial"/>
                <a:cs typeface="Arial"/>
                <a:sym typeface="Arial"/>
              </a:defRPr>
            </a:lvl4pPr>
            <a:lvl5pPr indent="-342900" lvl="4" marL="2286000" marR="0" rtl="0" algn="ctr">
              <a:spcBef>
                <a:spcPts val="360"/>
              </a:spcBef>
              <a:spcAft>
                <a:spcPts val="0"/>
              </a:spcAft>
              <a:buClr>
                <a:srgbClr val="FF9900"/>
              </a:buClr>
              <a:buSzPts val="1800"/>
              <a:buFont typeface="Noto Sans Symbols"/>
              <a:buChar char="▪"/>
              <a:defRPr b="0" i="0" sz="1800" u="none" cap="none" strike="noStrike">
                <a:solidFill>
                  <a:schemeClr val="lt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6pPr>
            <a:lvl7pPr indent="-342900" lvl="6" marL="3200400" marR="0" rtl="0" algn="l">
              <a:spcBef>
                <a:spcPts val="36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7pPr>
            <a:lvl8pPr indent="-342900" lvl="7" marL="3657600" marR="0" rtl="0" algn="l">
              <a:spcBef>
                <a:spcPts val="36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8pPr>
            <a:lvl9pPr indent="-342900" lvl="8" marL="4114800" marR="0" rtl="0" algn="l">
              <a:spcBef>
                <a:spcPts val="36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9pPr>
          </a:lstStyle>
          <a:p/>
        </p:txBody>
      </p:sp>
      <p:sp>
        <p:nvSpPr>
          <p:cNvPr id="116" name="Google Shape;116;p20"/>
          <p:cNvSpPr txBox="1"/>
          <p:nvPr>
            <p:ph idx="2" type="body"/>
          </p:nvPr>
        </p:nvSpPr>
        <p:spPr>
          <a:xfrm>
            <a:off x="4648200" y="981075"/>
            <a:ext cx="4316413" cy="5472113"/>
          </a:xfrm>
          <a:prstGeom prst="rect">
            <a:avLst/>
          </a:prstGeom>
          <a:noFill/>
          <a:ln>
            <a:noFill/>
          </a:ln>
        </p:spPr>
        <p:txBody>
          <a:bodyPr anchorCtr="0" anchor="t" bIns="45700" lIns="91425" spcFirstLastPara="1" rIns="91425" wrap="square" tIns="45700"/>
          <a:lstStyle>
            <a:lvl1pPr indent="-228600" lvl="0" marL="457200" marR="0" rtl="0" algn="ctr">
              <a:spcBef>
                <a:spcPts val="560"/>
              </a:spcBef>
              <a:spcAft>
                <a:spcPts val="0"/>
              </a:spcAft>
              <a:buSzPts val="1400"/>
              <a:buNone/>
              <a:defRPr b="0" i="0" sz="2800" u="none" cap="none" strike="noStrike">
                <a:solidFill>
                  <a:schemeClr val="lt1"/>
                </a:solidFill>
                <a:latin typeface="Arial"/>
                <a:ea typeface="Arial"/>
                <a:cs typeface="Arial"/>
                <a:sym typeface="Arial"/>
              </a:defRPr>
            </a:lvl1pPr>
            <a:lvl2pPr indent="-381000" lvl="1" marL="914400" marR="0" rtl="0" algn="ctr">
              <a:spcBef>
                <a:spcPts val="480"/>
              </a:spcBef>
              <a:spcAft>
                <a:spcPts val="0"/>
              </a:spcAft>
              <a:buClr>
                <a:srgbClr val="FF9900"/>
              </a:buClr>
              <a:buSzPts val="2400"/>
              <a:buFont typeface="Noto Sans Symbols"/>
              <a:buChar char="▪"/>
              <a:defRPr b="0" i="0" sz="2400" u="none" cap="none" strike="noStrike">
                <a:solidFill>
                  <a:schemeClr val="lt1"/>
                </a:solidFill>
                <a:latin typeface="Arial"/>
                <a:ea typeface="Arial"/>
                <a:cs typeface="Arial"/>
                <a:sym typeface="Arial"/>
              </a:defRPr>
            </a:lvl2pPr>
            <a:lvl3pPr indent="-355600" lvl="2" marL="1371600" marR="0" rtl="0" algn="ctr">
              <a:spcBef>
                <a:spcPts val="400"/>
              </a:spcBef>
              <a:spcAft>
                <a:spcPts val="0"/>
              </a:spcAft>
              <a:buClr>
                <a:srgbClr val="FF9900"/>
              </a:buClr>
              <a:buSzPts val="2000"/>
              <a:buFont typeface="Noto Sans Symbols"/>
              <a:buChar char="▪"/>
              <a:defRPr b="0" i="0" sz="2000" u="none" cap="none" strike="noStrike">
                <a:solidFill>
                  <a:schemeClr val="lt1"/>
                </a:solidFill>
                <a:latin typeface="Arial"/>
                <a:ea typeface="Arial"/>
                <a:cs typeface="Arial"/>
                <a:sym typeface="Arial"/>
              </a:defRPr>
            </a:lvl3pPr>
            <a:lvl4pPr indent="-342900" lvl="3" marL="1828800" marR="0" rtl="0" algn="ctr">
              <a:spcBef>
                <a:spcPts val="360"/>
              </a:spcBef>
              <a:spcAft>
                <a:spcPts val="0"/>
              </a:spcAft>
              <a:buClr>
                <a:srgbClr val="FF9900"/>
              </a:buClr>
              <a:buSzPts val="1800"/>
              <a:buFont typeface="Noto Sans Symbols"/>
              <a:buChar char="▪"/>
              <a:defRPr b="0" i="0" sz="1800" u="none" cap="none" strike="noStrike">
                <a:solidFill>
                  <a:schemeClr val="lt1"/>
                </a:solidFill>
                <a:latin typeface="Arial"/>
                <a:ea typeface="Arial"/>
                <a:cs typeface="Arial"/>
                <a:sym typeface="Arial"/>
              </a:defRPr>
            </a:lvl4pPr>
            <a:lvl5pPr indent="-342900" lvl="4" marL="2286000" marR="0" rtl="0" algn="ctr">
              <a:spcBef>
                <a:spcPts val="360"/>
              </a:spcBef>
              <a:spcAft>
                <a:spcPts val="0"/>
              </a:spcAft>
              <a:buClr>
                <a:srgbClr val="FF9900"/>
              </a:buClr>
              <a:buSzPts val="1800"/>
              <a:buFont typeface="Noto Sans Symbols"/>
              <a:buChar char="▪"/>
              <a:defRPr b="0" i="0" sz="1800" u="none" cap="none" strike="noStrike">
                <a:solidFill>
                  <a:schemeClr val="lt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6pPr>
            <a:lvl7pPr indent="-342900" lvl="6" marL="3200400" marR="0" rtl="0" algn="l">
              <a:spcBef>
                <a:spcPts val="36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7pPr>
            <a:lvl8pPr indent="-342900" lvl="7" marL="3657600" marR="0" rtl="0" algn="l">
              <a:spcBef>
                <a:spcPts val="36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8pPr>
            <a:lvl9pPr indent="-342900" lvl="8" marL="4114800" marR="0" rtl="0" algn="l">
              <a:spcBef>
                <a:spcPts val="360"/>
              </a:spcBef>
              <a:spcAft>
                <a:spcPts val="0"/>
              </a:spcAft>
              <a:buClr>
                <a:schemeClr val="dk1"/>
              </a:buClr>
              <a:buSzPts val="1800"/>
              <a:buFont typeface="Arial Narrow"/>
              <a:buChar char="»"/>
              <a:defRPr b="0" i="0" sz="1800" u="none" cap="none" strike="noStrike">
                <a:solidFill>
                  <a:schemeClr val="dk1"/>
                </a:solidFill>
                <a:latin typeface="Arial Narrow"/>
                <a:ea typeface="Arial Narrow"/>
                <a:cs typeface="Arial Narrow"/>
                <a:sym typeface="Arial Narrow"/>
              </a:defRPr>
            </a:lvl9pPr>
          </a:lstStyle>
          <a:p/>
        </p:txBody>
      </p:sp>
      <p:sp>
        <p:nvSpPr>
          <p:cNvPr id="117" name="Google Shape;117;p20"/>
          <p:cNvSpPr txBox="1"/>
          <p:nvPr>
            <p:ph idx="11" type="ftr"/>
          </p:nvPr>
        </p:nvSpPr>
        <p:spPr>
          <a:xfrm>
            <a:off x="2484438" y="6462713"/>
            <a:ext cx="2447925" cy="312737"/>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lvl="1"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118" name="Google Shape;118;p20"/>
          <p:cNvSpPr txBox="1"/>
          <p:nvPr>
            <p:ph idx="12" type="sldNum"/>
          </p:nvPr>
        </p:nvSpPr>
        <p:spPr>
          <a:xfrm>
            <a:off x="5148263" y="6462713"/>
            <a:ext cx="1905000" cy="312737"/>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chemeClr val="dk1"/>
                </a:solidFill>
                <a:latin typeface="Arial"/>
                <a:ea typeface="Arial"/>
                <a:cs typeface="Arial"/>
                <a:sym typeface="Arial"/>
              </a:defRPr>
            </a:lvl1pPr>
            <a:lvl2pPr indent="0" lvl="1" marL="0" marR="0" rtl="0" algn="r">
              <a:spcBef>
                <a:spcPts val="0"/>
              </a:spcBef>
              <a:spcAft>
                <a:spcPts val="0"/>
              </a:spcAft>
              <a:buNone/>
              <a:defRPr b="0" sz="1200">
                <a:solidFill>
                  <a:schemeClr val="dk1"/>
                </a:solidFill>
                <a:latin typeface="Arial"/>
                <a:ea typeface="Arial"/>
                <a:cs typeface="Arial"/>
                <a:sym typeface="Arial"/>
              </a:defRPr>
            </a:lvl2pPr>
            <a:lvl3pPr indent="0" lvl="2" marL="0" marR="0" rtl="0" algn="r">
              <a:spcBef>
                <a:spcPts val="0"/>
              </a:spcBef>
              <a:spcAft>
                <a:spcPts val="0"/>
              </a:spcAft>
              <a:buNone/>
              <a:defRPr b="0" sz="1200">
                <a:solidFill>
                  <a:schemeClr val="dk1"/>
                </a:solidFill>
                <a:latin typeface="Arial"/>
                <a:ea typeface="Arial"/>
                <a:cs typeface="Arial"/>
                <a:sym typeface="Arial"/>
              </a:defRPr>
            </a:lvl3pPr>
            <a:lvl4pPr indent="0" lvl="3" marL="0" marR="0" rtl="0" algn="r">
              <a:spcBef>
                <a:spcPts val="0"/>
              </a:spcBef>
              <a:spcAft>
                <a:spcPts val="0"/>
              </a:spcAft>
              <a:buNone/>
              <a:defRPr b="0" sz="1200">
                <a:solidFill>
                  <a:schemeClr val="dk1"/>
                </a:solidFill>
                <a:latin typeface="Arial"/>
                <a:ea typeface="Arial"/>
                <a:cs typeface="Arial"/>
                <a:sym typeface="Arial"/>
              </a:defRPr>
            </a:lvl4pPr>
            <a:lvl5pPr indent="0" lvl="4" marL="0" marR="0" rtl="0" algn="r">
              <a:spcBef>
                <a:spcPts val="0"/>
              </a:spcBef>
              <a:spcAft>
                <a:spcPts val="0"/>
              </a:spcAft>
              <a:buNone/>
              <a:defRPr b="0" sz="1200">
                <a:solidFill>
                  <a:schemeClr val="dk1"/>
                </a:solidFill>
                <a:latin typeface="Arial"/>
                <a:ea typeface="Arial"/>
                <a:cs typeface="Arial"/>
                <a:sym typeface="Arial"/>
              </a:defRPr>
            </a:lvl5pPr>
            <a:lvl6pPr indent="0" lvl="5" marL="0" marR="0" rtl="0" algn="r">
              <a:spcBef>
                <a:spcPts val="0"/>
              </a:spcBef>
              <a:spcAft>
                <a:spcPts val="0"/>
              </a:spcAft>
              <a:buNone/>
              <a:defRPr b="0" sz="1200">
                <a:solidFill>
                  <a:schemeClr val="dk1"/>
                </a:solidFill>
                <a:latin typeface="Arial"/>
                <a:ea typeface="Arial"/>
                <a:cs typeface="Arial"/>
                <a:sym typeface="Arial"/>
              </a:defRPr>
            </a:lvl6pPr>
            <a:lvl7pPr indent="0" lvl="6" marL="0" marR="0" rtl="0" algn="r">
              <a:spcBef>
                <a:spcPts val="0"/>
              </a:spcBef>
              <a:spcAft>
                <a:spcPts val="0"/>
              </a:spcAft>
              <a:buNone/>
              <a:defRPr b="0" sz="1200">
                <a:solidFill>
                  <a:schemeClr val="dk1"/>
                </a:solidFill>
                <a:latin typeface="Arial"/>
                <a:ea typeface="Arial"/>
                <a:cs typeface="Arial"/>
                <a:sym typeface="Arial"/>
              </a:defRPr>
            </a:lvl7pPr>
            <a:lvl8pPr indent="0" lvl="7" marL="0" marR="0" rtl="0" algn="r">
              <a:spcBef>
                <a:spcPts val="0"/>
              </a:spcBef>
              <a:spcAft>
                <a:spcPts val="0"/>
              </a:spcAft>
              <a:buNone/>
              <a:defRPr b="0" sz="1200">
                <a:solidFill>
                  <a:schemeClr val="dk1"/>
                </a:solidFill>
                <a:latin typeface="Arial"/>
                <a:ea typeface="Arial"/>
                <a:cs typeface="Arial"/>
                <a:sym typeface="Arial"/>
              </a:defRPr>
            </a:lvl8pPr>
            <a:lvl9pPr indent="0" lvl="8" marL="0" marR="0" rtl="0" algn="r">
              <a:spcBef>
                <a:spcPts val="0"/>
              </a:spcBef>
              <a:spcAft>
                <a:spcPts val="0"/>
              </a:spcAft>
              <a:buNone/>
              <a:defRPr b="0"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19" name="Shape 119"/>
        <p:cNvGrpSpPr/>
        <p:nvPr/>
      </p:nvGrpSpPr>
      <p:grpSpPr>
        <a:xfrm>
          <a:off x="0" y="0"/>
          <a:ext cx="0" cy="0"/>
          <a:chOff x="0" y="0"/>
          <a:chExt cx="0" cy="0"/>
        </a:xfrm>
      </p:grpSpPr>
      <p:sp>
        <p:nvSpPr>
          <p:cNvPr id="120" name="Google Shape;120;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1pPr>
            <a:lvl2pPr lvl="1"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2pPr>
            <a:lvl3pPr lvl="2"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3pPr>
            <a:lvl4pPr lvl="3"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4pPr>
            <a:lvl5pPr lvl="4"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5pPr>
            <a:lvl6pPr lvl="5"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121" name="Google Shape;121;p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marR="0" rtl="0" algn="ctr">
              <a:spcBef>
                <a:spcPts val="48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ctr">
              <a:spcBef>
                <a:spcPts val="400"/>
              </a:spcBef>
              <a:spcAft>
                <a:spcPts val="0"/>
              </a:spcAft>
              <a:buClr>
                <a:srgbClr val="FF9900"/>
              </a:buClr>
              <a:buSzPts val="2000"/>
              <a:buFont typeface="Noto Sans Symbols"/>
              <a:buNone/>
              <a:defRPr b="1" i="0" sz="2000" u="none" cap="none" strike="noStrike">
                <a:solidFill>
                  <a:schemeClr val="lt1"/>
                </a:solidFill>
                <a:latin typeface="Arial"/>
                <a:ea typeface="Arial"/>
                <a:cs typeface="Arial"/>
                <a:sym typeface="Arial"/>
              </a:defRPr>
            </a:lvl2pPr>
            <a:lvl3pPr indent="-228600" lvl="2" marL="1371600" marR="0" rtl="0" algn="ctr">
              <a:spcBef>
                <a:spcPts val="360"/>
              </a:spcBef>
              <a:spcAft>
                <a:spcPts val="0"/>
              </a:spcAft>
              <a:buClr>
                <a:srgbClr val="FF9900"/>
              </a:buClr>
              <a:buSzPts val="1800"/>
              <a:buFont typeface="Noto Sans Symbols"/>
              <a:buNone/>
              <a:defRPr b="1" i="0" sz="1800" u="none" cap="none" strike="noStrike">
                <a:solidFill>
                  <a:schemeClr val="lt1"/>
                </a:solidFill>
                <a:latin typeface="Arial"/>
                <a:ea typeface="Arial"/>
                <a:cs typeface="Arial"/>
                <a:sym typeface="Arial"/>
              </a:defRPr>
            </a:lvl3pPr>
            <a:lvl4pPr indent="-228600" lvl="3" marL="1828800" marR="0" rtl="0" algn="ctr">
              <a:spcBef>
                <a:spcPts val="320"/>
              </a:spcBef>
              <a:spcAft>
                <a:spcPts val="0"/>
              </a:spcAft>
              <a:buClr>
                <a:srgbClr val="FF9900"/>
              </a:buClr>
              <a:buSzPts val="1600"/>
              <a:buFont typeface="Noto Sans Symbols"/>
              <a:buNone/>
              <a:defRPr b="1" i="0" sz="1600" u="none" cap="none" strike="noStrike">
                <a:solidFill>
                  <a:schemeClr val="lt1"/>
                </a:solidFill>
                <a:latin typeface="Arial"/>
                <a:ea typeface="Arial"/>
                <a:cs typeface="Arial"/>
                <a:sym typeface="Arial"/>
              </a:defRPr>
            </a:lvl4pPr>
            <a:lvl5pPr indent="-228600" lvl="4" marL="2286000" marR="0" rtl="0" algn="ctr">
              <a:spcBef>
                <a:spcPts val="320"/>
              </a:spcBef>
              <a:spcAft>
                <a:spcPts val="0"/>
              </a:spcAft>
              <a:buClr>
                <a:srgbClr val="FF9900"/>
              </a:buClr>
              <a:buSzPts val="1600"/>
              <a:buFont typeface="Noto Sans Symbols"/>
              <a:buNone/>
              <a:defRPr b="1" i="0" sz="1600" u="none" cap="none" strike="noStrike">
                <a:solidFill>
                  <a:schemeClr val="lt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Narrow"/>
              <a:buNone/>
              <a:defRPr b="1" i="0" sz="1600" u="none" cap="none" strike="noStrike">
                <a:solidFill>
                  <a:schemeClr val="dk1"/>
                </a:solidFill>
                <a:latin typeface="Arial Narrow"/>
                <a:ea typeface="Arial Narrow"/>
                <a:cs typeface="Arial Narrow"/>
                <a:sym typeface="Arial Narrow"/>
              </a:defRPr>
            </a:lvl6pPr>
            <a:lvl7pPr indent="-228600" lvl="6" marL="3200400" marR="0" rtl="0" algn="l">
              <a:spcBef>
                <a:spcPts val="320"/>
              </a:spcBef>
              <a:spcAft>
                <a:spcPts val="0"/>
              </a:spcAft>
              <a:buClr>
                <a:schemeClr val="dk1"/>
              </a:buClr>
              <a:buSzPts val="1600"/>
              <a:buFont typeface="Arial Narrow"/>
              <a:buNone/>
              <a:defRPr b="1" i="0" sz="1600" u="none" cap="none" strike="noStrike">
                <a:solidFill>
                  <a:schemeClr val="dk1"/>
                </a:solidFill>
                <a:latin typeface="Arial Narrow"/>
                <a:ea typeface="Arial Narrow"/>
                <a:cs typeface="Arial Narrow"/>
                <a:sym typeface="Arial Narrow"/>
              </a:defRPr>
            </a:lvl7pPr>
            <a:lvl8pPr indent="-228600" lvl="7" marL="3657600" marR="0" rtl="0" algn="l">
              <a:spcBef>
                <a:spcPts val="320"/>
              </a:spcBef>
              <a:spcAft>
                <a:spcPts val="0"/>
              </a:spcAft>
              <a:buClr>
                <a:schemeClr val="dk1"/>
              </a:buClr>
              <a:buSzPts val="1600"/>
              <a:buFont typeface="Arial Narrow"/>
              <a:buNone/>
              <a:defRPr b="1" i="0" sz="1600" u="none" cap="none" strike="noStrike">
                <a:solidFill>
                  <a:schemeClr val="dk1"/>
                </a:solidFill>
                <a:latin typeface="Arial Narrow"/>
                <a:ea typeface="Arial Narrow"/>
                <a:cs typeface="Arial Narrow"/>
                <a:sym typeface="Arial Narrow"/>
              </a:defRPr>
            </a:lvl8pPr>
            <a:lvl9pPr indent="-228600" lvl="8" marL="4114800" marR="0" rtl="0" algn="l">
              <a:spcBef>
                <a:spcPts val="320"/>
              </a:spcBef>
              <a:spcAft>
                <a:spcPts val="0"/>
              </a:spcAft>
              <a:buClr>
                <a:schemeClr val="dk1"/>
              </a:buClr>
              <a:buSzPts val="1600"/>
              <a:buFont typeface="Arial Narrow"/>
              <a:buNone/>
              <a:defRPr b="1" i="0" sz="1600" u="none" cap="none" strike="noStrike">
                <a:solidFill>
                  <a:schemeClr val="dk1"/>
                </a:solidFill>
                <a:latin typeface="Arial Narrow"/>
                <a:ea typeface="Arial Narrow"/>
                <a:cs typeface="Arial Narrow"/>
                <a:sym typeface="Arial Narrow"/>
              </a:defRPr>
            </a:lvl9pPr>
          </a:lstStyle>
          <a:p/>
        </p:txBody>
      </p:sp>
      <p:sp>
        <p:nvSpPr>
          <p:cNvPr id="122" name="Google Shape;122;p2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228600" lvl="0" marL="457200" marR="0" rtl="0" algn="ctr">
              <a:spcBef>
                <a:spcPts val="480"/>
              </a:spcBef>
              <a:spcAft>
                <a:spcPts val="0"/>
              </a:spcAft>
              <a:buSzPts val="1400"/>
              <a:buNone/>
              <a:defRPr b="0" i="0" sz="2400" u="none" cap="none" strike="noStrike">
                <a:solidFill>
                  <a:schemeClr val="lt1"/>
                </a:solidFill>
                <a:latin typeface="Arial"/>
                <a:ea typeface="Arial"/>
                <a:cs typeface="Arial"/>
                <a:sym typeface="Arial"/>
              </a:defRPr>
            </a:lvl1pPr>
            <a:lvl2pPr indent="-355600" lvl="1" marL="914400" marR="0" rtl="0" algn="ctr">
              <a:spcBef>
                <a:spcPts val="400"/>
              </a:spcBef>
              <a:spcAft>
                <a:spcPts val="0"/>
              </a:spcAft>
              <a:buClr>
                <a:srgbClr val="FF9900"/>
              </a:buClr>
              <a:buSzPts val="2000"/>
              <a:buFont typeface="Noto Sans Symbols"/>
              <a:buChar char="▪"/>
              <a:defRPr b="0" i="0" sz="2000" u="none" cap="none" strike="noStrike">
                <a:solidFill>
                  <a:schemeClr val="lt1"/>
                </a:solidFill>
                <a:latin typeface="Arial"/>
                <a:ea typeface="Arial"/>
                <a:cs typeface="Arial"/>
                <a:sym typeface="Arial"/>
              </a:defRPr>
            </a:lvl2pPr>
            <a:lvl3pPr indent="-342900" lvl="2" marL="1371600" marR="0" rtl="0" algn="ctr">
              <a:spcBef>
                <a:spcPts val="360"/>
              </a:spcBef>
              <a:spcAft>
                <a:spcPts val="0"/>
              </a:spcAft>
              <a:buClr>
                <a:srgbClr val="FF9900"/>
              </a:buClr>
              <a:buSzPts val="1800"/>
              <a:buFont typeface="Noto Sans Symbols"/>
              <a:buChar char="▪"/>
              <a:defRPr b="0" i="0" sz="1800" u="none" cap="none" strike="noStrike">
                <a:solidFill>
                  <a:schemeClr val="lt1"/>
                </a:solidFill>
                <a:latin typeface="Arial"/>
                <a:ea typeface="Arial"/>
                <a:cs typeface="Arial"/>
                <a:sym typeface="Arial"/>
              </a:defRPr>
            </a:lvl3pPr>
            <a:lvl4pPr indent="-330200" lvl="3" marL="1828800" marR="0" rtl="0" algn="ctr">
              <a:spcBef>
                <a:spcPts val="320"/>
              </a:spcBef>
              <a:spcAft>
                <a:spcPts val="0"/>
              </a:spcAft>
              <a:buClr>
                <a:srgbClr val="FF9900"/>
              </a:buClr>
              <a:buSzPts val="1600"/>
              <a:buFont typeface="Noto Sans Symbols"/>
              <a:buChar char="▪"/>
              <a:defRPr b="0" i="0" sz="1600" u="none" cap="none" strike="noStrike">
                <a:solidFill>
                  <a:schemeClr val="lt1"/>
                </a:solidFill>
                <a:latin typeface="Arial"/>
                <a:ea typeface="Arial"/>
                <a:cs typeface="Arial"/>
                <a:sym typeface="Arial"/>
              </a:defRPr>
            </a:lvl4pPr>
            <a:lvl5pPr indent="-330200" lvl="4" marL="2286000" marR="0" rtl="0" algn="ctr">
              <a:spcBef>
                <a:spcPts val="320"/>
              </a:spcBef>
              <a:spcAft>
                <a:spcPts val="0"/>
              </a:spcAft>
              <a:buClr>
                <a:srgbClr val="FF9900"/>
              </a:buClr>
              <a:buSzPts val="1600"/>
              <a:buFont typeface="Noto Sans Symbols"/>
              <a:buChar char="▪"/>
              <a:defRPr b="0" i="0" sz="1600" u="none" cap="none" strike="noStrike">
                <a:solidFill>
                  <a:schemeClr val="lt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Narrow"/>
              <a:buChar char="»"/>
              <a:defRPr b="0" i="0" sz="1600" u="none" cap="none" strike="noStrike">
                <a:solidFill>
                  <a:schemeClr val="dk1"/>
                </a:solidFill>
                <a:latin typeface="Arial Narrow"/>
                <a:ea typeface="Arial Narrow"/>
                <a:cs typeface="Arial Narrow"/>
                <a:sym typeface="Arial Narrow"/>
              </a:defRPr>
            </a:lvl6pPr>
            <a:lvl7pPr indent="-330200" lvl="6" marL="3200400" marR="0" rtl="0" algn="l">
              <a:spcBef>
                <a:spcPts val="320"/>
              </a:spcBef>
              <a:spcAft>
                <a:spcPts val="0"/>
              </a:spcAft>
              <a:buClr>
                <a:schemeClr val="dk1"/>
              </a:buClr>
              <a:buSzPts val="1600"/>
              <a:buFont typeface="Arial Narrow"/>
              <a:buChar char="»"/>
              <a:defRPr b="0" i="0" sz="1600" u="none" cap="none" strike="noStrike">
                <a:solidFill>
                  <a:schemeClr val="dk1"/>
                </a:solidFill>
                <a:latin typeface="Arial Narrow"/>
                <a:ea typeface="Arial Narrow"/>
                <a:cs typeface="Arial Narrow"/>
                <a:sym typeface="Arial Narrow"/>
              </a:defRPr>
            </a:lvl7pPr>
            <a:lvl8pPr indent="-330200" lvl="7" marL="3657600" marR="0" rtl="0" algn="l">
              <a:spcBef>
                <a:spcPts val="320"/>
              </a:spcBef>
              <a:spcAft>
                <a:spcPts val="0"/>
              </a:spcAft>
              <a:buClr>
                <a:schemeClr val="dk1"/>
              </a:buClr>
              <a:buSzPts val="1600"/>
              <a:buFont typeface="Arial Narrow"/>
              <a:buChar char="»"/>
              <a:defRPr b="0" i="0" sz="1600" u="none" cap="none" strike="noStrike">
                <a:solidFill>
                  <a:schemeClr val="dk1"/>
                </a:solidFill>
                <a:latin typeface="Arial Narrow"/>
                <a:ea typeface="Arial Narrow"/>
                <a:cs typeface="Arial Narrow"/>
                <a:sym typeface="Arial Narrow"/>
              </a:defRPr>
            </a:lvl8pPr>
            <a:lvl9pPr indent="-330200" lvl="8" marL="4114800" marR="0" rtl="0" algn="l">
              <a:spcBef>
                <a:spcPts val="320"/>
              </a:spcBef>
              <a:spcAft>
                <a:spcPts val="0"/>
              </a:spcAft>
              <a:buClr>
                <a:schemeClr val="dk1"/>
              </a:buClr>
              <a:buSzPts val="1600"/>
              <a:buFont typeface="Arial Narrow"/>
              <a:buChar char="»"/>
              <a:defRPr b="0" i="0" sz="1600" u="none" cap="none" strike="noStrike">
                <a:solidFill>
                  <a:schemeClr val="dk1"/>
                </a:solidFill>
                <a:latin typeface="Arial Narrow"/>
                <a:ea typeface="Arial Narrow"/>
                <a:cs typeface="Arial Narrow"/>
                <a:sym typeface="Arial Narrow"/>
              </a:defRPr>
            </a:lvl9pPr>
          </a:lstStyle>
          <a:p/>
        </p:txBody>
      </p:sp>
      <p:sp>
        <p:nvSpPr>
          <p:cNvPr id="123" name="Google Shape;123;p2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marR="0" rtl="0" algn="ctr">
              <a:spcBef>
                <a:spcPts val="48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ctr">
              <a:spcBef>
                <a:spcPts val="400"/>
              </a:spcBef>
              <a:spcAft>
                <a:spcPts val="0"/>
              </a:spcAft>
              <a:buClr>
                <a:srgbClr val="FF9900"/>
              </a:buClr>
              <a:buSzPts val="2000"/>
              <a:buFont typeface="Noto Sans Symbols"/>
              <a:buNone/>
              <a:defRPr b="1" i="0" sz="2000" u="none" cap="none" strike="noStrike">
                <a:solidFill>
                  <a:schemeClr val="lt1"/>
                </a:solidFill>
                <a:latin typeface="Arial"/>
                <a:ea typeface="Arial"/>
                <a:cs typeface="Arial"/>
                <a:sym typeface="Arial"/>
              </a:defRPr>
            </a:lvl2pPr>
            <a:lvl3pPr indent="-228600" lvl="2" marL="1371600" marR="0" rtl="0" algn="ctr">
              <a:spcBef>
                <a:spcPts val="360"/>
              </a:spcBef>
              <a:spcAft>
                <a:spcPts val="0"/>
              </a:spcAft>
              <a:buClr>
                <a:srgbClr val="FF9900"/>
              </a:buClr>
              <a:buSzPts val="1800"/>
              <a:buFont typeface="Noto Sans Symbols"/>
              <a:buNone/>
              <a:defRPr b="1" i="0" sz="1800" u="none" cap="none" strike="noStrike">
                <a:solidFill>
                  <a:schemeClr val="lt1"/>
                </a:solidFill>
                <a:latin typeface="Arial"/>
                <a:ea typeface="Arial"/>
                <a:cs typeface="Arial"/>
                <a:sym typeface="Arial"/>
              </a:defRPr>
            </a:lvl3pPr>
            <a:lvl4pPr indent="-228600" lvl="3" marL="1828800" marR="0" rtl="0" algn="ctr">
              <a:spcBef>
                <a:spcPts val="320"/>
              </a:spcBef>
              <a:spcAft>
                <a:spcPts val="0"/>
              </a:spcAft>
              <a:buClr>
                <a:srgbClr val="FF9900"/>
              </a:buClr>
              <a:buSzPts val="1600"/>
              <a:buFont typeface="Noto Sans Symbols"/>
              <a:buNone/>
              <a:defRPr b="1" i="0" sz="1600" u="none" cap="none" strike="noStrike">
                <a:solidFill>
                  <a:schemeClr val="lt1"/>
                </a:solidFill>
                <a:latin typeface="Arial"/>
                <a:ea typeface="Arial"/>
                <a:cs typeface="Arial"/>
                <a:sym typeface="Arial"/>
              </a:defRPr>
            </a:lvl4pPr>
            <a:lvl5pPr indent="-228600" lvl="4" marL="2286000" marR="0" rtl="0" algn="ctr">
              <a:spcBef>
                <a:spcPts val="320"/>
              </a:spcBef>
              <a:spcAft>
                <a:spcPts val="0"/>
              </a:spcAft>
              <a:buClr>
                <a:srgbClr val="FF9900"/>
              </a:buClr>
              <a:buSzPts val="1600"/>
              <a:buFont typeface="Noto Sans Symbols"/>
              <a:buNone/>
              <a:defRPr b="1" i="0" sz="1600" u="none" cap="none" strike="noStrike">
                <a:solidFill>
                  <a:schemeClr val="lt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Narrow"/>
              <a:buNone/>
              <a:defRPr b="1" i="0" sz="1600" u="none" cap="none" strike="noStrike">
                <a:solidFill>
                  <a:schemeClr val="dk1"/>
                </a:solidFill>
                <a:latin typeface="Arial Narrow"/>
                <a:ea typeface="Arial Narrow"/>
                <a:cs typeface="Arial Narrow"/>
                <a:sym typeface="Arial Narrow"/>
              </a:defRPr>
            </a:lvl6pPr>
            <a:lvl7pPr indent="-228600" lvl="6" marL="3200400" marR="0" rtl="0" algn="l">
              <a:spcBef>
                <a:spcPts val="320"/>
              </a:spcBef>
              <a:spcAft>
                <a:spcPts val="0"/>
              </a:spcAft>
              <a:buClr>
                <a:schemeClr val="dk1"/>
              </a:buClr>
              <a:buSzPts val="1600"/>
              <a:buFont typeface="Arial Narrow"/>
              <a:buNone/>
              <a:defRPr b="1" i="0" sz="1600" u="none" cap="none" strike="noStrike">
                <a:solidFill>
                  <a:schemeClr val="dk1"/>
                </a:solidFill>
                <a:latin typeface="Arial Narrow"/>
                <a:ea typeface="Arial Narrow"/>
                <a:cs typeface="Arial Narrow"/>
                <a:sym typeface="Arial Narrow"/>
              </a:defRPr>
            </a:lvl7pPr>
            <a:lvl8pPr indent="-228600" lvl="7" marL="3657600" marR="0" rtl="0" algn="l">
              <a:spcBef>
                <a:spcPts val="320"/>
              </a:spcBef>
              <a:spcAft>
                <a:spcPts val="0"/>
              </a:spcAft>
              <a:buClr>
                <a:schemeClr val="dk1"/>
              </a:buClr>
              <a:buSzPts val="1600"/>
              <a:buFont typeface="Arial Narrow"/>
              <a:buNone/>
              <a:defRPr b="1" i="0" sz="1600" u="none" cap="none" strike="noStrike">
                <a:solidFill>
                  <a:schemeClr val="dk1"/>
                </a:solidFill>
                <a:latin typeface="Arial Narrow"/>
                <a:ea typeface="Arial Narrow"/>
                <a:cs typeface="Arial Narrow"/>
                <a:sym typeface="Arial Narrow"/>
              </a:defRPr>
            </a:lvl8pPr>
            <a:lvl9pPr indent="-228600" lvl="8" marL="4114800" marR="0" rtl="0" algn="l">
              <a:spcBef>
                <a:spcPts val="320"/>
              </a:spcBef>
              <a:spcAft>
                <a:spcPts val="0"/>
              </a:spcAft>
              <a:buClr>
                <a:schemeClr val="dk1"/>
              </a:buClr>
              <a:buSzPts val="1600"/>
              <a:buFont typeface="Arial Narrow"/>
              <a:buNone/>
              <a:defRPr b="1" i="0" sz="1600" u="none" cap="none" strike="noStrike">
                <a:solidFill>
                  <a:schemeClr val="dk1"/>
                </a:solidFill>
                <a:latin typeface="Arial Narrow"/>
                <a:ea typeface="Arial Narrow"/>
                <a:cs typeface="Arial Narrow"/>
                <a:sym typeface="Arial Narrow"/>
              </a:defRPr>
            </a:lvl9pPr>
          </a:lstStyle>
          <a:p/>
        </p:txBody>
      </p:sp>
      <p:sp>
        <p:nvSpPr>
          <p:cNvPr id="124" name="Google Shape;124;p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228600" lvl="0" marL="457200" marR="0" rtl="0" algn="ctr">
              <a:spcBef>
                <a:spcPts val="480"/>
              </a:spcBef>
              <a:spcAft>
                <a:spcPts val="0"/>
              </a:spcAft>
              <a:buSzPts val="1400"/>
              <a:buNone/>
              <a:defRPr b="0" i="0" sz="2400" u="none" cap="none" strike="noStrike">
                <a:solidFill>
                  <a:schemeClr val="lt1"/>
                </a:solidFill>
                <a:latin typeface="Arial"/>
                <a:ea typeface="Arial"/>
                <a:cs typeface="Arial"/>
                <a:sym typeface="Arial"/>
              </a:defRPr>
            </a:lvl1pPr>
            <a:lvl2pPr indent="-355600" lvl="1" marL="914400" marR="0" rtl="0" algn="ctr">
              <a:spcBef>
                <a:spcPts val="400"/>
              </a:spcBef>
              <a:spcAft>
                <a:spcPts val="0"/>
              </a:spcAft>
              <a:buClr>
                <a:srgbClr val="FF9900"/>
              </a:buClr>
              <a:buSzPts val="2000"/>
              <a:buFont typeface="Noto Sans Symbols"/>
              <a:buChar char="▪"/>
              <a:defRPr b="0" i="0" sz="2000" u="none" cap="none" strike="noStrike">
                <a:solidFill>
                  <a:schemeClr val="lt1"/>
                </a:solidFill>
                <a:latin typeface="Arial"/>
                <a:ea typeface="Arial"/>
                <a:cs typeface="Arial"/>
                <a:sym typeface="Arial"/>
              </a:defRPr>
            </a:lvl2pPr>
            <a:lvl3pPr indent="-342900" lvl="2" marL="1371600" marR="0" rtl="0" algn="ctr">
              <a:spcBef>
                <a:spcPts val="360"/>
              </a:spcBef>
              <a:spcAft>
                <a:spcPts val="0"/>
              </a:spcAft>
              <a:buClr>
                <a:srgbClr val="FF9900"/>
              </a:buClr>
              <a:buSzPts val="1800"/>
              <a:buFont typeface="Noto Sans Symbols"/>
              <a:buChar char="▪"/>
              <a:defRPr b="0" i="0" sz="1800" u="none" cap="none" strike="noStrike">
                <a:solidFill>
                  <a:schemeClr val="lt1"/>
                </a:solidFill>
                <a:latin typeface="Arial"/>
                <a:ea typeface="Arial"/>
                <a:cs typeface="Arial"/>
                <a:sym typeface="Arial"/>
              </a:defRPr>
            </a:lvl3pPr>
            <a:lvl4pPr indent="-330200" lvl="3" marL="1828800" marR="0" rtl="0" algn="ctr">
              <a:spcBef>
                <a:spcPts val="320"/>
              </a:spcBef>
              <a:spcAft>
                <a:spcPts val="0"/>
              </a:spcAft>
              <a:buClr>
                <a:srgbClr val="FF9900"/>
              </a:buClr>
              <a:buSzPts val="1600"/>
              <a:buFont typeface="Noto Sans Symbols"/>
              <a:buChar char="▪"/>
              <a:defRPr b="0" i="0" sz="1600" u="none" cap="none" strike="noStrike">
                <a:solidFill>
                  <a:schemeClr val="lt1"/>
                </a:solidFill>
                <a:latin typeface="Arial"/>
                <a:ea typeface="Arial"/>
                <a:cs typeface="Arial"/>
                <a:sym typeface="Arial"/>
              </a:defRPr>
            </a:lvl4pPr>
            <a:lvl5pPr indent="-330200" lvl="4" marL="2286000" marR="0" rtl="0" algn="ctr">
              <a:spcBef>
                <a:spcPts val="320"/>
              </a:spcBef>
              <a:spcAft>
                <a:spcPts val="0"/>
              </a:spcAft>
              <a:buClr>
                <a:srgbClr val="FF9900"/>
              </a:buClr>
              <a:buSzPts val="1600"/>
              <a:buFont typeface="Noto Sans Symbols"/>
              <a:buChar char="▪"/>
              <a:defRPr b="0" i="0" sz="1600" u="none" cap="none" strike="noStrike">
                <a:solidFill>
                  <a:schemeClr val="lt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Narrow"/>
              <a:buChar char="»"/>
              <a:defRPr b="0" i="0" sz="1600" u="none" cap="none" strike="noStrike">
                <a:solidFill>
                  <a:schemeClr val="dk1"/>
                </a:solidFill>
                <a:latin typeface="Arial Narrow"/>
                <a:ea typeface="Arial Narrow"/>
                <a:cs typeface="Arial Narrow"/>
                <a:sym typeface="Arial Narrow"/>
              </a:defRPr>
            </a:lvl6pPr>
            <a:lvl7pPr indent="-330200" lvl="6" marL="3200400" marR="0" rtl="0" algn="l">
              <a:spcBef>
                <a:spcPts val="320"/>
              </a:spcBef>
              <a:spcAft>
                <a:spcPts val="0"/>
              </a:spcAft>
              <a:buClr>
                <a:schemeClr val="dk1"/>
              </a:buClr>
              <a:buSzPts val="1600"/>
              <a:buFont typeface="Arial Narrow"/>
              <a:buChar char="»"/>
              <a:defRPr b="0" i="0" sz="1600" u="none" cap="none" strike="noStrike">
                <a:solidFill>
                  <a:schemeClr val="dk1"/>
                </a:solidFill>
                <a:latin typeface="Arial Narrow"/>
                <a:ea typeface="Arial Narrow"/>
                <a:cs typeface="Arial Narrow"/>
                <a:sym typeface="Arial Narrow"/>
              </a:defRPr>
            </a:lvl7pPr>
            <a:lvl8pPr indent="-330200" lvl="7" marL="3657600" marR="0" rtl="0" algn="l">
              <a:spcBef>
                <a:spcPts val="320"/>
              </a:spcBef>
              <a:spcAft>
                <a:spcPts val="0"/>
              </a:spcAft>
              <a:buClr>
                <a:schemeClr val="dk1"/>
              </a:buClr>
              <a:buSzPts val="1600"/>
              <a:buFont typeface="Arial Narrow"/>
              <a:buChar char="»"/>
              <a:defRPr b="0" i="0" sz="1600" u="none" cap="none" strike="noStrike">
                <a:solidFill>
                  <a:schemeClr val="dk1"/>
                </a:solidFill>
                <a:latin typeface="Arial Narrow"/>
                <a:ea typeface="Arial Narrow"/>
                <a:cs typeface="Arial Narrow"/>
                <a:sym typeface="Arial Narrow"/>
              </a:defRPr>
            </a:lvl8pPr>
            <a:lvl9pPr indent="-330200" lvl="8" marL="4114800" marR="0" rtl="0" algn="l">
              <a:spcBef>
                <a:spcPts val="320"/>
              </a:spcBef>
              <a:spcAft>
                <a:spcPts val="0"/>
              </a:spcAft>
              <a:buClr>
                <a:schemeClr val="dk1"/>
              </a:buClr>
              <a:buSzPts val="1600"/>
              <a:buFont typeface="Arial Narrow"/>
              <a:buChar char="»"/>
              <a:defRPr b="0" i="0" sz="1600" u="none" cap="none" strike="noStrike">
                <a:solidFill>
                  <a:schemeClr val="dk1"/>
                </a:solidFill>
                <a:latin typeface="Arial Narrow"/>
                <a:ea typeface="Arial Narrow"/>
                <a:cs typeface="Arial Narrow"/>
                <a:sym typeface="Arial Narrow"/>
              </a:defRPr>
            </a:lvl9pPr>
          </a:lstStyle>
          <a:p/>
        </p:txBody>
      </p:sp>
      <p:sp>
        <p:nvSpPr>
          <p:cNvPr id="125" name="Google Shape;125;p21"/>
          <p:cNvSpPr txBox="1"/>
          <p:nvPr>
            <p:ph idx="11" type="ftr"/>
          </p:nvPr>
        </p:nvSpPr>
        <p:spPr>
          <a:xfrm>
            <a:off x="2484438" y="6462713"/>
            <a:ext cx="2447925" cy="312737"/>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lvl="1"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126" name="Google Shape;126;p21"/>
          <p:cNvSpPr txBox="1"/>
          <p:nvPr>
            <p:ph idx="12" type="sldNum"/>
          </p:nvPr>
        </p:nvSpPr>
        <p:spPr>
          <a:xfrm>
            <a:off x="5148263" y="6462713"/>
            <a:ext cx="1905000" cy="312737"/>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chemeClr val="dk1"/>
                </a:solidFill>
                <a:latin typeface="Arial"/>
                <a:ea typeface="Arial"/>
                <a:cs typeface="Arial"/>
                <a:sym typeface="Arial"/>
              </a:defRPr>
            </a:lvl1pPr>
            <a:lvl2pPr indent="0" lvl="1" marL="0" marR="0" rtl="0" algn="r">
              <a:spcBef>
                <a:spcPts val="0"/>
              </a:spcBef>
              <a:spcAft>
                <a:spcPts val="0"/>
              </a:spcAft>
              <a:buNone/>
              <a:defRPr b="0" sz="1200">
                <a:solidFill>
                  <a:schemeClr val="dk1"/>
                </a:solidFill>
                <a:latin typeface="Arial"/>
                <a:ea typeface="Arial"/>
                <a:cs typeface="Arial"/>
                <a:sym typeface="Arial"/>
              </a:defRPr>
            </a:lvl2pPr>
            <a:lvl3pPr indent="0" lvl="2" marL="0" marR="0" rtl="0" algn="r">
              <a:spcBef>
                <a:spcPts val="0"/>
              </a:spcBef>
              <a:spcAft>
                <a:spcPts val="0"/>
              </a:spcAft>
              <a:buNone/>
              <a:defRPr b="0" sz="1200">
                <a:solidFill>
                  <a:schemeClr val="dk1"/>
                </a:solidFill>
                <a:latin typeface="Arial"/>
                <a:ea typeface="Arial"/>
                <a:cs typeface="Arial"/>
                <a:sym typeface="Arial"/>
              </a:defRPr>
            </a:lvl3pPr>
            <a:lvl4pPr indent="0" lvl="3" marL="0" marR="0" rtl="0" algn="r">
              <a:spcBef>
                <a:spcPts val="0"/>
              </a:spcBef>
              <a:spcAft>
                <a:spcPts val="0"/>
              </a:spcAft>
              <a:buNone/>
              <a:defRPr b="0" sz="1200">
                <a:solidFill>
                  <a:schemeClr val="dk1"/>
                </a:solidFill>
                <a:latin typeface="Arial"/>
                <a:ea typeface="Arial"/>
                <a:cs typeface="Arial"/>
                <a:sym typeface="Arial"/>
              </a:defRPr>
            </a:lvl4pPr>
            <a:lvl5pPr indent="0" lvl="4" marL="0" marR="0" rtl="0" algn="r">
              <a:spcBef>
                <a:spcPts val="0"/>
              </a:spcBef>
              <a:spcAft>
                <a:spcPts val="0"/>
              </a:spcAft>
              <a:buNone/>
              <a:defRPr b="0" sz="1200">
                <a:solidFill>
                  <a:schemeClr val="dk1"/>
                </a:solidFill>
                <a:latin typeface="Arial"/>
                <a:ea typeface="Arial"/>
                <a:cs typeface="Arial"/>
                <a:sym typeface="Arial"/>
              </a:defRPr>
            </a:lvl5pPr>
            <a:lvl6pPr indent="0" lvl="5" marL="0" marR="0" rtl="0" algn="r">
              <a:spcBef>
                <a:spcPts val="0"/>
              </a:spcBef>
              <a:spcAft>
                <a:spcPts val="0"/>
              </a:spcAft>
              <a:buNone/>
              <a:defRPr b="0" sz="1200">
                <a:solidFill>
                  <a:schemeClr val="dk1"/>
                </a:solidFill>
                <a:latin typeface="Arial"/>
                <a:ea typeface="Arial"/>
                <a:cs typeface="Arial"/>
                <a:sym typeface="Arial"/>
              </a:defRPr>
            </a:lvl6pPr>
            <a:lvl7pPr indent="0" lvl="6" marL="0" marR="0" rtl="0" algn="r">
              <a:spcBef>
                <a:spcPts val="0"/>
              </a:spcBef>
              <a:spcAft>
                <a:spcPts val="0"/>
              </a:spcAft>
              <a:buNone/>
              <a:defRPr b="0" sz="1200">
                <a:solidFill>
                  <a:schemeClr val="dk1"/>
                </a:solidFill>
                <a:latin typeface="Arial"/>
                <a:ea typeface="Arial"/>
                <a:cs typeface="Arial"/>
                <a:sym typeface="Arial"/>
              </a:defRPr>
            </a:lvl7pPr>
            <a:lvl8pPr indent="0" lvl="7" marL="0" marR="0" rtl="0" algn="r">
              <a:spcBef>
                <a:spcPts val="0"/>
              </a:spcBef>
              <a:spcAft>
                <a:spcPts val="0"/>
              </a:spcAft>
              <a:buNone/>
              <a:defRPr b="0" sz="1200">
                <a:solidFill>
                  <a:schemeClr val="dk1"/>
                </a:solidFill>
                <a:latin typeface="Arial"/>
                <a:ea typeface="Arial"/>
                <a:cs typeface="Arial"/>
                <a:sym typeface="Arial"/>
              </a:defRPr>
            </a:lvl8pPr>
            <a:lvl9pPr indent="0" lvl="8" marL="0" marR="0" rtl="0" algn="r">
              <a:spcBef>
                <a:spcPts val="0"/>
              </a:spcBef>
              <a:spcAft>
                <a:spcPts val="0"/>
              </a:spcAft>
              <a:buNone/>
              <a:defRPr b="0"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9" name="Shape 19"/>
        <p:cNvGrpSpPr/>
        <p:nvPr/>
      </p:nvGrpSpPr>
      <p:grpSpPr>
        <a:xfrm>
          <a:off x="0" y="0"/>
          <a:ext cx="0" cy="0"/>
          <a:chOff x="0" y="0"/>
          <a:chExt cx="0" cy="0"/>
        </a:xfrm>
      </p:grpSpPr>
      <p:pic>
        <p:nvPicPr>
          <p:cNvPr descr="wmo_ppt_2012.psd" id="20" name="Google Shape;20;p3"/>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1" name="Google Shape;21;p3"/>
          <p:cNvSpPr txBox="1"/>
          <p:nvPr/>
        </p:nvSpPr>
        <p:spPr>
          <a:xfrm>
            <a:off x="468313" y="1341438"/>
            <a:ext cx="1079500" cy="36671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lang="en-CA" sz="1800">
                <a:solidFill>
                  <a:schemeClr val="lt1"/>
                </a:solidFill>
                <a:latin typeface="Arial Black"/>
                <a:ea typeface="Arial Black"/>
                <a:cs typeface="Arial Black"/>
                <a:sym typeface="Arial Black"/>
              </a:rPr>
              <a:t>WMO</a:t>
            </a:r>
            <a:endParaRPr/>
          </a:p>
        </p:txBody>
      </p:sp>
      <p:sp>
        <p:nvSpPr>
          <p:cNvPr id="22" name="Google Shape;22;p3"/>
          <p:cNvSpPr txBox="1"/>
          <p:nvPr>
            <p:ph type="ctrTitle"/>
          </p:nvPr>
        </p:nvSpPr>
        <p:spPr>
          <a:xfrm>
            <a:off x="1908175" y="260350"/>
            <a:ext cx="6985000" cy="14700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1" i="0" sz="4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2pPr>
            <a:lvl3pPr lvl="2"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3pPr>
            <a:lvl4pPr lvl="3"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4pPr>
            <a:lvl5pPr lvl="4"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23" name="Google Shape;23;p3"/>
          <p:cNvSpPr txBox="1"/>
          <p:nvPr>
            <p:ph idx="1" type="subTitle"/>
          </p:nvPr>
        </p:nvSpPr>
        <p:spPr>
          <a:xfrm>
            <a:off x="1908175" y="3405188"/>
            <a:ext cx="6985000" cy="1752600"/>
          </a:xfrm>
          <a:prstGeom prst="rect">
            <a:avLst/>
          </a:prstGeom>
          <a:noFill/>
          <a:ln>
            <a:noFill/>
          </a:ln>
        </p:spPr>
        <p:txBody>
          <a:bodyPr anchorCtr="0" anchor="t" bIns="45700" lIns="91425" spcFirstLastPara="1" rIns="91425" wrap="square" tIns="45700"/>
          <a:lstStyle>
            <a:lvl1pPr lvl="0" marR="0" rtl="0" algn="l">
              <a:spcBef>
                <a:spcPts val="560"/>
              </a:spcBef>
              <a:spcAft>
                <a:spcPts val="0"/>
              </a:spcAft>
              <a:buClr>
                <a:srgbClr val="FF9900"/>
              </a:buClr>
              <a:buSzPts val="2800"/>
              <a:buFont typeface="Noto Sans Symbols"/>
              <a:buChar char="▪"/>
              <a:defRPr b="0" i="0" sz="2800" u="none" cap="none" strike="noStrike">
                <a:solidFill>
                  <a:schemeClr val="lt1"/>
                </a:solidFill>
                <a:latin typeface="Arial"/>
                <a:ea typeface="Arial"/>
                <a:cs typeface="Arial"/>
                <a:sym typeface="Arial"/>
              </a:defRPr>
            </a:lvl1pPr>
            <a:lvl2pPr lvl="1" marR="0" rtl="0" algn="l">
              <a:spcBef>
                <a:spcPts val="560"/>
              </a:spcBef>
              <a:spcAft>
                <a:spcPts val="0"/>
              </a:spcAft>
              <a:buClr>
                <a:srgbClr val="FF9900"/>
              </a:buClr>
              <a:buSzPts val="2800"/>
              <a:buFont typeface="Noto Sans Symbols"/>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rgbClr val="FF9900"/>
              </a:buClr>
              <a:buSzPts val="2400"/>
              <a:buFont typeface="Noto Sans Symbols"/>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9pPr>
          </a:lstStyle>
          <a:p/>
        </p:txBody>
      </p:sp>
      <p:sp>
        <p:nvSpPr>
          <p:cNvPr id="24" name="Google Shape;24;p3"/>
          <p:cNvSpPr txBox="1"/>
          <p:nvPr>
            <p:ph idx="11" type="ftr"/>
          </p:nvPr>
        </p:nvSpPr>
        <p:spPr>
          <a:xfrm>
            <a:off x="2843213" y="6467475"/>
            <a:ext cx="2520950" cy="331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lvl="1"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25" name="Google Shape;25;p3"/>
          <p:cNvSpPr txBox="1"/>
          <p:nvPr>
            <p:ph idx="12" type="sldNum"/>
          </p:nvPr>
        </p:nvSpPr>
        <p:spPr>
          <a:xfrm>
            <a:off x="5795963" y="6467475"/>
            <a:ext cx="1152525" cy="33178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chemeClr val="dk1"/>
                </a:solidFill>
                <a:latin typeface="Arial"/>
                <a:ea typeface="Arial"/>
                <a:cs typeface="Arial"/>
                <a:sym typeface="Arial"/>
              </a:defRPr>
            </a:lvl1pPr>
            <a:lvl2pPr indent="0" lvl="1" marL="0" marR="0" rtl="0" algn="r">
              <a:spcBef>
                <a:spcPts val="0"/>
              </a:spcBef>
              <a:spcAft>
                <a:spcPts val="0"/>
              </a:spcAft>
              <a:buNone/>
              <a:defRPr b="0" sz="1200">
                <a:solidFill>
                  <a:schemeClr val="dk1"/>
                </a:solidFill>
                <a:latin typeface="Arial"/>
                <a:ea typeface="Arial"/>
                <a:cs typeface="Arial"/>
                <a:sym typeface="Arial"/>
              </a:defRPr>
            </a:lvl2pPr>
            <a:lvl3pPr indent="0" lvl="2" marL="0" marR="0" rtl="0" algn="r">
              <a:spcBef>
                <a:spcPts val="0"/>
              </a:spcBef>
              <a:spcAft>
                <a:spcPts val="0"/>
              </a:spcAft>
              <a:buNone/>
              <a:defRPr b="0" sz="1200">
                <a:solidFill>
                  <a:schemeClr val="dk1"/>
                </a:solidFill>
                <a:latin typeface="Arial"/>
                <a:ea typeface="Arial"/>
                <a:cs typeface="Arial"/>
                <a:sym typeface="Arial"/>
              </a:defRPr>
            </a:lvl3pPr>
            <a:lvl4pPr indent="0" lvl="3" marL="0" marR="0" rtl="0" algn="r">
              <a:spcBef>
                <a:spcPts val="0"/>
              </a:spcBef>
              <a:spcAft>
                <a:spcPts val="0"/>
              </a:spcAft>
              <a:buNone/>
              <a:defRPr b="0" sz="1200">
                <a:solidFill>
                  <a:schemeClr val="dk1"/>
                </a:solidFill>
                <a:latin typeface="Arial"/>
                <a:ea typeface="Arial"/>
                <a:cs typeface="Arial"/>
                <a:sym typeface="Arial"/>
              </a:defRPr>
            </a:lvl4pPr>
            <a:lvl5pPr indent="0" lvl="4" marL="0" marR="0" rtl="0" algn="r">
              <a:spcBef>
                <a:spcPts val="0"/>
              </a:spcBef>
              <a:spcAft>
                <a:spcPts val="0"/>
              </a:spcAft>
              <a:buNone/>
              <a:defRPr b="0" sz="1200">
                <a:solidFill>
                  <a:schemeClr val="dk1"/>
                </a:solidFill>
                <a:latin typeface="Arial"/>
                <a:ea typeface="Arial"/>
                <a:cs typeface="Arial"/>
                <a:sym typeface="Arial"/>
              </a:defRPr>
            </a:lvl5pPr>
            <a:lvl6pPr indent="0" lvl="5" marL="0" marR="0" rtl="0" algn="r">
              <a:spcBef>
                <a:spcPts val="0"/>
              </a:spcBef>
              <a:spcAft>
                <a:spcPts val="0"/>
              </a:spcAft>
              <a:buNone/>
              <a:defRPr b="0" sz="1200">
                <a:solidFill>
                  <a:schemeClr val="dk1"/>
                </a:solidFill>
                <a:latin typeface="Arial"/>
                <a:ea typeface="Arial"/>
                <a:cs typeface="Arial"/>
                <a:sym typeface="Arial"/>
              </a:defRPr>
            </a:lvl6pPr>
            <a:lvl7pPr indent="0" lvl="6" marL="0" marR="0" rtl="0" algn="r">
              <a:spcBef>
                <a:spcPts val="0"/>
              </a:spcBef>
              <a:spcAft>
                <a:spcPts val="0"/>
              </a:spcAft>
              <a:buNone/>
              <a:defRPr b="0" sz="1200">
                <a:solidFill>
                  <a:schemeClr val="dk1"/>
                </a:solidFill>
                <a:latin typeface="Arial"/>
                <a:ea typeface="Arial"/>
                <a:cs typeface="Arial"/>
                <a:sym typeface="Arial"/>
              </a:defRPr>
            </a:lvl7pPr>
            <a:lvl8pPr indent="0" lvl="7" marL="0" marR="0" rtl="0" algn="r">
              <a:spcBef>
                <a:spcPts val="0"/>
              </a:spcBef>
              <a:spcAft>
                <a:spcPts val="0"/>
              </a:spcAft>
              <a:buNone/>
              <a:defRPr b="0" sz="1200">
                <a:solidFill>
                  <a:schemeClr val="dk1"/>
                </a:solidFill>
                <a:latin typeface="Arial"/>
                <a:ea typeface="Arial"/>
                <a:cs typeface="Arial"/>
                <a:sym typeface="Arial"/>
              </a:defRPr>
            </a:lvl8pPr>
            <a:lvl9pPr indent="0" lvl="8" marL="0" marR="0" rtl="0" algn="r">
              <a:spcBef>
                <a:spcPts val="0"/>
              </a:spcBef>
              <a:spcAft>
                <a:spcPts val="0"/>
              </a:spcAft>
              <a:buNone/>
              <a:defRPr b="0"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7" name="Shape 127"/>
        <p:cNvGrpSpPr/>
        <p:nvPr/>
      </p:nvGrpSpPr>
      <p:grpSpPr>
        <a:xfrm>
          <a:off x="0" y="0"/>
          <a:ext cx="0" cy="0"/>
          <a:chOff x="0" y="0"/>
          <a:chExt cx="0" cy="0"/>
        </a:xfrm>
      </p:grpSpPr>
      <p:sp>
        <p:nvSpPr>
          <p:cNvPr id="128" name="Google Shape;128;p22"/>
          <p:cNvSpPr txBox="1"/>
          <p:nvPr>
            <p:ph idx="11" type="ftr"/>
          </p:nvPr>
        </p:nvSpPr>
        <p:spPr>
          <a:xfrm>
            <a:off x="2484438" y="6462713"/>
            <a:ext cx="2447925" cy="312737"/>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lvl="1"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129" name="Google Shape;129;p22"/>
          <p:cNvSpPr txBox="1"/>
          <p:nvPr>
            <p:ph idx="12" type="sldNum"/>
          </p:nvPr>
        </p:nvSpPr>
        <p:spPr>
          <a:xfrm>
            <a:off x="5148263" y="6462713"/>
            <a:ext cx="1905000" cy="312737"/>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chemeClr val="dk1"/>
                </a:solidFill>
                <a:latin typeface="Arial"/>
                <a:ea typeface="Arial"/>
                <a:cs typeface="Arial"/>
                <a:sym typeface="Arial"/>
              </a:defRPr>
            </a:lvl1pPr>
            <a:lvl2pPr indent="0" lvl="1" marL="0" marR="0" rtl="0" algn="r">
              <a:spcBef>
                <a:spcPts val="0"/>
              </a:spcBef>
              <a:spcAft>
                <a:spcPts val="0"/>
              </a:spcAft>
              <a:buNone/>
              <a:defRPr b="0" sz="1200">
                <a:solidFill>
                  <a:schemeClr val="dk1"/>
                </a:solidFill>
                <a:latin typeface="Arial"/>
                <a:ea typeface="Arial"/>
                <a:cs typeface="Arial"/>
                <a:sym typeface="Arial"/>
              </a:defRPr>
            </a:lvl2pPr>
            <a:lvl3pPr indent="0" lvl="2" marL="0" marR="0" rtl="0" algn="r">
              <a:spcBef>
                <a:spcPts val="0"/>
              </a:spcBef>
              <a:spcAft>
                <a:spcPts val="0"/>
              </a:spcAft>
              <a:buNone/>
              <a:defRPr b="0" sz="1200">
                <a:solidFill>
                  <a:schemeClr val="dk1"/>
                </a:solidFill>
                <a:latin typeface="Arial"/>
                <a:ea typeface="Arial"/>
                <a:cs typeface="Arial"/>
                <a:sym typeface="Arial"/>
              </a:defRPr>
            </a:lvl3pPr>
            <a:lvl4pPr indent="0" lvl="3" marL="0" marR="0" rtl="0" algn="r">
              <a:spcBef>
                <a:spcPts val="0"/>
              </a:spcBef>
              <a:spcAft>
                <a:spcPts val="0"/>
              </a:spcAft>
              <a:buNone/>
              <a:defRPr b="0" sz="1200">
                <a:solidFill>
                  <a:schemeClr val="dk1"/>
                </a:solidFill>
                <a:latin typeface="Arial"/>
                <a:ea typeface="Arial"/>
                <a:cs typeface="Arial"/>
                <a:sym typeface="Arial"/>
              </a:defRPr>
            </a:lvl4pPr>
            <a:lvl5pPr indent="0" lvl="4" marL="0" marR="0" rtl="0" algn="r">
              <a:spcBef>
                <a:spcPts val="0"/>
              </a:spcBef>
              <a:spcAft>
                <a:spcPts val="0"/>
              </a:spcAft>
              <a:buNone/>
              <a:defRPr b="0" sz="1200">
                <a:solidFill>
                  <a:schemeClr val="dk1"/>
                </a:solidFill>
                <a:latin typeface="Arial"/>
                <a:ea typeface="Arial"/>
                <a:cs typeface="Arial"/>
                <a:sym typeface="Arial"/>
              </a:defRPr>
            </a:lvl5pPr>
            <a:lvl6pPr indent="0" lvl="5" marL="0" marR="0" rtl="0" algn="r">
              <a:spcBef>
                <a:spcPts val="0"/>
              </a:spcBef>
              <a:spcAft>
                <a:spcPts val="0"/>
              </a:spcAft>
              <a:buNone/>
              <a:defRPr b="0" sz="1200">
                <a:solidFill>
                  <a:schemeClr val="dk1"/>
                </a:solidFill>
                <a:latin typeface="Arial"/>
                <a:ea typeface="Arial"/>
                <a:cs typeface="Arial"/>
                <a:sym typeface="Arial"/>
              </a:defRPr>
            </a:lvl6pPr>
            <a:lvl7pPr indent="0" lvl="6" marL="0" marR="0" rtl="0" algn="r">
              <a:spcBef>
                <a:spcPts val="0"/>
              </a:spcBef>
              <a:spcAft>
                <a:spcPts val="0"/>
              </a:spcAft>
              <a:buNone/>
              <a:defRPr b="0" sz="1200">
                <a:solidFill>
                  <a:schemeClr val="dk1"/>
                </a:solidFill>
                <a:latin typeface="Arial"/>
                <a:ea typeface="Arial"/>
                <a:cs typeface="Arial"/>
                <a:sym typeface="Arial"/>
              </a:defRPr>
            </a:lvl7pPr>
            <a:lvl8pPr indent="0" lvl="7" marL="0" marR="0" rtl="0" algn="r">
              <a:spcBef>
                <a:spcPts val="0"/>
              </a:spcBef>
              <a:spcAft>
                <a:spcPts val="0"/>
              </a:spcAft>
              <a:buNone/>
              <a:defRPr b="0" sz="1200">
                <a:solidFill>
                  <a:schemeClr val="dk1"/>
                </a:solidFill>
                <a:latin typeface="Arial"/>
                <a:ea typeface="Arial"/>
                <a:cs typeface="Arial"/>
                <a:sym typeface="Arial"/>
              </a:defRPr>
            </a:lvl8pPr>
            <a:lvl9pPr indent="0" lvl="8" marL="0" marR="0" rtl="0" algn="r">
              <a:spcBef>
                <a:spcPts val="0"/>
              </a:spcBef>
              <a:spcAft>
                <a:spcPts val="0"/>
              </a:spcAft>
              <a:buNone/>
              <a:defRPr b="0"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30" name="Shape 130"/>
        <p:cNvGrpSpPr/>
        <p:nvPr/>
      </p:nvGrpSpPr>
      <p:grpSpPr>
        <a:xfrm>
          <a:off x="0" y="0"/>
          <a:ext cx="0" cy="0"/>
          <a:chOff x="0" y="0"/>
          <a:chExt cx="0" cy="0"/>
        </a:xfrm>
      </p:grpSpPr>
      <p:sp>
        <p:nvSpPr>
          <p:cNvPr id="131" name="Google Shape;131;p2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1" i="0" sz="2000" u="none" cap="none" strike="noStrike">
                <a:solidFill>
                  <a:schemeClr val="lt1"/>
                </a:solidFill>
                <a:latin typeface="Arial Narrow"/>
                <a:ea typeface="Arial Narrow"/>
                <a:cs typeface="Arial Narrow"/>
                <a:sym typeface="Arial Narrow"/>
              </a:defRPr>
            </a:lvl1pPr>
            <a:lvl2pPr lvl="1"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2pPr>
            <a:lvl3pPr lvl="2"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3pPr>
            <a:lvl4pPr lvl="3"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4pPr>
            <a:lvl5pPr lvl="4"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5pPr>
            <a:lvl6pPr lvl="5"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132" name="Google Shape;132;p2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228600" lvl="0" marL="457200" marR="0" rtl="0" algn="ctr">
              <a:spcBef>
                <a:spcPts val="640"/>
              </a:spcBef>
              <a:spcAft>
                <a:spcPts val="0"/>
              </a:spcAft>
              <a:buSzPts val="1400"/>
              <a:buNone/>
              <a:defRPr b="0" i="0" sz="3200" u="none" cap="none" strike="noStrike">
                <a:solidFill>
                  <a:schemeClr val="lt1"/>
                </a:solidFill>
                <a:latin typeface="Arial"/>
                <a:ea typeface="Arial"/>
                <a:cs typeface="Arial"/>
                <a:sym typeface="Arial"/>
              </a:defRPr>
            </a:lvl1pPr>
            <a:lvl2pPr indent="-406400" lvl="1" marL="914400" marR="0" rtl="0" algn="ctr">
              <a:spcBef>
                <a:spcPts val="560"/>
              </a:spcBef>
              <a:spcAft>
                <a:spcPts val="0"/>
              </a:spcAft>
              <a:buClr>
                <a:srgbClr val="FF9900"/>
              </a:buClr>
              <a:buSzPts val="2800"/>
              <a:buFont typeface="Noto Sans Symbols"/>
              <a:buChar char="▪"/>
              <a:defRPr b="0" i="0" sz="2800" u="none" cap="none" strike="noStrike">
                <a:solidFill>
                  <a:schemeClr val="lt1"/>
                </a:solidFill>
                <a:latin typeface="Arial"/>
                <a:ea typeface="Arial"/>
                <a:cs typeface="Arial"/>
                <a:sym typeface="Arial"/>
              </a:defRPr>
            </a:lvl2pPr>
            <a:lvl3pPr indent="-381000" lvl="2" marL="1371600" marR="0" rtl="0" algn="ctr">
              <a:spcBef>
                <a:spcPts val="480"/>
              </a:spcBef>
              <a:spcAft>
                <a:spcPts val="0"/>
              </a:spcAft>
              <a:buClr>
                <a:srgbClr val="FF9900"/>
              </a:buClr>
              <a:buSzPts val="2400"/>
              <a:buFont typeface="Noto Sans Symbols"/>
              <a:buChar char="▪"/>
              <a:defRPr b="0" i="0" sz="2400" u="none" cap="none" strike="noStrike">
                <a:solidFill>
                  <a:schemeClr val="lt1"/>
                </a:solidFill>
                <a:latin typeface="Arial"/>
                <a:ea typeface="Arial"/>
                <a:cs typeface="Arial"/>
                <a:sym typeface="Arial"/>
              </a:defRPr>
            </a:lvl3pPr>
            <a:lvl4pPr indent="-355600" lvl="3" marL="1828800" marR="0" rtl="0" algn="ctr">
              <a:spcBef>
                <a:spcPts val="400"/>
              </a:spcBef>
              <a:spcAft>
                <a:spcPts val="0"/>
              </a:spcAft>
              <a:buClr>
                <a:srgbClr val="FF9900"/>
              </a:buClr>
              <a:buSzPts val="2000"/>
              <a:buFont typeface="Noto Sans Symbols"/>
              <a:buChar char="▪"/>
              <a:defRPr b="0" i="0" sz="2000" u="none" cap="none" strike="noStrike">
                <a:solidFill>
                  <a:schemeClr val="lt1"/>
                </a:solidFill>
                <a:latin typeface="Arial"/>
                <a:ea typeface="Arial"/>
                <a:cs typeface="Arial"/>
                <a:sym typeface="Arial"/>
              </a:defRPr>
            </a:lvl4pPr>
            <a:lvl5pPr indent="-355600" lvl="4" marL="2286000" marR="0" rtl="0" algn="ctr">
              <a:spcBef>
                <a:spcPts val="400"/>
              </a:spcBef>
              <a:spcAft>
                <a:spcPts val="0"/>
              </a:spcAft>
              <a:buClr>
                <a:srgbClr val="FF9900"/>
              </a:buClr>
              <a:buSzPts val="2000"/>
              <a:buFont typeface="Noto Sans Symbols"/>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Narrow"/>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400"/>
              </a:spcBef>
              <a:spcAft>
                <a:spcPts val="0"/>
              </a:spcAft>
              <a:buClr>
                <a:schemeClr val="dk1"/>
              </a:buClr>
              <a:buSzPts val="2000"/>
              <a:buFont typeface="Arial Narrow"/>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400"/>
              </a:spcBef>
              <a:spcAft>
                <a:spcPts val="0"/>
              </a:spcAft>
              <a:buClr>
                <a:schemeClr val="dk1"/>
              </a:buClr>
              <a:buSzPts val="2000"/>
              <a:buFont typeface="Arial Narrow"/>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400"/>
              </a:spcBef>
              <a:spcAft>
                <a:spcPts val="0"/>
              </a:spcAft>
              <a:buClr>
                <a:schemeClr val="dk1"/>
              </a:buClr>
              <a:buSzPts val="2000"/>
              <a:buFont typeface="Arial Narrow"/>
              <a:buChar char="»"/>
              <a:defRPr b="0" i="0" sz="2000" u="none" cap="none" strike="noStrike">
                <a:solidFill>
                  <a:schemeClr val="dk1"/>
                </a:solidFill>
                <a:latin typeface="Arial Narrow"/>
                <a:ea typeface="Arial Narrow"/>
                <a:cs typeface="Arial Narrow"/>
                <a:sym typeface="Arial Narrow"/>
              </a:defRPr>
            </a:lvl9pPr>
          </a:lstStyle>
          <a:p/>
        </p:txBody>
      </p:sp>
      <p:sp>
        <p:nvSpPr>
          <p:cNvPr id="133" name="Google Shape;133;p2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marR="0" rtl="0" algn="ctr">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228600" lvl="1" marL="914400" marR="0" rtl="0" algn="ctr">
              <a:spcBef>
                <a:spcPts val="240"/>
              </a:spcBef>
              <a:spcAft>
                <a:spcPts val="0"/>
              </a:spcAft>
              <a:buClr>
                <a:srgbClr val="FF9900"/>
              </a:buClr>
              <a:buSzPts val="1200"/>
              <a:buFont typeface="Noto Sans Symbols"/>
              <a:buNone/>
              <a:defRPr b="0" i="0" sz="1200" u="none" cap="none" strike="noStrike">
                <a:solidFill>
                  <a:schemeClr val="lt1"/>
                </a:solidFill>
                <a:latin typeface="Arial"/>
                <a:ea typeface="Arial"/>
                <a:cs typeface="Arial"/>
                <a:sym typeface="Arial"/>
              </a:defRPr>
            </a:lvl2pPr>
            <a:lvl3pPr indent="-228600" lvl="2" marL="1371600" marR="0" rtl="0" algn="ctr">
              <a:spcBef>
                <a:spcPts val="200"/>
              </a:spcBef>
              <a:spcAft>
                <a:spcPts val="0"/>
              </a:spcAft>
              <a:buClr>
                <a:srgbClr val="FF9900"/>
              </a:buClr>
              <a:buSzPts val="1000"/>
              <a:buFont typeface="Noto Sans Symbols"/>
              <a:buNone/>
              <a:defRPr b="0" i="0" sz="1000" u="none" cap="none" strike="noStrike">
                <a:solidFill>
                  <a:schemeClr val="lt1"/>
                </a:solidFill>
                <a:latin typeface="Arial"/>
                <a:ea typeface="Arial"/>
                <a:cs typeface="Arial"/>
                <a:sym typeface="Arial"/>
              </a:defRPr>
            </a:lvl3pPr>
            <a:lvl4pPr indent="-228600" lvl="3" marL="1828800" marR="0" rtl="0" algn="ctr">
              <a:spcBef>
                <a:spcPts val="180"/>
              </a:spcBef>
              <a:spcAft>
                <a:spcPts val="0"/>
              </a:spcAft>
              <a:buClr>
                <a:srgbClr val="FF9900"/>
              </a:buClr>
              <a:buSzPts val="900"/>
              <a:buFont typeface="Noto Sans Symbols"/>
              <a:buNone/>
              <a:defRPr b="0" i="0" sz="900" u="none" cap="none" strike="noStrike">
                <a:solidFill>
                  <a:schemeClr val="lt1"/>
                </a:solidFill>
                <a:latin typeface="Arial"/>
                <a:ea typeface="Arial"/>
                <a:cs typeface="Arial"/>
                <a:sym typeface="Arial"/>
              </a:defRPr>
            </a:lvl4pPr>
            <a:lvl5pPr indent="-228600" lvl="4" marL="2286000" marR="0" rtl="0" algn="ctr">
              <a:spcBef>
                <a:spcPts val="180"/>
              </a:spcBef>
              <a:spcAft>
                <a:spcPts val="0"/>
              </a:spcAft>
              <a:buClr>
                <a:srgbClr val="FF9900"/>
              </a:buClr>
              <a:buSzPts val="900"/>
              <a:buFont typeface="Noto Sans Symbols"/>
              <a:buNone/>
              <a:defRPr b="0" i="0" sz="900" u="none" cap="none" strike="noStrike">
                <a:solidFill>
                  <a:schemeClr val="lt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Narrow"/>
              <a:buNone/>
              <a:defRPr b="0" i="0" sz="900" u="none" cap="none" strike="noStrike">
                <a:solidFill>
                  <a:schemeClr val="dk1"/>
                </a:solidFill>
                <a:latin typeface="Arial Narrow"/>
                <a:ea typeface="Arial Narrow"/>
                <a:cs typeface="Arial Narrow"/>
                <a:sym typeface="Arial Narrow"/>
              </a:defRPr>
            </a:lvl6pPr>
            <a:lvl7pPr indent="-228600" lvl="6" marL="3200400" marR="0" rtl="0" algn="l">
              <a:spcBef>
                <a:spcPts val="180"/>
              </a:spcBef>
              <a:spcAft>
                <a:spcPts val="0"/>
              </a:spcAft>
              <a:buClr>
                <a:schemeClr val="dk1"/>
              </a:buClr>
              <a:buSzPts val="900"/>
              <a:buFont typeface="Arial Narrow"/>
              <a:buNone/>
              <a:defRPr b="0" i="0" sz="900" u="none" cap="none" strike="noStrike">
                <a:solidFill>
                  <a:schemeClr val="dk1"/>
                </a:solidFill>
                <a:latin typeface="Arial Narrow"/>
                <a:ea typeface="Arial Narrow"/>
                <a:cs typeface="Arial Narrow"/>
                <a:sym typeface="Arial Narrow"/>
              </a:defRPr>
            </a:lvl7pPr>
            <a:lvl8pPr indent="-228600" lvl="7" marL="3657600" marR="0" rtl="0" algn="l">
              <a:spcBef>
                <a:spcPts val="180"/>
              </a:spcBef>
              <a:spcAft>
                <a:spcPts val="0"/>
              </a:spcAft>
              <a:buClr>
                <a:schemeClr val="dk1"/>
              </a:buClr>
              <a:buSzPts val="900"/>
              <a:buFont typeface="Arial Narrow"/>
              <a:buNone/>
              <a:defRPr b="0" i="0" sz="900" u="none" cap="none" strike="noStrike">
                <a:solidFill>
                  <a:schemeClr val="dk1"/>
                </a:solidFill>
                <a:latin typeface="Arial Narrow"/>
                <a:ea typeface="Arial Narrow"/>
                <a:cs typeface="Arial Narrow"/>
                <a:sym typeface="Arial Narrow"/>
              </a:defRPr>
            </a:lvl8pPr>
            <a:lvl9pPr indent="-228600" lvl="8" marL="4114800" marR="0" rtl="0" algn="l">
              <a:spcBef>
                <a:spcPts val="180"/>
              </a:spcBef>
              <a:spcAft>
                <a:spcPts val="0"/>
              </a:spcAft>
              <a:buClr>
                <a:schemeClr val="dk1"/>
              </a:buClr>
              <a:buSzPts val="900"/>
              <a:buFont typeface="Arial Narrow"/>
              <a:buNone/>
              <a:defRPr b="0" i="0" sz="900" u="none" cap="none" strike="noStrike">
                <a:solidFill>
                  <a:schemeClr val="dk1"/>
                </a:solidFill>
                <a:latin typeface="Arial Narrow"/>
                <a:ea typeface="Arial Narrow"/>
                <a:cs typeface="Arial Narrow"/>
                <a:sym typeface="Arial Narrow"/>
              </a:defRPr>
            </a:lvl9pPr>
          </a:lstStyle>
          <a:p/>
        </p:txBody>
      </p:sp>
      <p:sp>
        <p:nvSpPr>
          <p:cNvPr id="134" name="Google Shape;134;p23"/>
          <p:cNvSpPr txBox="1"/>
          <p:nvPr>
            <p:ph idx="11" type="ftr"/>
          </p:nvPr>
        </p:nvSpPr>
        <p:spPr>
          <a:xfrm>
            <a:off x="2484438" y="6462713"/>
            <a:ext cx="2447925" cy="312737"/>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lvl="1"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135" name="Google Shape;135;p23"/>
          <p:cNvSpPr txBox="1"/>
          <p:nvPr>
            <p:ph idx="12" type="sldNum"/>
          </p:nvPr>
        </p:nvSpPr>
        <p:spPr>
          <a:xfrm>
            <a:off x="5148263" y="6462713"/>
            <a:ext cx="1905000" cy="312737"/>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chemeClr val="dk1"/>
                </a:solidFill>
                <a:latin typeface="Arial"/>
                <a:ea typeface="Arial"/>
                <a:cs typeface="Arial"/>
                <a:sym typeface="Arial"/>
              </a:defRPr>
            </a:lvl1pPr>
            <a:lvl2pPr indent="0" lvl="1" marL="0" marR="0" rtl="0" algn="r">
              <a:spcBef>
                <a:spcPts val="0"/>
              </a:spcBef>
              <a:spcAft>
                <a:spcPts val="0"/>
              </a:spcAft>
              <a:buNone/>
              <a:defRPr b="0" sz="1200">
                <a:solidFill>
                  <a:schemeClr val="dk1"/>
                </a:solidFill>
                <a:latin typeface="Arial"/>
                <a:ea typeface="Arial"/>
                <a:cs typeface="Arial"/>
                <a:sym typeface="Arial"/>
              </a:defRPr>
            </a:lvl2pPr>
            <a:lvl3pPr indent="0" lvl="2" marL="0" marR="0" rtl="0" algn="r">
              <a:spcBef>
                <a:spcPts val="0"/>
              </a:spcBef>
              <a:spcAft>
                <a:spcPts val="0"/>
              </a:spcAft>
              <a:buNone/>
              <a:defRPr b="0" sz="1200">
                <a:solidFill>
                  <a:schemeClr val="dk1"/>
                </a:solidFill>
                <a:latin typeface="Arial"/>
                <a:ea typeface="Arial"/>
                <a:cs typeface="Arial"/>
                <a:sym typeface="Arial"/>
              </a:defRPr>
            </a:lvl3pPr>
            <a:lvl4pPr indent="0" lvl="3" marL="0" marR="0" rtl="0" algn="r">
              <a:spcBef>
                <a:spcPts val="0"/>
              </a:spcBef>
              <a:spcAft>
                <a:spcPts val="0"/>
              </a:spcAft>
              <a:buNone/>
              <a:defRPr b="0" sz="1200">
                <a:solidFill>
                  <a:schemeClr val="dk1"/>
                </a:solidFill>
                <a:latin typeface="Arial"/>
                <a:ea typeface="Arial"/>
                <a:cs typeface="Arial"/>
                <a:sym typeface="Arial"/>
              </a:defRPr>
            </a:lvl4pPr>
            <a:lvl5pPr indent="0" lvl="4" marL="0" marR="0" rtl="0" algn="r">
              <a:spcBef>
                <a:spcPts val="0"/>
              </a:spcBef>
              <a:spcAft>
                <a:spcPts val="0"/>
              </a:spcAft>
              <a:buNone/>
              <a:defRPr b="0" sz="1200">
                <a:solidFill>
                  <a:schemeClr val="dk1"/>
                </a:solidFill>
                <a:latin typeface="Arial"/>
                <a:ea typeface="Arial"/>
                <a:cs typeface="Arial"/>
                <a:sym typeface="Arial"/>
              </a:defRPr>
            </a:lvl5pPr>
            <a:lvl6pPr indent="0" lvl="5" marL="0" marR="0" rtl="0" algn="r">
              <a:spcBef>
                <a:spcPts val="0"/>
              </a:spcBef>
              <a:spcAft>
                <a:spcPts val="0"/>
              </a:spcAft>
              <a:buNone/>
              <a:defRPr b="0" sz="1200">
                <a:solidFill>
                  <a:schemeClr val="dk1"/>
                </a:solidFill>
                <a:latin typeface="Arial"/>
                <a:ea typeface="Arial"/>
                <a:cs typeface="Arial"/>
                <a:sym typeface="Arial"/>
              </a:defRPr>
            </a:lvl6pPr>
            <a:lvl7pPr indent="0" lvl="6" marL="0" marR="0" rtl="0" algn="r">
              <a:spcBef>
                <a:spcPts val="0"/>
              </a:spcBef>
              <a:spcAft>
                <a:spcPts val="0"/>
              </a:spcAft>
              <a:buNone/>
              <a:defRPr b="0" sz="1200">
                <a:solidFill>
                  <a:schemeClr val="dk1"/>
                </a:solidFill>
                <a:latin typeface="Arial"/>
                <a:ea typeface="Arial"/>
                <a:cs typeface="Arial"/>
                <a:sym typeface="Arial"/>
              </a:defRPr>
            </a:lvl7pPr>
            <a:lvl8pPr indent="0" lvl="7" marL="0" marR="0" rtl="0" algn="r">
              <a:spcBef>
                <a:spcPts val="0"/>
              </a:spcBef>
              <a:spcAft>
                <a:spcPts val="0"/>
              </a:spcAft>
              <a:buNone/>
              <a:defRPr b="0" sz="1200">
                <a:solidFill>
                  <a:schemeClr val="dk1"/>
                </a:solidFill>
                <a:latin typeface="Arial"/>
                <a:ea typeface="Arial"/>
                <a:cs typeface="Arial"/>
                <a:sym typeface="Arial"/>
              </a:defRPr>
            </a:lvl8pPr>
            <a:lvl9pPr indent="0" lvl="8" marL="0" marR="0" rtl="0" algn="r">
              <a:spcBef>
                <a:spcPts val="0"/>
              </a:spcBef>
              <a:spcAft>
                <a:spcPts val="0"/>
              </a:spcAft>
              <a:buNone/>
              <a:defRPr b="0"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p2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1" i="0" sz="2000" u="none" cap="none" strike="noStrike">
                <a:solidFill>
                  <a:schemeClr val="lt1"/>
                </a:solidFill>
                <a:latin typeface="Arial Narrow"/>
                <a:ea typeface="Arial Narrow"/>
                <a:cs typeface="Arial Narrow"/>
                <a:sym typeface="Arial Narrow"/>
              </a:defRPr>
            </a:lvl1pPr>
            <a:lvl2pPr lvl="1"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2pPr>
            <a:lvl3pPr lvl="2"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3pPr>
            <a:lvl4pPr lvl="3"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4pPr>
            <a:lvl5pPr lvl="4"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5pPr>
            <a:lvl6pPr lvl="5"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138" name="Google Shape;138;p24"/>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marR="0" rtl="0" algn="ctr">
              <a:spcBef>
                <a:spcPts val="560"/>
              </a:spcBef>
              <a:spcAft>
                <a:spcPts val="0"/>
              </a:spcAft>
              <a:buClr>
                <a:srgbClr val="FF9900"/>
              </a:buClr>
              <a:buSzPts val="2800"/>
              <a:buFont typeface="Noto Sans Symbols"/>
              <a:buNone/>
              <a:defRPr b="0" i="0" sz="2800" u="none" cap="none" strike="noStrike">
                <a:solidFill>
                  <a:schemeClr val="lt1"/>
                </a:solidFill>
                <a:latin typeface="Arial"/>
                <a:ea typeface="Arial"/>
                <a:cs typeface="Arial"/>
                <a:sym typeface="Arial"/>
              </a:defRPr>
            </a:lvl2pPr>
            <a:lvl3pPr lvl="2" marR="0" rtl="0" algn="ctr">
              <a:spcBef>
                <a:spcPts val="480"/>
              </a:spcBef>
              <a:spcAft>
                <a:spcPts val="0"/>
              </a:spcAft>
              <a:buClr>
                <a:srgbClr val="FF9900"/>
              </a:buClr>
              <a:buSzPts val="2400"/>
              <a:buFont typeface="Noto Sans Symbols"/>
              <a:buNone/>
              <a:defRPr b="0" i="0" sz="2400" u="none" cap="none" strike="noStrike">
                <a:solidFill>
                  <a:schemeClr val="lt1"/>
                </a:solidFill>
                <a:latin typeface="Arial"/>
                <a:ea typeface="Arial"/>
                <a:cs typeface="Arial"/>
                <a:sym typeface="Arial"/>
              </a:defRPr>
            </a:lvl3pPr>
            <a:lvl4pPr lvl="3" marR="0" rtl="0" algn="ctr">
              <a:spcBef>
                <a:spcPts val="400"/>
              </a:spcBef>
              <a:spcAft>
                <a:spcPts val="0"/>
              </a:spcAft>
              <a:buClr>
                <a:srgbClr val="FF9900"/>
              </a:buClr>
              <a:buSzPts val="2000"/>
              <a:buFont typeface="Noto Sans Symbols"/>
              <a:buNone/>
              <a:defRPr b="0" i="0" sz="2000" u="none" cap="none" strike="noStrike">
                <a:solidFill>
                  <a:schemeClr val="lt1"/>
                </a:solidFill>
                <a:latin typeface="Arial"/>
                <a:ea typeface="Arial"/>
                <a:cs typeface="Arial"/>
                <a:sym typeface="Arial"/>
              </a:defRPr>
            </a:lvl4pPr>
            <a:lvl5pPr lvl="4" marR="0" rtl="0" algn="ctr">
              <a:spcBef>
                <a:spcPts val="400"/>
              </a:spcBef>
              <a:spcAft>
                <a:spcPts val="0"/>
              </a:spcAft>
              <a:buClr>
                <a:srgbClr val="FF9900"/>
              </a:buClr>
              <a:buSzPts val="2000"/>
              <a:buFont typeface="Noto Sans Symbols"/>
              <a:buNone/>
              <a:defRPr b="0" i="0" sz="2000" u="none" cap="none" strike="noStrike">
                <a:solidFill>
                  <a:schemeClr val="lt1"/>
                </a:solidFill>
                <a:latin typeface="Arial"/>
                <a:ea typeface="Arial"/>
                <a:cs typeface="Arial"/>
                <a:sym typeface="Arial"/>
              </a:defRPr>
            </a:lvl5pPr>
            <a:lvl6pPr lvl="5" marR="0" rtl="0" algn="l">
              <a:spcBef>
                <a:spcPts val="400"/>
              </a:spcBef>
              <a:spcAft>
                <a:spcPts val="0"/>
              </a:spcAft>
              <a:buClr>
                <a:schemeClr val="dk1"/>
              </a:buClr>
              <a:buSzPts val="2000"/>
              <a:buFont typeface="Arial Narrow"/>
              <a:buNone/>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chemeClr val="dk1"/>
              </a:buClr>
              <a:buSzPts val="2000"/>
              <a:buFont typeface="Arial Narrow"/>
              <a:buNone/>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chemeClr val="dk1"/>
              </a:buClr>
              <a:buSzPts val="2000"/>
              <a:buFont typeface="Arial Narrow"/>
              <a:buNone/>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chemeClr val="dk1"/>
              </a:buClr>
              <a:buSzPts val="2000"/>
              <a:buFont typeface="Arial Narrow"/>
              <a:buNone/>
              <a:defRPr b="0" i="0" sz="2000" u="none" cap="none" strike="noStrike">
                <a:solidFill>
                  <a:schemeClr val="dk1"/>
                </a:solidFill>
                <a:latin typeface="Arial Narrow"/>
                <a:ea typeface="Arial Narrow"/>
                <a:cs typeface="Arial Narrow"/>
                <a:sym typeface="Arial Narrow"/>
              </a:defRPr>
            </a:lvl9pPr>
          </a:lstStyle>
          <a:p/>
        </p:txBody>
      </p:sp>
      <p:sp>
        <p:nvSpPr>
          <p:cNvPr id="139" name="Google Shape;139;p2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marR="0" rtl="0" algn="ctr">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228600" lvl="1" marL="914400" marR="0" rtl="0" algn="ctr">
              <a:spcBef>
                <a:spcPts val="240"/>
              </a:spcBef>
              <a:spcAft>
                <a:spcPts val="0"/>
              </a:spcAft>
              <a:buClr>
                <a:srgbClr val="FF9900"/>
              </a:buClr>
              <a:buSzPts val="1200"/>
              <a:buFont typeface="Noto Sans Symbols"/>
              <a:buNone/>
              <a:defRPr b="0" i="0" sz="1200" u="none" cap="none" strike="noStrike">
                <a:solidFill>
                  <a:schemeClr val="lt1"/>
                </a:solidFill>
                <a:latin typeface="Arial"/>
                <a:ea typeface="Arial"/>
                <a:cs typeface="Arial"/>
                <a:sym typeface="Arial"/>
              </a:defRPr>
            </a:lvl2pPr>
            <a:lvl3pPr indent="-228600" lvl="2" marL="1371600" marR="0" rtl="0" algn="ctr">
              <a:spcBef>
                <a:spcPts val="200"/>
              </a:spcBef>
              <a:spcAft>
                <a:spcPts val="0"/>
              </a:spcAft>
              <a:buClr>
                <a:srgbClr val="FF9900"/>
              </a:buClr>
              <a:buSzPts val="1000"/>
              <a:buFont typeface="Noto Sans Symbols"/>
              <a:buNone/>
              <a:defRPr b="0" i="0" sz="1000" u="none" cap="none" strike="noStrike">
                <a:solidFill>
                  <a:schemeClr val="lt1"/>
                </a:solidFill>
                <a:latin typeface="Arial"/>
                <a:ea typeface="Arial"/>
                <a:cs typeface="Arial"/>
                <a:sym typeface="Arial"/>
              </a:defRPr>
            </a:lvl3pPr>
            <a:lvl4pPr indent="-228600" lvl="3" marL="1828800" marR="0" rtl="0" algn="ctr">
              <a:spcBef>
                <a:spcPts val="180"/>
              </a:spcBef>
              <a:spcAft>
                <a:spcPts val="0"/>
              </a:spcAft>
              <a:buClr>
                <a:srgbClr val="FF9900"/>
              </a:buClr>
              <a:buSzPts val="900"/>
              <a:buFont typeface="Noto Sans Symbols"/>
              <a:buNone/>
              <a:defRPr b="0" i="0" sz="900" u="none" cap="none" strike="noStrike">
                <a:solidFill>
                  <a:schemeClr val="lt1"/>
                </a:solidFill>
                <a:latin typeface="Arial"/>
                <a:ea typeface="Arial"/>
                <a:cs typeface="Arial"/>
                <a:sym typeface="Arial"/>
              </a:defRPr>
            </a:lvl4pPr>
            <a:lvl5pPr indent="-228600" lvl="4" marL="2286000" marR="0" rtl="0" algn="ctr">
              <a:spcBef>
                <a:spcPts val="180"/>
              </a:spcBef>
              <a:spcAft>
                <a:spcPts val="0"/>
              </a:spcAft>
              <a:buClr>
                <a:srgbClr val="FF9900"/>
              </a:buClr>
              <a:buSzPts val="900"/>
              <a:buFont typeface="Noto Sans Symbols"/>
              <a:buNone/>
              <a:defRPr b="0" i="0" sz="900" u="none" cap="none" strike="noStrike">
                <a:solidFill>
                  <a:schemeClr val="lt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Narrow"/>
              <a:buNone/>
              <a:defRPr b="0" i="0" sz="900" u="none" cap="none" strike="noStrike">
                <a:solidFill>
                  <a:schemeClr val="dk1"/>
                </a:solidFill>
                <a:latin typeface="Arial Narrow"/>
                <a:ea typeface="Arial Narrow"/>
                <a:cs typeface="Arial Narrow"/>
                <a:sym typeface="Arial Narrow"/>
              </a:defRPr>
            </a:lvl6pPr>
            <a:lvl7pPr indent="-228600" lvl="6" marL="3200400" marR="0" rtl="0" algn="l">
              <a:spcBef>
                <a:spcPts val="180"/>
              </a:spcBef>
              <a:spcAft>
                <a:spcPts val="0"/>
              </a:spcAft>
              <a:buClr>
                <a:schemeClr val="dk1"/>
              </a:buClr>
              <a:buSzPts val="900"/>
              <a:buFont typeface="Arial Narrow"/>
              <a:buNone/>
              <a:defRPr b="0" i="0" sz="900" u="none" cap="none" strike="noStrike">
                <a:solidFill>
                  <a:schemeClr val="dk1"/>
                </a:solidFill>
                <a:latin typeface="Arial Narrow"/>
                <a:ea typeface="Arial Narrow"/>
                <a:cs typeface="Arial Narrow"/>
                <a:sym typeface="Arial Narrow"/>
              </a:defRPr>
            </a:lvl7pPr>
            <a:lvl8pPr indent="-228600" lvl="7" marL="3657600" marR="0" rtl="0" algn="l">
              <a:spcBef>
                <a:spcPts val="180"/>
              </a:spcBef>
              <a:spcAft>
                <a:spcPts val="0"/>
              </a:spcAft>
              <a:buClr>
                <a:schemeClr val="dk1"/>
              </a:buClr>
              <a:buSzPts val="900"/>
              <a:buFont typeface="Arial Narrow"/>
              <a:buNone/>
              <a:defRPr b="0" i="0" sz="900" u="none" cap="none" strike="noStrike">
                <a:solidFill>
                  <a:schemeClr val="dk1"/>
                </a:solidFill>
                <a:latin typeface="Arial Narrow"/>
                <a:ea typeface="Arial Narrow"/>
                <a:cs typeface="Arial Narrow"/>
                <a:sym typeface="Arial Narrow"/>
              </a:defRPr>
            </a:lvl8pPr>
            <a:lvl9pPr indent="-228600" lvl="8" marL="4114800" marR="0" rtl="0" algn="l">
              <a:spcBef>
                <a:spcPts val="180"/>
              </a:spcBef>
              <a:spcAft>
                <a:spcPts val="0"/>
              </a:spcAft>
              <a:buClr>
                <a:schemeClr val="dk1"/>
              </a:buClr>
              <a:buSzPts val="900"/>
              <a:buFont typeface="Arial Narrow"/>
              <a:buNone/>
              <a:defRPr b="0" i="0" sz="900" u="none" cap="none" strike="noStrike">
                <a:solidFill>
                  <a:schemeClr val="dk1"/>
                </a:solidFill>
                <a:latin typeface="Arial Narrow"/>
                <a:ea typeface="Arial Narrow"/>
                <a:cs typeface="Arial Narrow"/>
                <a:sym typeface="Arial Narrow"/>
              </a:defRPr>
            </a:lvl9pPr>
          </a:lstStyle>
          <a:p/>
        </p:txBody>
      </p:sp>
      <p:sp>
        <p:nvSpPr>
          <p:cNvPr id="140" name="Google Shape;140;p24"/>
          <p:cNvSpPr txBox="1"/>
          <p:nvPr>
            <p:ph idx="11" type="ftr"/>
          </p:nvPr>
        </p:nvSpPr>
        <p:spPr>
          <a:xfrm>
            <a:off x="2484438" y="6462713"/>
            <a:ext cx="2447925" cy="312737"/>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lvl="1"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141" name="Google Shape;141;p24"/>
          <p:cNvSpPr txBox="1"/>
          <p:nvPr>
            <p:ph idx="12" type="sldNum"/>
          </p:nvPr>
        </p:nvSpPr>
        <p:spPr>
          <a:xfrm>
            <a:off x="5148263" y="6462713"/>
            <a:ext cx="1905000" cy="312737"/>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chemeClr val="dk1"/>
                </a:solidFill>
                <a:latin typeface="Arial"/>
                <a:ea typeface="Arial"/>
                <a:cs typeface="Arial"/>
                <a:sym typeface="Arial"/>
              </a:defRPr>
            </a:lvl1pPr>
            <a:lvl2pPr indent="0" lvl="1" marL="0" marR="0" rtl="0" algn="r">
              <a:spcBef>
                <a:spcPts val="0"/>
              </a:spcBef>
              <a:spcAft>
                <a:spcPts val="0"/>
              </a:spcAft>
              <a:buNone/>
              <a:defRPr b="0" sz="1200">
                <a:solidFill>
                  <a:schemeClr val="dk1"/>
                </a:solidFill>
                <a:latin typeface="Arial"/>
                <a:ea typeface="Arial"/>
                <a:cs typeface="Arial"/>
                <a:sym typeface="Arial"/>
              </a:defRPr>
            </a:lvl2pPr>
            <a:lvl3pPr indent="0" lvl="2" marL="0" marR="0" rtl="0" algn="r">
              <a:spcBef>
                <a:spcPts val="0"/>
              </a:spcBef>
              <a:spcAft>
                <a:spcPts val="0"/>
              </a:spcAft>
              <a:buNone/>
              <a:defRPr b="0" sz="1200">
                <a:solidFill>
                  <a:schemeClr val="dk1"/>
                </a:solidFill>
                <a:latin typeface="Arial"/>
                <a:ea typeface="Arial"/>
                <a:cs typeface="Arial"/>
                <a:sym typeface="Arial"/>
              </a:defRPr>
            </a:lvl3pPr>
            <a:lvl4pPr indent="0" lvl="3" marL="0" marR="0" rtl="0" algn="r">
              <a:spcBef>
                <a:spcPts val="0"/>
              </a:spcBef>
              <a:spcAft>
                <a:spcPts val="0"/>
              </a:spcAft>
              <a:buNone/>
              <a:defRPr b="0" sz="1200">
                <a:solidFill>
                  <a:schemeClr val="dk1"/>
                </a:solidFill>
                <a:latin typeface="Arial"/>
                <a:ea typeface="Arial"/>
                <a:cs typeface="Arial"/>
                <a:sym typeface="Arial"/>
              </a:defRPr>
            </a:lvl4pPr>
            <a:lvl5pPr indent="0" lvl="4" marL="0" marR="0" rtl="0" algn="r">
              <a:spcBef>
                <a:spcPts val="0"/>
              </a:spcBef>
              <a:spcAft>
                <a:spcPts val="0"/>
              </a:spcAft>
              <a:buNone/>
              <a:defRPr b="0" sz="1200">
                <a:solidFill>
                  <a:schemeClr val="dk1"/>
                </a:solidFill>
                <a:latin typeface="Arial"/>
                <a:ea typeface="Arial"/>
                <a:cs typeface="Arial"/>
                <a:sym typeface="Arial"/>
              </a:defRPr>
            </a:lvl5pPr>
            <a:lvl6pPr indent="0" lvl="5" marL="0" marR="0" rtl="0" algn="r">
              <a:spcBef>
                <a:spcPts val="0"/>
              </a:spcBef>
              <a:spcAft>
                <a:spcPts val="0"/>
              </a:spcAft>
              <a:buNone/>
              <a:defRPr b="0" sz="1200">
                <a:solidFill>
                  <a:schemeClr val="dk1"/>
                </a:solidFill>
                <a:latin typeface="Arial"/>
                <a:ea typeface="Arial"/>
                <a:cs typeface="Arial"/>
                <a:sym typeface="Arial"/>
              </a:defRPr>
            </a:lvl6pPr>
            <a:lvl7pPr indent="0" lvl="6" marL="0" marR="0" rtl="0" algn="r">
              <a:spcBef>
                <a:spcPts val="0"/>
              </a:spcBef>
              <a:spcAft>
                <a:spcPts val="0"/>
              </a:spcAft>
              <a:buNone/>
              <a:defRPr b="0" sz="1200">
                <a:solidFill>
                  <a:schemeClr val="dk1"/>
                </a:solidFill>
                <a:latin typeface="Arial"/>
                <a:ea typeface="Arial"/>
                <a:cs typeface="Arial"/>
                <a:sym typeface="Arial"/>
              </a:defRPr>
            </a:lvl7pPr>
            <a:lvl8pPr indent="0" lvl="7" marL="0" marR="0" rtl="0" algn="r">
              <a:spcBef>
                <a:spcPts val="0"/>
              </a:spcBef>
              <a:spcAft>
                <a:spcPts val="0"/>
              </a:spcAft>
              <a:buNone/>
              <a:defRPr b="0" sz="1200">
                <a:solidFill>
                  <a:schemeClr val="dk1"/>
                </a:solidFill>
                <a:latin typeface="Arial"/>
                <a:ea typeface="Arial"/>
                <a:cs typeface="Arial"/>
                <a:sym typeface="Arial"/>
              </a:defRPr>
            </a:lvl8pPr>
            <a:lvl9pPr indent="0" lvl="8" marL="0" marR="0" rtl="0" algn="r">
              <a:spcBef>
                <a:spcPts val="0"/>
              </a:spcBef>
              <a:spcAft>
                <a:spcPts val="0"/>
              </a:spcAft>
              <a:buNone/>
              <a:defRPr b="0"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42" name="Shape 142"/>
        <p:cNvGrpSpPr/>
        <p:nvPr/>
      </p:nvGrpSpPr>
      <p:grpSpPr>
        <a:xfrm>
          <a:off x="0" y="0"/>
          <a:ext cx="0" cy="0"/>
          <a:chOff x="0" y="0"/>
          <a:chExt cx="0" cy="0"/>
        </a:xfrm>
      </p:grpSpPr>
      <p:sp>
        <p:nvSpPr>
          <p:cNvPr id="143" name="Google Shape;143;p25"/>
          <p:cNvSpPr txBox="1"/>
          <p:nvPr>
            <p:ph type="title"/>
          </p:nvPr>
        </p:nvSpPr>
        <p:spPr>
          <a:xfrm>
            <a:off x="250825" y="3573463"/>
            <a:ext cx="8713788" cy="719137"/>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1pPr>
            <a:lvl2pPr lvl="1"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2pPr>
            <a:lvl3pPr lvl="2"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3pPr>
            <a:lvl4pPr lvl="3"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4pPr>
            <a:lvl5pPr lvl="4"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5pPr>
            <a:lvl6pPr lvl="5"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144" name="Google Shape;144;p25"/>
          <p:cNvSpPr txBox="1"/>
          <p:nvPr>
            <p:ph idx="1" type="body"/>
          </p:nvPr>
        </p:nvSpPr>
        <p:spPr>
          <a:xfrm rot="5400000">
            <a:off x="3708401" y="836612"/>
            <a:ext cx="1727200" cy="8785225"/>
          </a:xfrm>
          <a:prstGeom prst="rect">
            <a:avLst/>
          </a:prstGeom>
          <a:noFill/>
          <a:ln>
            <a:noFill/>
          </a:ln>
        </p:spPr>
        <p:txBody>
          <a:bodyPr anchorCtr="0" anchor="t" bIns="45700" lIns="91425" spcFirstLastPara="1" rIns="91425" wrap="square" tIns="45700"/>
          <a:lstStyle>
            <a:lvl1pPr indent="-228600" lvl="0" marL="457200" marR="0" rtl="0" algn="ctr">
              <a:spcBef>
                <a:spcPts val="400"/>
              </a:spcBef>
              <a:spcAft>
                <a:spcPts val="0"/>
              </a:spcAft>
              <a:buSzPts val="1400"/>
              <a:buNone/>
              <a:defRPr b="0" i="0" sz="2000" u="none" cap="none" strike="noStrike">
                <a:solidFill>
                  <a:schemeClr val="lt1"/>
                </a:solidFill>
                <a:latin typeface="Arial"/>
                <a:ea typeface="Arial"/>
                <a:cs typeface="Arial"/>
                <a:sym typeface="Arial"/>
              </a:defRPr>
            </a:lvl1pPr>
            <a:lvl2pPr indent="-406400" lvl="1" marL="914400" marR="0" rtl="0" algn="ctr">
              <a:spcBef>
                <a:spcPts val="560"/>
              </a:spcBef>
              <a:spcAft>
                <a:spcPts val="0"/>
              </a:spcAft>
              <a:buClr>
                <a:srgbClr val="FF9900"/>
              </a:buClr>
              <a:buSzPts val="2800"/>
              <a:buFont typeface="Noto Sans Symbols"/>
              <a:buChar char="▪"/>
              <a:defRPr b="0" i="0" sz="2800" u="none" cap="none" strike="noStrike">
                <a:solidFill>
                  <a:schemeClr val="lt1"/>
                </a:solidFill>
                <a:latin typeface="Arial"/>
                <a:ea typeface="Arial"/>
                <a:cs typeface="Arial"/>
                <a:sym typeface="Arial"/>
              </a:defRPr>
            </a:lvl2pPr>
            <a:lvl3pPr indent="-381000" lvl="2" marL="1371600" marR="0" rtl="0" algn="ctr">
              <a:spcBef>
                <a:spcPts val="480"/>
              </a:spcBef>
              <a:spcAft>
                <a:spcPts val="0"/>
              </a:spcAft>
              <a:buClr>
                <a:srgbClr val="FF9900"/>
              </a:buClr>
              <a:buSzPts val="2400"/>
              <a:buFont typeface="Noto Sans Symbols"/>
              <a:buChar char="▪"/>
              <a:defRPr b="0" i="0" sz="2400" u="none" cap="none" strike="noStrike">
                <a:solidFill>
                  <a:schemeClr val="lt1"/>
                </a:solidFill>
                <a:latin typeface="Arial"/>
                <a:ea typeface="Arial"/>
                <a:cs typeface="Arial"/>
                <a:sym typeface="Arial"/>
              </a:defRPr>
            </a:lvl3pPr>
            <a:lvl4pPr indent="-355600" lvl="3" marL="1828800" marR="0" rtl="0" algn="ctr">
              <a:spcBef>
                <a:spcPts val="400"/>
              </a:spcBef>
              <a:spcAft>
                <a:spcPts val="0"/>
              </a:spcAft>
              <a:buClr>
                <a:srgbClr val="FF9900"/>
              </a:buClr>
              <a:buSzPts val="2000"/>
              <a:buFont typeface="Noto Sans Symbols"/>
              <a:buChar char="▪"/>
              <a:defRPr b="0" i="0" sz="2000" u="none" cap="none" strike="noStrike">
                <a:solidFill>
                  <a:schemeClr val="lt1"/>
                </a:solidFill>
                <a:latin typeface="Arial"/>
                <a:ea typeface="Arial"/>
                <a:cs typeface="Arial"/>
                <a:sym typeface="Arial"/>
              </a:defRPr>
            </a:lvl4pPr>
            <a:lvl5pPr indent="-355600" lvl="4" marL="2286000" marR="0" rtl="0" algn="ctr">
              <a:spcBef>
                <a:spcPts val="400"/>
              </a:spcBef>
              <a:spcAft>
                <a:spcPts val="0"/>
              </a:spcAft>
              <a:buClr>
                <a:srgbClr val="FF9900"/>
              </a:buClr>
              <a:buSzPts val="2000"/>
              <a:buFont typeface="Noto Sans Symbols"/>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Narrow"/>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400"/>
              </a:spcBef>
              <a:spcAft>
                <a:spcPts val="0"/>
              </a:spcAft>
              <a:buClr>
                <a:schemeClr val="dk1"/>
              </a:buClr>
              <a:buSzPts val="2000"/>
              <a:buFont typeface="Arial Narrow"/>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400"/>
              </a:spcBef>
              <a:spcAft>
                <a:spcPts val="0"/>
              </a:spcAft>
              <a:buClr>
                <a:schemeClr val="dk1"/>
              </a:buClr>
              <a:buSzPts val="2000"/>
              <a:buFont typeface="Arial Narrow"/>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400"/>
              </a:spcBef>
              <a:spcAft>
                <a:spcPts val="0"/>
              </a:spcAft>
              <a:buClr>
                <a:schemeClr val="dk1"/>
              </a:buClr>
              <a:buSzPts val="2000"/>
              <a:buFont typeface="Arial Narrow"/>
              <a:buChar char="»"/>
              <a:defRPr b="0" i="0" sz="2000" u="none" cap="none" strike="noStrike">
                <a:solidFill>
                  <a:schemeClr val="dk1"/>
                </a:solidFill>
                <a:latin typeface="Arial Narrow"/>
                <a:ea typeface="Arial Narrow"/>
                <a:cs typeface="Arial Narrow"/>
                <a:sym typeface="Arial Narrow"/>
              </a:defRPr>
            </a:lvl9pPr>
          </a:lstStyle>
          <a:p/>
        </p:txBody>
      </p:sp>
      <p:sp>
        <p:nvSpPr>
          <p:cNvPr id="145" name="Google Shape;145;p25"/>
          <p:cNvSpPr txBox="1"/>
          <p:nvPr>
            <p:ph idx="11" type="ftr"/>
          </p:nvPr>
        </p:nvSpPr>
        <p:spPr>
          <a:xfrm>
            <a:off x="2484438" y="6462713"/>
            <a:ext cx="2447925" cy="312737"/>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lvl="1"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146" name="Google Shape;146;p25"/>
          <p:cNvSpPr txBox="1"/>
          <p:nvPr>
            <p:ph idx="12" type="sldNum"/>
          </p:nvPr>
        </p:nvSpPr>
        <p:spPr>
          <a:xfrm>
            <a:off x="5148263" y="6462713"/>
            <a:ext cx="1905000" cy="312737"/>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chemeClr val="dk1"/>
                </a:solidFill>
                <a:latin typeface="Arial"/>
                <a:ea typeface="Arial"/>
                <a:cs typeface="Arial"/>
                <a:sym typeface="Arial"/>
              </a:defRPr>
            </a:lvl1pPr>
            <a:lvl2pPr indent="0" lvl="1" marL="0" marR="0" rtl="0" algn="r">
              <a:spcBef>
                <a:spcPts val="0"/>
              </a:spcBef>
              <a:spcAft>
                <a:spcPts val="0"/>
              </a:spcAft>
              <a:buNone/>
              <a:defRPr b="0" sz="1200">
                <a:solidFill>
                  <a:schemeClr val="dk1"/>
                </a:solidFill>
                <a:latin typeface="Arial"/>
                <a:ea typeface="Arial"/>
                <a:cs typeface="Arial"/>
                <a:sym typeface="Arial"/>
              </a:defRPr>
            </a:lvl2pPr>
            <a:lvl3pPr indent="0" lvl="2" marL="0" marR="0" rtl="0" algn="r">
              <a:spcBef>
                <a:spcPts val="0"/>
              </a:spcBef>
              <a:spcAft>
                <a:spcPts val="0"/>
              </a:spcAft>
              <a:buNone/>
              <a:defRPr b="0" sz="1200">
                <a:solidFill>
                  <a:schemeClr val="dk1"/>
                </a:solidFill>
                <a:latin typeface="Arial"/>
                <a:ea typeface="Arial"/>
                <a:cs typeface="Arial"/>
                <a:sym typeface="Arial"/>
              </a:defRPr>
            </a:lvl3pPr>
            <a:lvl4pPr indent="0" lvl="3" marL="0" marR="0" rtl="0" algn="r">
              <a:spcBef>
                <a:spcPts val="0"/>
              </a:spcBef>
              <a:spcAft>
                <a:spcPts val="0"/>
              </a:spcAft>
              <a:buNone/>
              <a:defRPr b="0" sz="1200">
                <a:solidFill>
                  <a:schemeClr val="dk1"/>
                </a:solidFill>
                <a:latin typeface="Arial"/>
                <a:ea typeface="Arial"/>
                <a:cs typeface="Arial"/>
                <a:sym typeface="Arial"/>
              </a:defRPr>
            </a:lvl4pPr>
            <a:lvl5pPr indent="0" lvl="4" marL="0" marR="0" rtl="0" algn="r">
              <a:spcBef>
                <a:spcPts val="0"/>
              </a:spcBef>
              <a:spcAft>
                <a:spcPts val="0"/>
              </a:spcAft>
              <a:buNone/>
              <a:defRPr b="0" sz="1200">
                <a:solidFill>
                  <a:schemeClr val="dk1"/>
                </a:solidFill>
                <a:latin typeface="Arial"/>
                <a:ea typeface="Arial"/>
                <a:cs typeface="Arial"/>
                <a:sym typeface="Arial"/>
              </a:defRPr>
            </a:lvl5pPr>
            <a:lvl6pPr indent="0" lvl="5" marL="0" marR="0" rtl="0" algn="r">
              <a:spcBef>
                <a:spcPts val="0"/>
              </a:spcBef>
              <a:spcAft>
                <a:spcPts val="0"/>
              </a:spcAft>
              <a:buNone/>
              <a:defRPr b="0" sz="1200">
                <a:solidFill>
                  <a:schemeClr val="dk1"/>
                </a:solidFill>
                <a:latin typeface="Arial"/>
                <a:ea typeface="Arial"/>
                <a:cs typeface="Arial"/>
                <a:sym typeface="Arial"/>
              </a:defRPr>
            </a:lvl6pPr>
            <a:lvl7pPr indent="0" lvl="6" marL="0" marR="0" rtl="0" algn="r">
              <a:spcBef>
                <a:spcPts val="0"/>
              </a:spcBef>
              <a:spcAft>
                <a:spcPts val="0"/>
              </a:spcAft>
              <a:buNone/>
              <a:defRPr b="0" sz="1200">
                <a:solidFill>
                  <a:schemeClr val="dk1"/>
                </a:solidFill>
                <a:latin typeface="Arial"/>
                <a:ea typeface="Arial"/>
                <a:cs typeface="Arial"/>
                <a:sym typeface="Arial"/>
              </a:defRPr>
            </a:lvl7pPr>
            <a:lvl8pPr indent="0" lvl="7" marL="0" marR="0" rtl="0" algn="r">
              <a:spcBef>
                <a:spcPts val="0"/>
              </a:spcBef>
              <a:spcAft>
                <a:spcPts val="0"/>
              </a:spcAft>
              <a:buNone/>
              <a:defRPr b="0" sz="1200">
                <a:solidFill>
                  <a:schemeClr val="dk1"/>
                </a:solidFill>
                <a:latin typeface="Arial"/>
                <a:ea typeface="Arial"/>
                <a:cs typeface="Arial"/>
                <a:sym typeface="Arial"/>
              </a:defRPr>
            </a:lvl8pPr>
            <a:lvl9pPr indent="0" lvl="8" marL="0" marR="0" rtl="0" algn="r">
              <a:spcBef>
                <a:spcPts val="0"/>
              </a:spcBef>
              <a:spcAft>
                <a:spcPts val="0"/>
              </a:spcAft>
              <a:buNone/>
              <a:defRPr b="0"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47" name="Shape 147"/>
        <p:cNvGrpSpPr/>
        <p:nvPr/>
      </p:nvGrpSpPr>
      <p:grpSpPr>
        <a:xfrm>
          <a:off x="0" y="0"/>
          <a:ext cx="0" cy="0"/>
          <a:chOff x="0" y="0"/>
          <a:chExt cx="0" cy="0"/>
        </a:xfrm>
      </p:grpSpPr>
      <p:sp>
        <p:nvSpPr>
          <p:cNvPr id="148" name="Google Shape;148;p26"/>
          <p:cNvSpPr txBox="1"/>
          <p:nvPr>
            <p:ph type="title"/>
          </p:nvPr>
        </p:nvSpPr>
        <p:spPr>
          <a:xfrm rot="5400000">
            <a:off x="4734719" y="2223294"/>
            <a:ext cx="6264275" cy="2195513"/>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1pPr>
            <a:lvl2pPr lvl="1"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2pPr>
            <a:lvl3pPr lvl="2"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3pPr>
            <a:lvl4pPr lvl="3"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4pPr>
            <a:lvl5pPr lvl="4"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5pPr>
            <a:lvl6pPr lvl="5"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149" name="Google Shape;149;p26"/>
          <p:cNvSpPr txBox="1"/>
          <p:nvPr>
            <p:ph idx="1" type="body"/>
          </p:nvPr>
        </p:nvSpPr>
        <p:spPr>
          <a:xfrm rot="5400000">
            <a:off x="265907" y="102395"/>
            <a:ext cx="6264275" cy="6437312"/>
          </a:xfrm>
          <a:prstGeom prst="rect">
            <a:avLst/>
          </a:prstGeom>
          <a:noFill/>
          <a:ln>
            <a:noFill/>
          </a:ln>
        </p:spPr>
        <p:txBody>
          <a:bodyPr anchorCtr="0" anchor="t" bIns="45700" lIns="91425" spcFirstLastPara="1" rIns="91425" wrap="square" tIns="45700"/>
          <a:lstStyle>
            <a:lvl1pPr indent="-228600" lvl="0" marL="457200" marR="0" rtl="0" algn="ctr">
              <a:spcBef>
                <a:spcPts val="400"/>
              </a:spcBef>
              <a:spcAft>
                <a:spcPts val="0"/>
              </a:spcAft>
              <a:buSzPts val="1400"/>
              <a:buNone/>
              <a:defRPr b="0" i="0" sz="2000" u="none" cap="none" strike="noStrike">
                <a:solidFill>
                  <a:schemeClr val="lt1"/>
                </a:solidFill>
                <a:latin typeface="Arial"/>
                <a:ea typeface="Arial"/>
                <a:cs typeface="Arial"/>
                <a:sym typeface="Arial"/>
              </a:defRPr>
            </a:lvl1pPr>
            <a:lvl2pPr indent="-406400" lvl="1" marL="914400" marR="0" rtl="0" algn="ctr">
              <a:spcBef>
                <a:spcPts val="560"/>
              </a:spcBef>
              <a:spcAft>
                <a:spcPts val="0"/>
              </a:spcAft>
              <a:buClr>
                <a:srgbClr val="FF9900"/>
              </a:buClr>
              <a:buSzPts val="2800"/>
              <a:buFont typeface="Noto Sans Symbols"/>
              <a:buChar char="▪"/>
              <a:defRPr b="0" i="0" sz="2800" u="none" cap="none" strike="noStrike">
                <a:solidFill>
                  <a:schemeClr val="lt1"/>
                </a:solidFill>
                <a:latin typeface="Arial"/>
                <a:ea typeface="Arial"/>
                <a:cs typeface="Arial"/>
                <a:sym typeface="Arial"/>
              </a:defRPr>
            </a:lvl2pPr>
            <a:lvl3pPr indent="-381000" lvl="2" marL="1371600" marR="0" rtl="0" algn="ctr">
              <a:spcBef>
                <a:spcPts val="480"/>
              </a:spcBef>
              <a:spcAft>
                <a:spcPts val="0"/>
              </a:spcAft>
              <a:buClr>
                <a:srgbClr val="FF9900"/>
              </a:buClr>
              <a:buSzPts val="2400"/>
              <a:buFont typeface="Noto Sans Symbols"/>
              <a:buChar char="▪"/>
              <a:defRPr b="0" i="0" sz="2400" u="none" cap="none" strike="noStrike">
                <a:solidFill>
                  <a:schemeClr val="lt1"/>
                </a:solidFill>
                <a:latin typeface="Arial"/>
                <a:ea typeface="Arial"/>
                <a:cs typeface="Arial"/>
                <a:sym typeface="Arial"/>
              </a:defRPr>
            </a:lvl3pPr>
            <a:lvl4pPr indent="-355600" lvl="3" marL="1828800" marR="0" rtl="0" algn="ctr">
              <a:spcBef>
                <a:spcPts val="400"/>
              </a:spcBef>
              <a:spcAft>
                <a:spcPts val="0"/>
              </a:spcAft>
              <a:buClr>
                <a:srgbClr val="FF9900"/>
              </a:buClr>
              <a:buSzPts val="2000"/>
              <a:buFont typeface="Noto Sans Symbols"/>
              <a:buChar char="▪"/>
              <a:defRPr b="0" i="0" sz="2000" u="none" cap="none" strike="noStrike">
                <a:solidFill>
                  <a:schemeClr val="lt1"/>
                </a:solidFill>
                <a:latin typeface="Arial"/>
                <a:ea typeface="Arial"/>
                <a:cs typeface="Arial"/>
                <a:sym typeface="Arial"/>
              </a:defRPr>
            </a:lvl4pPr>
            <a:lvl5pPr indent="-355600" lvl="4" marL="2286000" marR="0" rtl="0" algn="ctr">
              <a:spcBef>
                <a:spcPts val="400"/>
              </a:spcBef>
              <a:spcAft>
                <a:spcPts val="0"/>
              </a:spcAft>
              <a:buClr>
                <a:srgbClr val="FF9900"/>
              </a:buClr>
              <a:buSzPts val="2000"/>
              <a:buFont typeface="Noto Sans Symbols"/>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Narrow"/>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400"/>
              </a:spcBef>
              <a:spcAft>
                <a:spcPts val="0"/>
              </a:spcAft>
              <a:buClr>
                <a:schemeClr val="dk1"/>
              </a:buClr>
              <a:buSzPts val="2000"/>
              <a:buFont typeface="Arial Narrow"/>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400"/>
              </a:spcBef>
              <a:spcAft>
                <a:spcPts val="0"/>
              </a:spcAft>
              <a:buClr>
                <a:schemeClr val="dk1"/>
              </a:buClr>
              <a:buSzPts val="2000"/>
              <a:buFont typeface="Arial Narrow"/>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400"/>
              </a:spcBef>
              <a:spcAft>
                <a:spcPts val="0"/>
              </a:spcAft>
              <a:buClr>
                <a:schemeClr val="dk1"/>
              </a:buClr>
              <a:buSzPts val="2000"/>
              <a:buFont typeface="Arial Narrow"/>
              <a:buChar char="»"/>
              <a:defRPr b="0" i="0" sz="2000" u="none" cap="none" strike="noStrike">
                <a:solidFill>
                  <a:schemeClr val="dk1"/>
                </a:solidFill>
                <a:latin typeface="Arial Narrow"/>
                <a:ea typeface="Arial Narrow"/>
                <a:cs typeface="Arial Narrow"/>
                <a:sym typeface="Arial Narrow"/>
              </a:defRPr>
            </a:lvl9pPr>
          </a:lstStyle>
          <a:p/>
        </p:txBody>
      </p:sp>
      <p:sp>
        <p:nvSpPr>
          <p:cNvPr id="150" name="Google Shape;150;p26"/>
          <p:cNvSpPr txBox="1"/>
          <p:nvPr>
            <p:ph idx="11" type="ftr"/>
          </p:nvPr>
        </p:nvSpPr>
        <p:spPr>
          <a:xfrm>
            <a:off x="2484438" y="6462713"/>
            <a:ext cx="2447925" cy="312737"/>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lvl="1"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151" name="Google Shape;151;p26"/>
          <p:cNvSpPr txBox="1"/>
          <p:nvPr>
            <p:ph idx="12" type="sldNum"/>
          </p:nvPr>
        </p:nvSpPr>
        <p:spPr>
          <a:xfrm>
            <a:off x="5148263" y="6462713"/>
            <a:ext cx="1905000" cy="312737"/>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chemeClr val="dk1"/>
                </a:solidFill>
                <a:latin typeface="Arial"/>
                <a:ea typeface="Arial"/>
                <a:cs typeface="Arial"/>
                <a:sym typeface="Arial"/>
              </a:defRPr>
            </a:lvl1pPr>
            <a:lvl2pPr indent="0" lvl="1" marL="0" marR="0" rtl="0" algn="r">
              <a:spcBef>
                <a:spcPts val="0"/>
              </a:spcBef>
              <a:spcAft>
                <a:spcPts val="0"/>
              </a:spcAft>
              <a:buNone/>
              <a:defRPr b="0" sz="1200">
                <a:solidFill>
                  <a:schemeClr val="dk1"/>
                </a:solidFill>
                <a:latin typeface="Arial"/>
                <a:ea typeface="Arial"/>
                <a:cs typeface="Arial"/>
                <a:sym typeface="Arial"/>
              </a:defRPr>
            </a:lvl2pPr>
            <a:lvl3pPr indent="0" lvl="2" marL="0" marR="0" rtl="0" algn="r">
              <a:spcBef>
                <a:spcPts val="0"/>
              </a:spcBef>
              <a:spcAft>
                <a:spcPts val="0"/>
              </a:spcAft>
              <a:buNone/>
              <a:defRPr b="0" sz="1200">
                <a:solidFill>
                  <a:schemeClr val="dk1"/>
                </a:solidFill>
                <a:latin typeface="Arial"/>
                <a:ea typeface="Arial"/>
                <a:cs typeface="Arial"/>
                <a:sym typeface="Arial"/>
              </a:defRPr>
            </a:lvl3pPr>
            <a:lvl4pPr indent="0" lvl="3" marL="0" marR="0" rtl="0" algn="r">
              <a:spcBef>
                <a:spcPts val="0"/>
              </a:spcBef>
              <a:spcAft>
                <a:spcPts val="0"/>
              </a:spcAft>
              <a:buNone/>
              <a:defRPr b="0" sz="1200">
                <a:solidFill>
                  <a:schemeClr val="dk1"/>
                </a:solidFill>
                <a:latin typeface="Arial"/>
                <a:ea typeface="Arial"/>
                <a:cs typeface="Arial"/>
                <a:sym typeface="Arial"/>
              </a:defRPr>
            </a:lvl4pPr>
            <a:lvl5pPr indent="0" lvl="4" marL="0" marR="0" rtl="0" algn="r">
              <a:spcBef>
                <a:spcPts val="0"/>
              </a:spcBef>
              <a:spcAft>
                <a:spcPts val="0"/>
              </a:spcAft>
              <a:buNone/>
              <a:defRPr b="0" sz="1200">
                <a:solidFill>
                  <a:schemeClr val="dk1"/>
                </a:solidFill>
                <a:latin typeface="Arial"/>
                <a:ea typeface="Arial"/>
                <a:cs typeface="Arial"/>
                <a:sym typeface="Arial"/>
              </a:defRPr>
            </a:lvl5pPr>
            <a:lvl6pPr indent="0" lvl="5" marL="0" marR="0" rtl="0" algn="r">
              <a:spcBef>
                <a:spcPts val="0"/>
              </a:spcBef>
              <a:spcAft>
                <a:spcPts val="0"/>
              </a:spcAft>
              <a:buNone/>
              <a:defRPr b="0" sz="1200">
                <a:solidFill>
                  <a:schemeClr val="dk1"/>
                </a:solidFill>
                <a:latin typeface="Arial"/>
                <a:ea typeface="Arial"/>
                <a:cs typeface="Arial"/>
                <a:sym typeface="Arial"/>
              </a:defRPr>
            </a:lvl6pPr>
            <a:lvl7pPr indent="0" lvl="6" marL="0" marR="0" rtl="0" algn="r">
              <a:spcBef>
                <a:spcPts val="0"/>
              </a:spcBef>
              <a:spcAft>
                <a:spcPts val="0"/>
              </a:spcAft>
              <a:buNone/>
              <a:defRPr b="0" sz="1200">
                <a:solidFill>
                  <a:schemeClr val="dk1"/>
                </a:solidFill>
                <a:latin typeface="Arial"/>
                <a:ea typeface="Arial"/>
                <a:cs typeface="Arial"/>
                <a:sym typeface="Arial"/>
              </a:defRPr>
            </a:lvl7pPr>
            <a:lvl8pPr indent="0" lvl="7" marL="0" marR="0" rtl="0" algn="r">
              <a:spcBef>
                <a:spcPts val="0"/>
              </a:spcBef>
              <a:spcAft>
                <a:spcPts val="0"/>
              </a:spcAft>
              <a:buNone/>
              <a:defRPr b="0" sz="1200">
                <a:solidFill>
                  <a:schemeClr val="dk1"/>
                </a:solidFill>
                <a:latin typeface="Arial"/>
                <a:ea typeface="Arial"/>
                <a:cs typeface="Arial"/>
                <a:sym typeface="Arial"/>
              </a:defRPr>
            </a:lvl8pPr>
            <a:lvl9pPr indent="0" lvl="8" marL="0" marR="0" rtl="0" algn="r">
              <a:spcBef>
                <a:spcPts val="0"/>
              </a:spcBef>
              <a:spcAft>
                <a:spcPts val="0"/>
              </a:spcAft>
              <a:buNone/>
              <a:defRPr b="0"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showMasterSp="0">
  <p:cSld name="1_Title Slide">
    <p:spTree>
      <p:nvGrpSpPr>
        <p:cNvPr id="26" name="Shape 26"/>
        <p:cNvGrpSpPr/>
        <p:nvPr/>
      </p:nvGrpSpPr>
      <p:grpSpPr>
        <a:xfrm>
          <a:off x="0" y="0"/>
          <a:ext cx="0" cy="0"/>
          <a:chOff x="0" y="0"/>
          <a:chExt cx="0" cy="0"/>
        </a:xfrm>
      </p:grpSpPr>
      <p:pic>
        <p:nvPicPr>
          <p:cNvPr descr="wmo_ppt_2012.psd" id="27" name="Google Shape;27;p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8" name="Google Shape;28;p4"/>
          <p:cNvSpPr txBox="1"/>
          <p:nvPr/>
        </p:nvSpPr>
        <p:spPr>
          <a:xfrm>
            <a:off x="468313" y="1341438"/>
            <a:ext cx="1079500" cy="36671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lang="en-CA" sz="1800">
                <a:solidFill>
                  <a:schemeClr val="lt1"/>
                </a:solidFill>
                <a:latin typeface="Arial Black"/>
                <a:ea typeface="Arial Black"/>
                <a:cs typeface="Arial Black"/>
                <a:sym typeface="Arial Black"/>
              </a:rPr>
              <a:t>WMO</a:t>
            </a:r>
            <a:endParaRPr/>
          </a:p>
        </p:txBody>
      </p:sp>
      <p:sp>
        <p:nvSpPr>
          <p:cNvPr id="29" name="Google Shape;29;p4"/>
          <p:cNvSpPr txBox="1"/>
          <p:nvPr>
            <p:ph type="ctrTitle"/>
          </p:nvPr>
        </p:nvSpPr>
        <p:spPr>
          <a:xfrm>
            <a:off x="611188" y="3211513"/>
            <a:ext cx="7921625" cy="173037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2pPr>
            <a:lvl3pPr lvl="2"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3pPr>
            <a:lvl4pPr lvl="3"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4pPr>
            <a:lvl5pPr lvl="4"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30" name="Google Shape;30;p4"/>
          <p:cNvSpPr txBox="1"/>
          <p:nvPr>
            <p:ph idx="1" type="subTitle"/>
          </p:nvPr>
        </p:nvSpPr>
        <p:spPr>
          <a:xfrm>
            <a:off x="611188" y="5106988"/>
            <a:ext cx="7921625" cy="914400"/>
          </a:xfrm>
          <a:prstGeom prst="rect">
            <a:avLst/>
          </a:prstGeom>
          <a:noFill/>
          <a:ln>
            <a:noFill/>
          </a:ln>
        </p:spPr>
        <p:txBody>
          <a:bodyPr anchorCtr="0" anchor="t" bIns="45700" lIns="91425" spcFirstLastPara="1" rIns="91425" wrap="square" tIns="45700"/>
          <a:lstStyle>
            <a:lvl1pPr lvl="0" marR="0" rtl="0" algn="ctr">
              <a:spcBef>
                <a:spcPts val="560"/>
              </a:spcBef>
              <a:spcAft>
                <a:spcPts val="0"/>
              </a:spcAft>
              <a:buClr>
                <a:srgbClr val="FF9900"/>
              </a:buClr>
              <a:buSzPts val="2800"/>
              <a:buFont typeface="Noto Sans Symbols"/>
              <a:buNone/>
              <a:defRPr b="0" i="0" sz="2800" u="none" cap="none" strike="noStrike">
                <a:solidFill>
                  <a:schemeClr val="lt1"/>
                </a:solidFill>
                <a:latin typeface="Arial"/>
                <a:ea typeface="Arial"/>
                <a:cs typeface="Arial"/>
                <a:sym typeface="Arial"/>
              </a:defRPr>
            </a:lvl1pPr>
            <a:lvl2pPr lvl="1" marR="0" rtl="0" algn="l">
              <a:spcBef>
                <a:spcPts val="560"/>
              </a:spcBef>
              <a:spcAft>
                <a:spcPts val="0"/>
              </a:spcAft>
              <a:buClr>
                <a:srgbClr val="FF9900"/>
              </a:buClr>
              <a:buSzPts val="2800"/>
              <a:buFont typeface="Noto Sans Symbols"/>
              <a:buChar char="▪"/>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rgbClr val="FF9900"/>
              </a:buClr>
              <a:buSzPts val="2400"/>
              <a:buFont typeface="Noto Sans Symbols"/>
              <a:buChar char="▪"/>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6pPr>
            <a:lvl7pPr lvl="6"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7pPr>
            <a:lvl8pPr lvl="7"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8pPr>
            <a:lvl9pPr lvl="8"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9pPr>
          </a:lstStyle>
          <a:p/>
        </p:txBody>
      </p:sp>
      <p:sp>
        <p:nvSpPr>
          <p:cNvPr id="31" name="Google Shape;31;p4"/>
          <p:cNvSpPr txBox="1"/>
          <p:nvPr>
            <p:ph idx="11" type="ftr"/>
          </p:nvPr>
        </p:nvSpPr>
        <p:spPr>
          <a:xfrm>
            <a:off x="2843213" y="6467475"/>
            <a:ext cx="2520950" cy="331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lvl="1"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32" name="Google Shape;32;p4"/>
          <p:cNvSpPr txBox="1"/>
          <p:nvPr>
            <p:ph idx="12" type="sldNum"/>
          </p:nvPr>
        </p:nvSpPr>
        <p:spPr>
          <a:xfrm>
            <a:off x="5795963" y="6467475"/>
            <a:ext cx="1152525" cy="33178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chemeClr val="dk1"/>
                </a:solidFill>
                <a:latin typeface="Arial"/>
                <a:ea typeface="Arial"/>
                <a:cs typeface="Arial"/>
                <a:sym typeface="Arial"/>
              </a:defRPr>
            </a:lvl1pPr>
            <a:lvl2pPr indent="0" lvl="1" marL="0" marR="0" rtl="0" algn="r">
              <a:spcBef>
                <a:spcPts val="0"/>
              </a:spcBef>
              <a:spcAft>
                <a:spcPts val="0"/>
              </a:spcAft>
              <a:buNone/>
              <a:defRPr b="0" sz="1200">
                <a:solidFill>
                  <a:schemeClr val="dk1"/>
                </a:solidFill>
                <a:latin typeface="Arial"/>
                <a:ea typeface="Arial"/>
                <a:cs typeface="Arial"/>
                <a:sym typeface="Arial"/>
              </a:defRPr>
            </a:lvl2pPr>
            <a:lvl3pPr indent="0" lvl="2" marL="0" marR="0" rtl="0" algn="r">
              <a:spcBef>
                <a:spcPts val="0"/>
              </a:spcBef>
              <a:spcAft>
                <a:spcPts val="0"/>
              </a:spcAft>
              <a:buNone/>
              <a:defRPr b="0" sz="1200">
                <a:solidFill>
                  <a:schemeClr val="dk1"/>
                </a:solidFill>
                <a:latin typeface="Arial"/>
                <a:ea typeface="Arial"/>
                <a:cs typeface="Arial"/>
                <a:sym typeface="Arial"/>
              </a:defRPr>
            </a:lvl3pPr>
            <a:lvl4pPr indent="0" lvl="3" marL="0" marR="0" rtl="0" algn="r">
              <a:spcBef>
                <a:spcPts val="0"/>
              </a:spcBef>
              <a:spcAft>
                <a:spcPts val="0"/>
              </a:spcAft>
              <a:buNone/>
              <a:defRPr b="0" sz="1200">
                <a:solidFill>
                  <a:schemeClr val="dk1"/>
                </a:solidFill>
                <a:latin typeface="Arial"/>
                <a:ea typeface="Arial"/>
                <a:cs typeface="Arial"/>
                <a:sym typeface="Arial"/>
              </a:defRPr>
            </a:lvl4pPr>
            <a:lvl5pPr indent="0" lvl="4" marL="0" marR="0" rtl="0" algn="r">
              <a:spcBef>
                <a:spcPts val="0"/>
              </a:spcBef>
              <a:spcAft>
                <a:spcPts val="0"/>
              </a:spcAft>
              <a:buNone/>
              <a:defRPr b="0" sz="1200">
                <a:solidFill>
                  <a:schemeClr val="dk1"/>
                </a:solidFill>
                <a:latin typeface="Arial"/>
                <a:ea typeface="Arial"/>
                <a:cs typeface="Arial"/>
                <a:sym typeface="Arial"/>
              </a:defRPr>
            </a:lvl5pPr>
            <a:lvl6pPr indent="0" lvl="5" marL="0" marR="0" rtl="0" algn="r">
              <a:spcBef>
                <a:spcPts val="0"/>
              </a:spcBef>
              <a:spcAft>
                <a:spcPts val="0"/>
              </a:spcAft>
              <a:buNone/>
              <a:defRPr b="0" sz="1200">
                <a:solidFill>
                  <a:schemeClr val="dk1"/>
                </a:solidFill>
                <a:latin typeface="Arial"/>
                <a:ea typeface="Arial"/>
                <a:cs typeface="Arial"/>
                <a:sym typeface="Arial"/>
              </a:defRPr>
            </a:lvl6pPr>
            <a:lvl7pPr indent="0" lvl="6" marL="0" marR="0" rtl="0" algn="r">
              <a:spcBef>
                <a:spcPts val="0"/>
              </a:spcBef>
              <a:spcAft>
                <a:spcPts val="0"/>
              </a:spcAft>
              <a:buNone/>
              <a:defRPr b="0" sz="1200">
                <a:solidFill>
                  <a:schemeClr val="dk1"/>
                </a:solidFill>
                <a:latin typeface="Arial"/>
                <a:ea typeface="Arial"/>
                <a:cs typeface="Arial"/>
                <a:sym typeface="Arial"/>
              </a:defRPr>
            </a:lvl7pPr>
            <a:lvl8pPr indent="0" lvl="7" marL="0" marR="0" rtl="0" algn="r">
              <a:spcBef>
                <a:spcPts val="0"/>
              </a:spcBef>
              <a:spcAft>
                <a:spcPts val="0"/>
              </a:spcAft>
              <a:buNone/>
              <a:defRPr b="0" sz="1200">
                <a:solidFill>
                  <a:schemeClr val="dk1"/>
                </a:solidFill>
                <a:latin typeface="Arial"/>
                <a:ea typeface="Arial"/>
                <a:cs typeface="Arial"/>
                <a:sym typeface="Arial"/>
              </a:defRPr>
            </a:lvl8pPr>
            <a:lvl9pPr indent="0" lvl="8" marL="0" marR="0" rtl="0" algn="r">
              <a:spcBef>
                <a:spcPts val="0"/>
              </a:spcBef>
              <a:spcAft>
                <a:spcPts val="0"/>
              </a:spcAft>
              <a:buNone/>
              <a:defRPr b="0"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3" name="Shape 33"/>
        <p:cNvGrpSpPr/>
        <p:nvPr/>
      </p:nvGrpSpPr>
      <p:grpSpPr>
        <a:xfrm>
          <a:off x="0" y="0"/>
          <a:ext cx="0" cy="0"/>
          <a:chOff x="0" y="0"/>
          <a:chExt cx="0" cy="0"/>
        </a:xfrm>
      </p:grpSpPr>
      <p:sp>
        <p:nvSpPr>
          <p:cNvPr id="34" name="Google Shape;34;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1" i="0" sz="4000" u="none" cap="none" strike="noStrike">
                <a:solidFill>
                  <a:schemeClr val="accent2"/>
                </a:solidFill>
                <a:latin typeface="Arial"/>
                <a:ea typeface="Arial"/>
                <a:cs typeface="Arial"/>
                <a:sym typeface="Arial"/>
              </a:defRPr>
            </a:lvl1pPr>
            <a:lvl2pPr lvl="1"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2pPr>
            <a:lvl3pPr lvl="2"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3pPr>
            <a:lvl4pPr lvl="3"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4pPr>
            <a:lvl5pPr lvl="4"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35" name="Google Shape;35;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marR="0" rtl="0" algn="l">
              <a:spcBef>
                <a:spcPts val="400"/>
              </a:spcBef>
              <a:spcAft>
                <a:spcPts val="0"/>
              </a:spcAft>
              <a:buClr>
                <a:srgbClr val="FF9900"/>
              </a:buClr>
              <a:buSzPts val="2000"/>
              <a:buFont typeface="Noto Sans Symbols"/>
              <a:buNone/>
              <a:defRPr b="0" i="0" sz="20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Clr>
                <a:srgbClr val="FF9900"/>
              </a:buClr>
              <a:buSzPts val="1800"/>
              <a:buFont typeface="Noto Sans Symbols"/>
              <a:buNone/>
              <a:defRPr b="0" i="0" sz="1800" u="none" cap="none" strike="noStrike">
                <a:solidFill>
                  <a:schemeClr val="dk1"/>
                </a:solidFill>
                <a:latin typeface="Arial"/>
                <a:ea typeface="Arial"/>
                <a:cs typeface="Arial"/>
                <a:sym typeface="Arial"/>
              </a:defRPr>
            </a:lvl2pPr>
            <a:lvl3pPr indent="-228600" lvl="2" marL="1371600" marR="0" rtl="0" algn="l">
              <a:spcBef>
                <a:spcPts val="320"/>
              </a:spcBef>
              <a:spcAft>
                <a:spcPts val="0"/>
              </a:spcAft>
              <a:buClr>
                <a:srgbClr val="FF9900"/>
              </a:buClr>
              <a:buSzPts val="1600"/>
              <a:buFont typeface="Noto Sans Symbols"/>
              <a:buNone/>
              <a:defRPr b="0" i="0" sz="1600" u="none" cap="none" strike="noStrike">
                <a:solidFill>
                  <a:schemeClr val="dk1"/>
                </a:solidFill>
                <a:latin typeface="Arial"/>
                <a:ea typeface="Arial"/>
                <a:cs typeface="Arial"/>
                <a:sym typeface="Arial"/>
              </a:defRPr>
            </a:lvl3pPr>
            <a:lvl4pPr indent="-228600" lvl="3" marL="1828800" marR="0" rtl="0" algn="l">
              <a:spcBef>
                <a:spcPts val="280"/>
              </a:spcBef>
              <a:spcAft>
                <a:spcPts val="0"/>
              </a:spcAft>
              <a:buClr>
                <a:srgbClr val="FF9900"/>
              </a:buClr>
              <a:buSzPts val="1400"/>
              <a:buFont typeface="Noto Sans Symbols"/>
              <a:buNone/>
              <a:defRPr b="0" i="0" sz="1400" u="none" cap="none" strike="noStrike">
                <a:solidFill>
                  <a:schemeClr val="dk1"/>
                </a:solidFill>
                <a:latin typeface="Arial"/>
                <a:ea typeface="Arial"/>
                <a:cs typeface="Arial"/>
                <a:sym typeface="Arial"/>
              </a:defRPr>
            </a:lvl4pPr>
            <a:lvl5pPr indent="-228600" lvl="4" marL="2286000" marR="0" rtl="0" algn="l">
              <a:spcBef>
                <a:spcPts val="280"/>
              </a:spcBef>
              <a:spcAft>
                <a:spcPts val="0"/>
              </a:spcAft>
              <a:buClr>
                <a:srgbClr val="FF9900"/>
              </a:buClr>
              <a:buSzPts val="1400"/>
              <a:buFont typeface="Noto Sans Symbols"/>
              <a:buNone/>
              <a:defRPr b="0" i="0" sz="1400" u="none" cap="none" strike="noStrike">
                <a:solidFill>
                  <a:schemeClr val="dk1"/>
                </a:solidFill>
                <a:latin typeface="Arial"/>
                <a:ea typeface="Arial"/>
                <a:cs typeface="Arial"/>
                <a:sym typeface="Arial"/>
              </a:defRPr>
            </a:lvl5pPr>
            <a:lvl6pPr indent="-228600" lvl="5" marL="2743200" marR="0" rtl="0" algn="l">
              <a:spcBef>
                <a:spcPts val="280"/>
              </a:spcBef>
              <a:spcAft>
                <a:spcPts val="0"/>
              </a:spcAft>
              <a:buClr>
                <a:srgbClr val="FF9900"/>
              </a:buClr>
              <a:buSzPts val="1400"/>
              <a:buFont typeface="Noto Sans Symbols"/>
              <a:buNone/>
              <a:defRPr b="0" i="0" sz="1400" u="none" cap="none" strike="noStrike">
                <a:solidFill>
                  <a:schemeClr val="dk1"/>
                </a:solidFill>
                <a:latin typeface="Arial Narrow"/>
                <a:ea typeface="Arial Narrow"/>
                <a:cs typeface="Arial Narrow"/>
                <a:sym typeface="Arial Narrow"/>
              </a:defRPr>
            </a:lvl6pPr>
            <a:lvl7pPr indent="-228600" lvl="6" marL="3200400" marR="0" rtl="0" algn="l">
              <a:spcBef>
                <a:spcPts val="280"/>
              </a:spcBef>
              <a:spcAft>
                <a:spcPts val="0"/>
              </a:spcAft>
              <a:buClr>
                <a:srgbClr val="FF9900"/>
              </a:buClr>
              <a:buSzPts val="1400"/>
              <a:buFont typeface="Noto Sans Symbols"/>
              <a:buNone/>
              <a:defRPr b="0" i="0" sz="1400" u="none" cap="none" strike="noStrike">
                <a:solidFill>
                  <a:schemeClr val="dk1"/>
                </a:solidFill>
                <a:latin typeface="Arial Narrow"/>
                <a:ea typeface="Arial Narrow"/>
                <a:cs typeface="Arial Narrow"/>
                <a:sym typeface="Arial Narrow"/>
              </a:defRPr>
            </a:lvl7pPr>
            <a:lvl8pPr indent="-228600" lvl="7" marL="3657600" marR="0" rtl="0" algn="l">
              <a:spcBef>
                <a:spcPts val="280"/>
              </a:spcBef>
              <a:spcAft>
                <a:spcPts val="0"/>
              </a:spcAft>
              <a:buClr>
                <a:srgbClr val="FF9900"/>
              </a:buClr>
              <a:buSzPts val="1400"/>
              <a:buFont typeface="Noto Sans Symbols"/>
              <a:buNone/>
              <a:defRPr b="0" i="0" sz="1400" u="none" cap="none" strike="noStrike">
                <a:solidFill>
                  <a:schemeClr val="dk1"/>
                </a:solidFill>
                <a:latin typeface="Arial Narrow"/>
                <a:ea typeface="Arial Narrow"/>
                <a:cs typeface="Arial Narrow"/>
                <a:sym typeface="Arial Narrow"/>
              </a:defRPr>
            </a:lvl8pPr>
            <a:lvl9pPr indent="-228600" lvl="8" marL="4114800" marR="0" rtl="0" algn="l">
              <a:spcBef>
                <a:spcPts val="280"/>
              </a:spcBef>
              <a:spcAft>
                <a:spcPts val="0"/>
              </a:spcAft>
              <a:buClr>
                <a:srgbClr val="FF9900"/>
              </a:buClr>
              <a:buSzPts val="1400"/>
              <a:buFont typeface="Noto Sans Symbols"/>
              <a:buNone/>
              <a:defRPr b="0" i="0" sz="1400" u="none" cap="none" strike="noStrike">
                <a:solidFill>
                  <a:schemeClr val="dk1"/>
                </a:solidFill>
                <a:latin typeface="Arial Narrow"/>
                <a:ea typeface="Arial Narrow"/>
                <a:cs typeface="Arial Narrow"/>
                <a:sym typeface="Arial Narrow"/>
              </a:defRPr>
            </a:lvl9pPr>
          </a:lstStyle>
          <a:p/>
        </p:txBody>
      </p:sp>
      <p:sp>
        <p:nvSpPr>
          <p:cNvPr id="36" name="Google Shape;36;p5"/>
          <p:cNvSpPr txBox="1"/>
          <p:nvPr>
            <p:ph idx="11" type="ftr"/>
          </p:nvPr>
        </p:nvSpPr>
        <p:spPr>
          <a:xfrm>
            <a:off x="1042988" y="6453188"/>
            <a:ext cx="4465637" cy="312737"/>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lvl="1"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37" name="Google Shape;37;p5"/>
          <p:cNvSpPr txBox="1"/>
          <p:nvPr>
            <p:ph idx="12" type="sldNum"/>
          </p:nvPr>
        </p:nvSpPr>
        <p:spPr>
          <a:xfrm>
            <a:off x="5867400" y="6478588"/>
            <a:ext cx="1152525" cy="312737"/>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chemeClr val="dk1"/>
                </a:solidFill>
                <a:latin typeface="Arial"/>
                <a:ea typeface="Arial"/>
                <a:cs typeface="Arial"/>
                <a:sym typeface="Arial"/>
              </a:defRPr>
            </a:lvl1pPr>
            <a:lvl2pPr indent="0" lvl="1" marL="0" marR="0" rtl="0" algn="r">
              <a:spcBef>
                <a:spcPts val="0"/>
              </a:spcBef>
              <a:spcAft>
                <a:spcPts val="0"/>
              </a:spcAft>
              <a:buNone/>
              <a:defRPr b="0" sz="1200">
                <a:solidFill>
                  <a:schemeClr val="dk1"/>
                </a:solidFill>
                <a:latin typeface="Arial"/>
                <a:ea typeface="Arial"/>
                <a:cs typeface="Arial"/>
                <a:sym typeface="Arial"/>
              </a:defRPr>
            </a:lvl2pPr>
            <a:lvl3pPr indent="0" lvl="2" marL="0" marR="0" rtl="0" algn="r">
              <a:spcBef>
                <a:spcPts val="0"/>
              </a:spcBef>
              <a:spcAft>
                <a:spcPts val="0"/>
              </a:spcAft>
              <a:buNone/>
              <a:defRPr b="0" sz="1200">
                <a:solidFill>
                  <a:schemeClr val="dk1"/>
                </a:solidFill>
                <a:latin typeface="Arial"/>
                <a:ea typeface="Arial"/>
                <a:cs typeface="Arial"/>
                <a:sym typeface="Arial"/>
              </a:defRPr>
            </a:lvl3pPr>
            <a:lvl4pPr indent="0" lvl="3" marL="0" marR="0" rtl="0" algn="r">
              <a:spcBef>
                <a:spcPts val="0"/>
              </a:spcBef>
              <a:spcAft>
                <a:spcPts val="0"/>
              </a:spcAft>
              <a:buNone/>
              <a:defRPr b="0" sz="1200">
                <a:solidFill>
                  <a:schemeClr val="dk1"/>
                </a:solidFill>
                <a:latin typeface="Arial"/>
                <a:ea typeface="Arial"/>
                <a:cs typeface="Arial"/>
                <a:sym typeface="Arial"/>
              </a:defRPr>
            </a:lvl4pPr>
            <a:lvl5pPr indent="0" lvl="4" marL="0" marR="0" rtl="0" algn="r">
              <a:spcBef>
                <a:spcPts val="0"/>
              </a:spcBef>
              <a:spcAft>
                <a:spcPts val="0"/>
              </a:spcAft>
              <a:buNone/>
              <a:defRPr b="0" sz="1200">
                <a:solidFill>
                  <a:schemeClr val="dk1"/>
                </a:solidFill>
                <a:latin typeface="Arial"/>
                <a:ea typeface="Arial"/>
                <a:cs typeface="Arial"/>
                <a:sym typeface="Arial"/>
              </a:defRPr>
            </a:lvl5pPr>
            <a:lvl6pPr indent="0" lvl="5" marL="0" marR="0" rtl="0" algn="r">
              <a:spcBef>
                <a:spcPts val="0"/>
              </a:spcBef>
              <a:spcAft>
                <a:spcPts val="0"/>
              </a:spcAft>
              <a:buNone/>
              <a:defRPr b="0" sz="1200">
                <a:solidFill>
                  <a:schemeClr val="dk1"/>
                </a:solidFill>
                <a:latin typeface="Arial"/>
                <a:ea typeface="Arial"/>
                <a:cs typeface="Arial"/>
                <a:sym typeface="Arial"/>
              </a:defRPr>
            </a:lvl6pPr>
            <a:lvl7pPr indent="0" lvl="6" marL="0" marR="0" rtl="0" algn="r">
              <a:spcBef>
                <a:spcPts val="0"/>
              </a:spcBef>
              <a:spcAft>
                <a:spcPts val="0"/>
              </a:spcAft>
              <a:buNone/>
              <a:defRPr b="0" sz="1200">
                <a:solidFill>
                  <a:schemeClr val="dk1"/>
                </a:solidFill>
                <a:latin typeface="Arial"/>
                <a:ea typeface="Arial"/>
                <a:cs typeface="Arial"/>
                <a:sym typeface="Arial"/>
              </a:defRPr>
            </a:lvl7pPr>
            <a:lvl8pPr indent="0" lvl="7" marL="0" marR="0" rtl="0" algn="r">
              <a:spcBef>
                <a:spcPts val="0"/>
              </a:spcBef>
              <a:spcAft>
                <a:spcPts val="0"/>
              </a:spcAft>
              <a:buNone/>
              <a:defRPr b="0" sz="1200">
                <a:solidFill>
                  <a:schemeClr val="dk1"/>
                </a:solidFill>
                <a:latin typeface="Arial"/>
                <a:ea typeface="Arial"/>
                <a:cs typeface="Arial"/>
                <a:sym typeface="Arial"/>
              </a:defRPr>
            </a:lvl8pPr>
            <a:lvl9pPr indent="0" lvl="8" marL="0" marR="0" rtl="0" algn="r">
              <a:spcBef>
                <a:spcPts val="0"/>
              </a:spcBef>
              <a:spcAft>
                <a:spcPts val="0"/>
              </a:spcAft>
              <a:buNone/>
              <a:defRPr b="0"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8" name="Shape 38"/>
        <p:cNvGrpSpPr/>
        <p:nvPr/>
      </p:nvGrpSpPr>
      <p:grpSpPr>
        <a:xfrm>
          <a:off x="0" y="0"/>
          <a:ext cx="0" cy="0"/>
          <a:chOff x="0" y="0"/>
          <a:chExt cx="0" cy="0"/>
        </a:xfrm>
      </p:grpSpPr>
      <p:sp>
        <p:nvSpPr>
          <p:cNvPr id="39" name="Google Shape;39;p6"/>
          <p:cNvSpPr txBox="1"/>
          <p:nvPr>
            <p:ph type="title"/>
          </p:nvPr>
        </p:nvSpPr>
        <p:spPr>
          <a:xfrm>
            <a:off x="250825" y="188913"/>
            <a:ext cx="8713788" cy="792162"/>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1pPr>
            <a:lvl2pPr lvl="1"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2pPr>
            <a:lvl3pPr lvl="2"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3pPr>
            <a:lvl4pPr lvl="3"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4pPr>
            <a:lvl5pPr lvl="4"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40" name="Google Shape;40;p6"/>
          <p:cNvSpPr txBox="1"/>
          <p:nvPr>
            <p:ph idx="1" type="body"/>
          </p:nvPr>
        </p:nvSpPr>
        <p:spPr>
          <a:xfrm>
            <a:off x="1403350" y="1412875"/>
            <a:ext cx="3703638" cy="4683125"/>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rgbClr val="FF9900"/>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rgbClr val="FF9900"/>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rgbClr val="FF9900"/>
              </a:buClr>
              <a:buSzPts val="1800"/>
              <a:buFont typeface="Noto Sans Symbols"/>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rgbClr val="FF9900"/>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rgbClr val="FF9900"/>
              </a:buClr>
              <a:buSzPts val="1800"/>
              <a:buFont typeface="Noto Sans Symbols"/>
              <a:buChar char="▪"/>
              <a:defRPr b="0" i="0" sz="1800" u="none" cap="none" strike="noStrike">
                <a:solidFill>
                  <a:schemeClr val="dk1"/>
                </a:solidFill>
                <a:latin typeface="Arial Narrow"/>
                <a:ea typeface="Arial Narrow"/>
                <a:cs typeface="Arial Narrow"/>
                <a:sym typeface="Arial Narrow"/>
              </a:defRPr>
            </a:lvl6pPr>
            <a:lvl7pPr indent="-342900" lvl="6" marL="3200400" marR="0" rtl="0" algn="l">
              <a:spcBef>
                <a:spcPts val="360"/>
              </a:spcBef>
              <a:spcAft>
                <a:spcPts val="0"/>
              </a:spcAft>
              <a:buClr>
                <a:srgbClr val="FF9900"/>
              </a:buClr>
              <a:buSzPts val="1800"/>
              <a:buFont typeface="Noto Sans Symbols"/>
              <a:buChar char="▪"/>
              <a:defRPr b="0" i="0" sz="1800" u="none" cap="none" strike="noStrike">
                <a:solidFill>
                  <a:schemeClr val="dk1"/>
                </a:solidFill>
                <a:latin typeface="Arial Narrow"/>
                <a:ea typeface="Arial Narrow"/>
                <a:cs typeface="Arial Narrow"/>
                <a:sym typeface="Arial Narrow"/>
              </a:defRPr>
            </a:lvl7pPr>
            <a:lvl8pPr indent="-342900" lvl="7" marL="3657600" marR="0" rtl="0" algn="l">
              <a:spcBef>
                <a:spcPts val="360"/>
              </a:spcBef>
              <a:spcAft>
                <a:spcPts val="0"/>
              </a:spcAft>
              <a:buClr>
                <a:srgbClr val="FF9900"/>
              </a:buClr>
              <a:buSzPts val="1800"/>
              <a:buFont typeface="Noto Sans Symbols"/>
              <a:buChar char="▪"/>
              <a:defRPr b="0" i="0" sz="1800" u="none" cap="none" strike="noStrike">
                <a:solidFill>
                  <a:schemeClr val="dk1"/>
                </a:solidFill>
                <a:latin typeface="Arial Narrow"/>
                <a:ea typeface="Arial Narrow"/>
                <a:cs typeface="Arial Narrow"/>
                <a:sym typeface="Arial Narrow"/>
              </a:defRPr>
            </a:lvl8pPr>
            <a:lvl9pPr indent="-342900" lvl="8" marL="4114800" marR="0" rtl="0" algn="l">
              <a:spcBef>
                <a:spcPts val="360"/>
              </a:spcBef>
              <a:spcAft>
                <a:spcPts val="0"/>
              </a:spcAft>
              <a:buClr>
                <a:srgbClr val="FF9900"/>
              </a:buClr>
              <a:buSzPts val="1800"/>
              <a:buFont typeface="Noto Sans Symbols"/>
              <a:buChar char="▪"/>
              <a:defRPr b="0" i="0" sz="1800" u="none" cap="none" strike="noStrike">
                <a:solidFill>
                  <a:schemeClr val="dk1"/>
                </a:solidFill>
                <a:latin typeface="Arial Narrow"/>
                <a:ea typeface="Arial Narrow"/>
                <a:cs typeface="Arial Narrow"/>
                <a:sym typeface="Arial Narrow"/>
              </a:defRPr>
            </a:lvl9pPr>
          </a:lstStyle>
          <a:p/>
        </p:txBody>
      </p:sp>
      <p:sp>
        <p:nvSpPr>
          <p:cNvPr id="41" name="Google Shape;41;p6"/>
          <p:cNvSpPr txBox="1"/>
          <p:nvPr>
            <p:ph idx="2" type="body"/>
          </p:nvPr>
        </p:nvSpPr>
        <p:spPr>
          <a:xfrm>
            <a:off x="5259388" y="1412875"/>
            <a:ext cx="3705225" cy="4683125"/>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rgbClr val="FF9900"/>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rgbClr val="FF9900"/>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rgbClr val="FF9900"/>
              </a:buClr>
              <a:buSzPts val="1800"/>
              <a:buFont typeface="Noto Sans Symbols"/>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rgbClr val="FF9900"/>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rgbClr val="FF9900"/>
              </a:buClr>
              <a:buSzPts val="1800"/>
              <a:buFont typeface="Noto Sans Symbols"/>
              <a:buChar char="▪"/>
              <a:defRPr b="0" i="0" sz="1800" u="none" cap="none" strike="noStrike">
                <a:solidFill>
                  <a:schemeClr val="dk1"/>
                </a:solidFill>
                <a:latin typeface="Arial Narrow"/>
                <a:ea typeface="Arial Narrow"/>
                <a:cs typeface="Arial Narrow"/>
                <a:sym typeface="Arial Narrow"/>
              </a:defRPr>
            </a:lvl6pPr>
            <a:lvl7pPr indent="-342900" lvl="6" marL="3200400" marR="0" rtl="0" algn="l">
              <a:spcBef>
                <a:spcPts val="360"/>
              </a:spcBef>
              <a:spcAft>
                <a:spcPts val="0"/>
              </a:spcAft>
              <a:buClr>
                <a:srgbClr val="FF9900"/>
              </a:buClr>
              <a:buSzPts val="1800"/>
              <a:buFont typeface="Noto Sans Symbols"/>
              <a:buChar char="▪"/>
              <a:defRPr b="0" i="0" sz="1800" u="none" cap="none" strike="noStrike">
                <a:solidFill>
                  <a:schemeClr val="dk1"/>
                </a:solidFill>
                <a:latin typeface="Arial Narrow"/>
                <a:ea typeface="Arial Narrow"/>
                <a:cs typeface="Arial Narrow"/>
                <a:sym typeface="Arial Narrow"/>
              </a:defRPr>
            </a:lvl7pPr>
            <a:lvl8pPr indent="-342900" lvl="7" marL="3657600" marR="0" rtl="0" algn="l">
              <a:spcBef>
                <a:spcPts val="360"/>
              </a:spcBef>
              <a:spcAft>
                <a:spcPts val="0"/>
              </a:spcAft>
              <a:buClr>
                <a:srgbClr val="FF9900"/>
              </a:buClr>
              <a:buSzPts val="1800"/>
              <a:buFont typeface="Noto Sans Symbols"/>
              <a:buChar char="▪"/>
              <a:defRPr b="0" i="0" sz="1800" u="none" cap="none" strike="noStrike">
                <a:solidFill>
                  <a:schemeClr val="dk1"/>
                </a:solidFill>
                <a:latin typeface="Arial Narrow"/>
                <a:ea typeface="Arial Narrow"/>
                <a:cs typeface="Arial Narrow"/>
                <a:sym typeface="Arial Narrow"/>
              </a:defRPr>
            </a:lvl8pPr>
            <a:lvl9pPr indent="-342900" lvl="8" marL="4114800" marR="0" rtl="0" algn="l">
              <a:spcBef>
                <a:spcPts val="360"/>
              </a:spcBef>
              <a:spcAft>
                <a:spcPts val="0"/>
              </a:spcAft>
              <a:buClr>
                <a:srgbClr val="FF9900"/>
              </a:buClr>
              <a:buSzPts val="1800"/>
              <a:buFont typeface="Noto Sans Symbols"/>
              <a:buChar char="▪"/>
              <a:defRPr b="0" i="0" sz="1800" u="none" cap="none" strike="noStrike">
                <a:solidFill>
                  <a:schemeClr val="dk1"/>
                </a:solidFill>
                <a:latin typeface="Arial Narrow"/>
                <a:ea typeface="Arial Narrow"/>
                <a:cs typeface="Arial Narrow"/>
                <a:sym typeface="Arial Narrow"/>
              </a:defRPr>
            </a:lvl9pPr>
          </a:lstStyle>
          <a:p/>
        </p:txBody>
      </p:sp>
      <p:sp>
        <p:nvSpPr>
          <p:cNvPr id="42" name="Google Shape;42;p6"/>
          <p:cNvSpPr txBox="1"/>
          <p:nvPr>
            <p:ph idx="11" type="ftr"/>
          </p:nvPr>
        </p:nvSpPr>
        <p:spPr>
          <a:xfrm>
            <a:off x="1042988" y="6453188"/>
            <a:ext cx="4465637" cy="312737"/>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lvl="1"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43" name="Google Shape;43;p6"/>
          <p:cNvSpPr txBox="1"/>
          <p:nvPr>
            <p:ph idx="12" type="sldNum"/>
          </p:nvPr>
        </p:nvSpPr>
        <p:spPr>
          <a:xfrm>
            <a:off x="5867400" y="6478588"/>
            <a:ext cx="1152525" cy="312737"/>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chemeClr val="dk1"/>
                </a:solidFill>
                <a:latin typeface="Arial"/>
                <a:ea typeface="Arial"/>
                <a:cs typeface="Arial"/>
                <a:sym typeface="Arial"/>
              </a:defRPr>
            </a:lvl1pPr>
            <a:lvl2pPr indent="0" lvl="1" marL="0" marR="0" rtl="0" algn="r">
              <a:spcBef>
                <a:spcPts val="0"/>
              </a:spcBef>
              <a:spcAft>
                <a:spcPts val="0"/>
              </a:spcAft>
              <a:buNone/>
              <a:defRPr b="0" sz="1200">
                <a:solidFill>
                  <a:schemeClr val="dk1"/>
                </a:solidFill>
                <a:latin typeface="Arial"/>
                <a:ea typeface="Arial"/>
                <a:cs typeface="Arial"/>
                <a:sym typeface="Arial"/>
              </a:defRPr>
            </a:lvl2pPr>
            <a:lvl3pPr indent="0" lvl="2" marL="0" marR="0" rtl="0" algn="r">
              <a:spcBef>
                <a:spcPts val="0"/>
              </a:spcBef>
              <a:spcAft>
                <a:spcPts val="0"/>
              </a:spcAft>
              <a:buNone/>
              <a:defRPr b="0" sz="1200">
                <a:solidFill>
                  <a:schemeClr val="dk1"/>
                </a:solidFill>
                <a:latin typeface="Arial"/>
                <a:ea typeface="Arial"/>
                <a:cs typeface="Arial"/>
                <a:sym typeface="Arial"/>
              </a:defRPr>
            </a:lvl3pPr>
            <a:lvl4pPr indent="0" lvl="3" marL="0" marR="0" rtl="0" algn="r">
              <a:spcBef>
                <a:spcPts val="0"/>
              </a:spcBef>
              <a:spcAft>
                <a:spcPts val="0"/>
              </a:spcAft>
              <a:buNone/>
              <a:defRPr b="0" sz="1200">
                <a:solidFill>
                  <a:schemeClr val="dk1"/>
                </a:solidFill>
                <a:latin typeface="Arial"/>
                <a:ea typeface="Arial"/>
                <a:cs typeface="Arial"/>
                <a:sym typeface="Arial"/>
              </a:defRPr>
            </a:lvl4pPr>
            <a:lvl5pPr indent="0" lvl="4" marL="0" marR="0" rtl="0" algn="r">
              <a:spcBef>
                <a:spcPts val="0"/>
              </a:spcBef>
              <a:spcAft>
                <a:spcPts val="0"/>
              </a:spcAft>
              <a:buNone/>
              <a:defRPr b="0" sz="1200">
                <a:solidFill>
                  <a:schemeClr val="dk1"/>
                </a:solidFill>
                <a:latin typeface="Arial"/>
                <a:ea typeface="Arial"/>
                <a:cs typeface="Arial"/>
                <a:sym typeface="Arial"/>
              </a:defRPr>
            </a:lvl5pPr>
            <a:lvl6pPr indent="0" lvl="5" marL="0" marR="0" rtl="0" algn="r">
              <a:spcBef>
                <a:spcPts val="0"/>
              </a:spcBef>
              <a:spcAft>
                <a:spcPts val="0"/>
              </a:spcAft>
              <a:buNone/>
              <a:defRPr b="0" sz="1200">
                <a:solidFill>
                  <a:schemeClr val="dk1"/>
                </a:solidFill>
                <a:latin typeface="Arial"/>
                <a:ea typeface="Arial"/>
                <a:cs typeface="Arial"/>
                <a:sym typeface="Arial"/>
              </a:defRPr>
            </a:lvl6pPr>
            <a:lvl7pPr indent="0" lvl="6" marL="0" marR="0" rtl="0" algn="r">
              <a:spcBef>
                <a:spcPts val="0"/>
              </a:spcBef>
              <a:spcAft>
                <a:spcPts val="0"/>
              </a:spcAft>
              <a:buNone/>
              <a:defRPr b="0" sz="1200">
                <a:solidFill>
                  <a:schemeClr val="dk1"/>
                </a:solidFill>
                <a:latin typeface="Arial"/>
                <a:ea typeface="Arial"/>
                <a:cs typeface="Arial"/>
                <a:sym typeface="Arial"/>
              </a:defRPr>
            </a:lvl7pPr>
            <a:lvl8pPr indent="0" lvl="7" marL="0" marR="0" rtl="0" algn="r">
              <a:spcBef>
                <a:spcPts val="0"/>
              </a:spcBef>
              <a:spcAft>
                <a:spcPts val="0"/>
              </a:spcAft>
              <a:buNone/>
              <a:defRPr b="0" sz="1200">
                <a:solidFill>
                  <a:schemeClr val="dk1"/>
                </a:solidFill>
                <a:latin typeface="Arial"/>
                <a:ea typeface="Arial"/>
                <a:cs typeface="Arial"/>
                <a:sym typeface="Arial"/>
              </a:defRPr>
            </a:lvl8pPr>
            <a:lvl9pPr indent="0" lvl="8" marL="0" marR="0" rtl="0" algn="r">
              <a:spcBef>
                <a:spcPts val="0"/>
              </a:spcBef>
              <a:spcAft>
                <a:spcPts val="0"/>
              </a:spcAft>
              <a:buNone/>
              <a:defRPr b="0"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1331640" y="188640"/>
            <a:ext cx="7355160" cy="108012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1pPr>
            <a:lvl2pPr lvl="1"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2pPr>
            <a:lvl3pPr lvl="2"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3pPr>
            <a:lvl4pPr lvl="3"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4pPr>
            <a:lvl5pPr lvl="4"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46" name="Google Shape;46;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rgbClr val="FF9900"/>
              </a:buClr>
              <a:buSzPts val="2400"/>
              <a:buFont typeface="Noto Sans Symbols"/>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rgbClr val="FF9900"/>
              </a:buClr>
              <a:buSzPts val="2000"/>
              <a:buFont typeface="Noto Sans Symbols"/>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rgbClr val="FF9900"/>
              </a:buClr>
              <a:buSzPts val="1800"/>
              <a:buFont typeface="Noto Sans Symbols"/>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rgbClr val="FF9900"/>
              </a:buClr>
              <a:buSzPts val="1600"/>
              <a:buFont typeface="Noto Sans Symbols"/>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rgbClr val="FF9900"/>
              </a:buClr>
              <a:buSzPts val="1600"/>
              <a:buFont typeface="Noto Sans Symbols"/>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rgbClr val="FF9900"/>
              </a:buClr>
              <a:buSzPts val="1600"/>
              <a:buFont typeface="Noto Sans Symbols"/>
              <a:buNone/>
              <a:defRPr b="1" i="0" sz="1600" u="none" cap="none" strike="noStrike">
                <a:solidFill>
                  <a:schemeClr val="dk1"/>
                </a:solidFill>
                <a:latin typeface="Arial Narrow"/>
                <a:ea typeface="Arial Narrow"/>
                <a:cs typeface="Arial Narrow"/>
                <a:sym typeface="Arial Narrow"/>
              </a:defRPr>
            </a:lvl6pPr>
            <a:lvl7pPr indent="-228600" lvl="6" marL="3200400" marR="0" rtl="0" algn="l">
              <a:spcBef>
                <a:spcPts val="320"/>
              </a:spcBef>
              <a:spcAft>
                <a:spcPts val="0"/>
              </a:spcAft>
              <a:buClr>
                <a:srgbClr val="FF9900"/>
              </a:buClr>
              <a:buSzPts val="1600"/>
              <a:buFont typeface="Noto Sans Symbols"/>
              <a:buNone/>
              <a:defRPr b="1" i="0" sz="1600" u="none" cap="none" strike="noStrike">
                <a:solidFill>
                  <a:schemeClr val="dk1"/>
                </a:solidFill>
                <a:latin typeface="Arial Narrow"/>
                <a:ea typeface="Arial Narrow"/>
                <a:cs typeface="Arial Narrow"/>
                <a:sym typeface="Arial Narrow"/>
              </a:defRPr>
            </a:lvl7pPr>
            <a:lvl8pPr indent="-228600" lvl="7" marL="3657600" marR="0" rtl="0" algn="l">
              <a:spcBef>
                <a:spcPts val="320"/>
              </a:spcBef>
              <a:spcAft>
                <a:spcPts val="0"/>
              </a:spcAft>
              <a:buClr>
                <a:srgbClr val="FF9900"/>
              </a:buClr>
              <a:buSzPts val="1600"/>
              <a:buFont typeface="Noto Sans Symbols"/>
              <a:buNone/>
              <a:defRPr b="1" i="0" sz="1600" u="none" cap="none" strike="noStrike">
                <a:solidFill>
                  <a:schemeClr val="dk1"/>
                </a:solidFill>
                <a:latin typeface="Arial Narrow"/>
                <a:ea typeface="Arial Narrow"/>
                <a:cs typeface="Arial Narrow"/>
                <a:sym typeface="Arial Narrow"/>
              </a:defRPr>
            </a:lvl8pPr>
            <a:lvl9pPr indent="-228600" lvl="8" marL="4114800" marR="0" rtl="0" algn="l">
              <a:spcBef>
                <a:spcPts val="320"/>
              </a:spcBef>
              <a:spcAft>
                <a:spcPts val="0"/>
              </a:spcAft>
              <a:buClr>
                <a:srgbClr val="FF9900"/>
              </a:buClr>
              <a:buSzPts val="1600"/>
              <a:buFont typeface="Noto Sans Symbols"/>
              <a:buNone/>
              <a:defRPr b="1" i="0" sz="1600" u="none" cap="none" strike="noStrike">
                <a:solidFill>
                  <a:schemeClr val="dk1"/>
                </a:solidFill>
                <a:latin typeface="Arial Narrow"/>
                <a:ea typeface="Arial Narrow"/>
                <a:cs typeface="Arial Narrow"/>
                <a:sym typeface="Arial Narrow"/>
              </a:defRPr>
            </a:lvl9pPr>
          </a:lstStyle>
          <a:p/>
        </p:txBody>
      </p:sp>
      <p:sp>
        <p:nvSpPr>
          <p:cNvPr id="47" name="Google Shape;47;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FF9900"/>
              </a:buClr>
              <a:buSzPts val="2400"/>
              <a:buFont typeface="Noto Sans Symbols"/>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rgbClr val="FF9900"/>
              </a:buClr>
              <a:buSzPts val="1800"/>
              <a:buFont typeface="Noto Sans Symbols"/>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rgbClr val="FF9900"/>
              </a:buClr>
              <a:buSzPts val="1600"/>
              <a:buFont typeface="Noto Sans Symbols"/>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rgbClr val="FF9900"/>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rgbClr val="FF9900"/>
              </a:buClr>
              <a:buSzPts val="1600"/>
              <a:buFont typeface="Noto Sans Symbols"/>
              <a:buChar char="▪"/>
              <a:defRPr b="0" i="0" sz="1600" u="none" cap="none" strike="noStrike">
                <a:solidFill>
                  <a:schemeClr val="dk1"/>
                </a:solidFill>
                <a:latin typeface="Arial Narrow"/>
                <a:ea typeface="Arial Narrow"/>
                <a:cs typeface="Arial Narrow"/>
                <a:sym typeface="Arial Narrow"/>
              </a:defRPr>
            </a:lvl6pPr>
            <a:lvl7pPr indent="-330200" lvl="6" marL="3200400" marR="0" rtl="0" algn="l">
              <a:spcBef>
                <a:spcPts val="320"/>
              </a:spcBef>
              <a:spcAft>
                <a:spcPts val="0"/>
              </a:spcAft>
              <a:buClr>
                <a:srgbClr val="FF9900"/>
              </a:buClr>
              <a:buSzPts val="1600"/>
              <a:buFont typeface="Noto Sans Symbols"/>
              <a:buChar char="▪"/>
              <a:defRPr b="0" i="0" sz="1600" u="none" cap="none" strike="noStrike">
                <a:solidFill>
                  <a:schemeClr val="dk1"/>
                </a:solidFill>
                <a:latin typeface="Arial Narrow"/>
                <a:ea typeface="Arial Narrow"/>
                <a:cs typeface="Arial Narrow"/>
                <a:sym typeface="Arial Narrow"/>
              </a:defRPr>
            </a:lvl7pPr>
            <a:lvl8pPr indent="-330200" lvl="7" marL="3657600" marR="0" rtl="0" algn="l">
              <a:spcBef>
                <a:spcPts val="320"/>
              </a:spcBef>
              <a:spcAft>
                <a:spcPts val="0"/>
              </a:spcAft>
              <a:buClr>
                <a:srgbClr val="FF9900"/>
              </a:buClr>
              <a:buSzPts val="1600"/>
              <a:buFont typeface="Noto Sans Symbols"/>
              <a:buChar char="▪"/>
              <a:defRPr b="0" i="0" sz="1600" u="none" cap="none" strike="noStrike">
                <a:solidFill>
                  <a:schemeClr val="dk1"/>
                </a:solidFill>
                <a:latin typeface="Arial Narrow"/>
                <a:ea typeface="Arial Narrow"/>
                <a:cs typeface="Arial Narrow"/>
                <a:sym typeface="Arial Narrow"/>
              </a:defRPr>
            </a:lvl8pPr>
            <a:lvl9pPr indent="-330200" lvl="8" marL="4114800" marR="0" rtl="0" algn="l">
              <a:spcBef>
                <a:spcPts val="320"/>
              </a:spcBef>
              <a:spcAft>
                <a:spcPts val="0"/>
              </a:spcAft>
              <a:buClr>
                <a:srgbClr val="FF9900"/>
              </a:buClr>
              <a:buSzPts val="1600"/>
              <a:buFont typeface="Noto Sans Symbols"/>
              <a:buChar char="▪"/>
              <a:defRPr b="0" i="0" sz="1600" u="none" cap="none" strike="noStrike">
                <a:solidFill>
                  <a:schemeClr val="dk1"/>
                </a:solidFill>
                <a:latin typeface="Arial Narrow"/>
                <a:ea typeface="Arial Narrow"/>
                <a:cs typeface="Arial Narrow"/>
                <a:sym typeface="Arial Narrow"/>
              </a:defRPr>
            </a:lvl9pPr>
          </a:lstStyle>
          <a:p/>
        </p:txBody>
      </p:sp>
      <p:sp>
        <p:nvSpPr>
          <p:cNvPr id="48" name="Google Shape;48;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rgbClr val="FF9900"/>
              </a:buClr>
              <a:buSzPts val="2400"/>
              <a:buFont typeface="Noto Sans Symbols"/>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rgbClr val="FF9900"/>
              </a:buClr>
              <a:buSzPts val="2000"/>
              <a:buFont typeface="Noto Sans Symbols"/>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rgbClr val="FF9900"/>
              </a:buClr>
              <a:buSzPts val="1800"/>
              <a:buFont typeface="Noto Sans Symbols"/>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rgbClr val="FF9900"/>
              </a:buClr>
              <a:buSzPts val="1600"/>
              <a:buFont typeface="Noto Sans Symbols"/>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rgbClr val="FF9900"/>
              </a:buClr>
              <a:buSzPts val="1600"/>
              <a:buFont typeface="Noto Sans Symbols"/>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rgbClr val="FF9900"/>
              </a:buClr>
              <a:buSzPts val="1600"/>
              <a:buFont typeface="Noto Sans Symbols"/>
              <a:buNone/>
              <a:defRPr b="1" i="0" sz="1600" u="none" cap="none" strike="noStrike">
                <a:solidFill>
                  <a:schemeClr val="dk1"/>
                </a:solidFill>
                <a:latin typeface="Arial Narrow"/>
                <a:ea typeface="Arial Narrow"/>
                <a:cs typeface="Arial Narrow"/>
                <a:sym typeface="Arial Narrow"/>
              </a:defRPr>
            </a:lvl6pPr>
            <a:lvl7pPr indent="-228600" lvl="6" marL="3200400" marR="0" rtl="0" algn="l">
              <a:spcBef>
                <a:spcPts val="320"/>
              </a:spcBef>
              <a:spcAft>
                <a:spcPts val="0"/>
              </a:spcAft>
              <a:buClr>
                <a:srgbClr val="FF9900"/>
              </a:buClr>
              <a:buSzPts val="1600"/>
              <a:buFont typeface="Noto Sans Symbols"/>
              <a:buNone/>
              <a:defRPr b="1" i="0" sz="1600" u="none" cap="none" strike="noStrike">
                <a:solidFill>
                  <a:schemeClr val="dk1"/>
                </a:solidFill>
                <a:latin typeface="Arial Narrow"/>
                <a:ea typeface="Arial Narrow"/>
                <a:cs typeface="Arial Narrow"/>
                <a:sym typeface="Arial Narrow"/>
              </a:defRPr>
            </a:lvl7pPr>
            <a:lvl8pPr indent="-228600" lvl="7" marL="3657600" marR="0" rtl="0" algn="l">
              <a:spcBef>
                <a:spcPts val="320"/>
              </a:spcBef>
              <a:spcAft>
                <a:spcPts val="0"/>
              </a:spcAft>
              <a:buClr>
                <a:srgbClr val="FF9900"/>
              </a:buClr>
              <a:buSzPts val="1600"/>
              <a:buFont typeface="Noto Sans Symbols"/>
              <a:buNone/>
              <a:defRPr b="1" i="0" sz="1600" u="none" cap="none" strike="noStrike">
                <a:solidFill>
                  <a:schemeClr val="dk1"/>
                </a:solidFill>
                <a:latin typeface="Arial Narrow"/>
                <a:ea typeface="Arial Narrow"/>
                <a:cs typeface="Arial Narrow"/>
                <a:sym typeface="Arial Narrow"/>
              </a:defRPr>
            </a:lvl8pPr>
            <a:lvl9pPr indent="-228600" lvl="8" marL="4114800" marR="0" rtl="0" algn="l">
              <a:spcBef>
                <a:spcPts val="320"/>
              </a:spcBef>
              <a:spcAft>
                <a:spcPts val="0"/>
              </a:spcAft>
              <a:buClr>
                <a:srgbClr val="FF9900"/>
              </a:buClr>
              <a:buSzPts val="1600"/>
              <a:buFont typeface="Noto Sans Symbols"/>
              <a:buNone/>
              <a:defRPr b="1" i="0" sz="1600" u="none" cap="none" strike="noStrike">
                <a:solidFill>
                  <a:schemeClr val="dk1"/>
                </a:solidFill>
                <a:latin typeface="Arial Narrow"/>
                <a:ea typeface="Arial Narrow"/>
                <a:cs typeface="Arial Narrow"/>
                <a:sym typeface="Arial Narrow"/>
              </a:defRPr>
            </a:lvl9pPr>
          </a:lstStyle>
          <a:p/>
        </p:txBody>
      </p:sp>
      <p:sp>
        <p:nvSpPr>
          <p:cNvPr id="49" name="Google Shape;49;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FF9900"/>
              </a:buClr>
              <a:buSzPts val="2400"/>
              <a:buFont typeface="Noto Sans Symbols"/>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rgbClr val="FF9900"/>
              </a:buClr>
              <a:buSzPts val="1800"/>
              <a:buFont typeface="Noto Sans Symbols"/>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rgbClr val="FF9900"/>
              </a:buClr>
              <a:buSzPts val="1600"/>
              <a:buFont typeface="Noto Sans Symbols"/>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rgbClr val="FF9900"/>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rgbClr val="FF9900"/>
              </a:buClr>
              <a:buSzPts val="1600"/>
              <a:buFont typeface="Noto Sans Symbols"/>
              <a:buChar char="▪"/>
              <a:defRPr b="0" i="0" sz="1600" u="none" cap="none" strike="noStrike">
                <a:solidFill>
                  <a:schemeClr val="dk1"/>
                </a:solidFill>
                <a:latin typeface="Arial Narrow"/>
                <a:ea typeface="Arial Narrow"/>
                <a:cs typeface="Arial Narrow"/>
                <a:sym typeface="Arial Narrow"/>
              </a:defRPr>
            </a:lvl6pPr>
            <a:lvl7pPr indent="-330200" lvl="6" marL="3200400" marR="0" rtl="0" algn="l">
              <a:spcBef>
                <a:spcPts val="320"/>
              </a:spcBef>
              <a:spcAft>
                <a:spcPts val="0"/>
              </a:spcAft>
              <a:buClr>
                <a:srgbClr val="FF9900"/>
              </a:buClr>
              <a:buSzPts val="1600"/>
              <a:buFont typeface="Noto Sans Symbols"/>
              <a:buChar char="▪"/>
              <a:defRPr b="0" i="0" sz="1600" u="none" cap="none" strike="noStrike">
                <a:solidFill>
                  <a:schemeClr val="dk1"/>
                </a:solidFill>
                <a:latin typeface="Arial Narrow"/>
                <a:ea typeface="Arial Narrow"/>
                <a:cs typeface="Arial Narrow"/>
                <a:sym typeface="Arial Narrow"/>
              </a:defRPr>
            </a:lvl7pPr>
            <a:lvl8pPr indent="-330200" lvl="7" marL="3657600" marR="0" rtl="0" algn="l">
              <a:spcBef>
                <a:spcPts val="320"/>
              </a:spcBef>
              <a:spcAft>
                <a:spcPts val="0"/>
              </a:spcAft>
              <a:buClr>
                <a:srgbClr val="FF9900"/>
              </a:buClr>
              <a:buSzPts val="1600"/>
              <a:buFont typeface="Noto Sans Symbols"/>
              <a:buChar char="▪"/>
              <a:defRPr b="0" i="0" sz="1600" u="none" cap="none" strike="noStrike">
                <a:solidFill>
                  <a:schemeClr val="dk1"/>
                </a:solidFill>
                <a:latin typeface="Arial Narrow"/>
                <a:ea typeface="Arial Narrow"/>
                <a:cs typeface="Arial Narrow"/>
                <a:sym typeface="Arial Narrow"/>
              </a:defRPr>
            </a:lvl8pPr>
            <a:lvl9pPr indent="-330200" lvl="8" marL="4114800" marR="0" rtl="0" algn="l">
              <a:spcBef>
                <a:spcPts val="320"/>
              </a:spcBef>
              <a:spcAft>
                <a:spcPts val="0"/>
              </a:spcAft>
              <a:buClr>
                <a:srgbClr val="FF9900"/>
              </a:buClr>
              <a:buSzPts val="1600"/>
              <a:buFont typeface="Noto Sans Symbols"/>
              <a:buChar char="▪"/>
              <a:defRPr b="0" i="0" sz="1600" u="none" cap="none" strike="noStrike">
                <a:solidFill>
                  <a:schemeClr val="dk1"/>
                </a:solidFill>
                <a:latin typeface="Arial Narrow"/>
                <a:ea typeface="Arial Narrow"/>
                <a:cs typeface="Arial Narrow"/>
                <a:sym typeface="Arial Narrow"/>
              </a:defRPr>
            </a:lvl9pPr>
          </a:lstStyle>
          <a:p/>
        </p:txBody>
      </p:sp>
      <p:sp>
        <p:nvSpPr>
          <p:cNvPr id="50" name="Google Shape;50;p7"/>
          <p:cNvSpPr txBox="1"/>
          <p:nvPr>
            <p:ph idx="11" type="ftr"/>
          </p:nvPr>
        </p:nvSpPr>
        <p:spPr>
          <a:xfrm>
            <a:off x="1042988" y="6453188"/>
            <a:ext cx="4465637" cy="312737"/>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lvl="1"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51" name="Google Shape;51;p7"/>
          <p:cNvSpPr txBox="1"/>
          <p:nvPr>
            <p:ph idx="12" type="sldNum"/>
          </p:nvPr>
        </p:nvSpPr>
        <p:spPr>
          <a:xfrm>
            <a:off x="5867400" y="6478588"/>
            <a:ext cx="1152525" cy="312737"/>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chemeClr val="dk1"/>
                </a:solidFill>
                <a:latin typeface="Arial"/>
                <a:ea typeface="Arial"/>
                <a:cs typeface="Arial"/>
                <a:sym typeface="Arial"/>
              </a:defRPr>
            </a:lvl1pPr>
            <a:lvl2pPr indent="0" lvl="1" marL="0" marR="0" rtl="0" algn="r">
              <a:spcBef>
                <a:spcPts val="0"/>
              </a:spcBef>
              <a:spcAft>
                <a:spcPts val="0"/>
              </a:spcAft>
              <a:buNone/>
              <a:defRPr b="0" sz="1200">
                <a:solidFill>
                  <a:schemeClr val="dk1"/>
                </a:solidFill>
                <a:latin typeface="Arial"/>
                <a:ea typeface="Arial"/>
                <a:cs typeface="Arial"/>
                <a:sym typeface="Arial"/>
              </a:defRPr>
            </a:lvl2pPr>
            <a:lvl3pPr indent="0" lvl="2" marL="0" marR="0" rtl="0" algn="r">
              <a:spcBef>
                <a:spcPts val="0"/>
              </a:spcBef>
              <a:spcAft>
                <a:spcPts val="0"/>
              </a:spcAft>
              <a:buNone/>
              <a:defRPr b="0" sz="1200">
                <a:solidFill>
                  <a:schemeClr val="dk1"/>
                </a:solidFill>
                <a:latin typeface="Arial"/>
                <a:ea typeface="Arial"/>
                <a:cs typeface="Arial"/>
                <a:sym typeface="Arial"/>
              </a:defRPr>
            </a:lvl3pPr>
            <a:lvl4pPr indent="0" lvl="3" marL="0" marR="0" rtl="0" algn="r">
              <a:spcBef>
                <a:spcPts val="0"/>
              </a:spcBef>
              <a:spcAft>
                <a:spcPts val="0"/>
              </a:spcAft>
              <a:buNone/>
              <a:defRPr b="0" sz="1200">
                <a:solidFill>
                  <a:schemeClr val="dk1"/>
                </a:solidFill>
                <a:latin typeface="Arial"/>
                <a:ea typeface="Arial"/>
                <a:cs typeface="Arial"/>
                <a:sym typeface="Arial"/>
              </a:defRPr>
            </a:lvl4pPr>
            <a:lvl5pPr indent="0" lvl="4" marL="0" marR="0" rtl="0" algn="r">
              <a:spcBef>
                <a:spcPts val="0"/>
              </a:spcBef>
              <a:spcAft>
                <a:spcPts val="0"/>
              </a:spcAft>
              <a:buNone/>
              <a:defRPr b="0" sz="1200">
                <a:solidFill>
                  <a:schemeClr val="dk1"/>
                </a:solidFill>
                <a:latin typeface="Arial"/>
                <a:ea typeface="Arial"/>
                <a:cs typeface="Arial"/>
                <a:sym typeface="Arial"/>
              </a:defRPr>
            </a:lvl5pPr>
            <a:lvl6pPr indent="0" lvl="5" marL="0" marR="0" rtl="0" algn="r">
              <a:spcBef>
                <a:spcPts val="0"/>
              </a:spcBef>
              <a:spcAft>
                <a:spcPts val="0"/>
              </a:spcAft>
              <a:buNone/>
              <a:defRPr b="0" sz="1200">
                <a:solidFill>
                  <a:schemeClr val="dk1"/>
                </a:solidFill>
                <a:latin typeface="Arial"/>
                <a:ea typeface="Arial"/>
                <a:cs typeface="Arial"/>
                <a:sym typeface="Arial"/>
              </a:defRPr>
            </a:lvl6pPr>
            <a:lvl7pPr indent="0" lvl="6" marL="0" marR="0" rtl="0" algn="r">
              <a:spcBef>
                <a:spcPts val="0"/>
              </a:spcBef>
              <a:spcAft>
                <a:spcPts val="0"/>
              </a:spcAft>
              <a:buNone/>
              <a:defRPr b="0" sz="1200">
                <a:solidFill>
                  <a:schemeClr val="dk1"/>
                </a:solidFill>
                <a:latin typeface="Arial"/>
                <a:ea typeface="Arial"/>
                <a:cs typeface="Arial"/>
                <a:sym typeface="Arial"/>
              </a:defRPr>
            </a:lvl7pPr>
            <a:lvl8pPr indent="0" lvl="7" marL="0" marR="0" rtl="0" algn="r">
              <a:spcBef>
                <a:spcPts val="0"/>
              </a:spcBef>
              <a:spcAft>
                <a:spcPts val="0"/>
              </a:spcAft>
              <a:buNone/>
              <a:defRPr b="0" sz="1200">
                <a:solidFill>
                  <a:schemeClr val="dk1"/>
                </a:solidFill>
                <a:latin typeface="Arial"/>
                <a:ea typeface="Arial"/>
                <a:cs typeface="Arial"/>
                <a:sym typeface="Arial"/>
              </a:defRPr>
            </a:lvl8pPr>
            <a:lvl9pPr indent="0" lvl="8" marL="0" marR="0" rtl="0" algn="r">
              <a:spcBef>
                <a:spcPts val="0"/>
              </a:spcBef>
              <a:spcAft>
                <a:spcPts val="0"/>
              </a:spcAft>
              <a:buNone/>
              <a:defRPr b="0"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2" name="Shape 52"/>
        <p:cNvGrpSpPr/>
        <p:nvPr/>
      </p:nvGrpSpPr>
      <p:grpSpPr>
        <a:xfrm>
          <a:off x="0" y="0"/>
          <a:ext cx="0" cy="0"/>
          <a:chOff x="0" y="0"/>
          <a:chExt cx="0" cy="0"/>
        </a:xfrm>
      </p:grpSpPr>
      <p:sp>
        <p:nvSpPr>
          <p:cNvPr id="53" name="Google Shape;53;p8"/>
          <p:cNvSpPr txBox="1"/>
          <p:nvPr>
            <p:ph type="title"/>
          </p:nvPr>
        </p:nvSpPr>
        <p:spPr>
          <a:xfrm>
            <a:off x="250825" y="188913"/>
            <a:ext cx="8713788" cy="792162"/>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1pPr>
            <a:lvl2pPr lvl="1"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2pPr>
            <a:lvl3pPr lvl="2"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3pPr>
            <a:lvl4pPr lvl="3"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4pPr>
            <a:lvl5pPr lvl="4"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54" name="Google Shape;54;p8"/>
          <p:cNvSpPr txBox="1"/>
          <p:nvPr>
            <p:ph idx="11" type="ftr"/>
          </p:nvPr>
        </p:nvSpPr>
        <p:spPr>
          <a:xfrm>
            <a:off x="1042988" y="6453188"/>
            <a:ext cx="4465637" cy="312737"/>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lvl="1"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55" name="Google Shape;55;p8"/>
          <p:cNvSpPr txBox="1"/>
          <p:nvPr>
            <p:ph idx="12" type="sldNum"/>
          </p:nvPr>
        </p:nvSpPr>
        <p:spPr>
          <a:xfrm>
            <a:off x="5867400" y="6478588"/>
            <a:ext cx="1152525" cy="312737"/>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chemeClr val="dk1"/>
                </a:solidFill>
                <a:latin typeface="Arial"/>
                <a:ea typeface="Arial"/>
                <a:cs typeface="Arial"/>
                <a:sym typeface="Arial"/>
              </a:defRPr>
            </a:lvl1pPr>
            <a:lvl2pPr indent="0" lvl="1" marL="0" marR="0" rtl="0" algn="r">
              <a:spcBef>
                <a:spcPts val="0"/>
              </a:spcBef>
              <a:spcAft>
                <a:spcPts val="0"/>
              </a:spcAft>
              <a:buNone/>
              <a:defRPr b="0" sz="1200">
                <a:solidFill>
                  <a:schemeClr val="dk1"/>
                </a:solidFill>
                <a:latin typeface="Arial"/>
                <a:ea typeface="Arial"/>
                <a:cs typeface="Arial"/>
                <a:sym typeface="Arial"/>
              </a:defRPr>
            </a:lvl2pPr>
            <a:lvl3pPr indent="0" lvl="2" marL="0" marR="0" rtl="0" algn="r">
              <a:spcBef>
                <a:spcPts val="0"/>
              </a:spcBef>
              <a:spcAft>
                <a:spcPts val="0"/>
              </a:spcAft>
              <a:buNone/>
              <a:defRPr b="0" sz="1200">
                <a:solidFill>
                  <a:schemeClr val="dk1"/>
                </a:solidFill>
                <a:latin typeface="Arial"/>
                <a:ea typeface="Arial"/>
                <a:cs typeface="Arial"/>
                <a:sym typeface="Arial"/>
              </a:defRPr>
            </a:lvl3pPr>
            <a:lvl4pPr indent="0" lvl="3" marL="0" marR="0" rtl="0" algn="r">
              <a:spcBef>
                <a:spcPts val="0"/>
              </a:spcBef>
              <a:spcAft>
                <a:spcPts val="0"/>
              </a:spcAft>
              <a:buNone/>
              <a:defRPr b="0" sz="1200">
                <a:solidFill>
                  <a:schemeClr val="dk1"/>
                </a:solidFill>
                <a:latin typeface="Arial"/>
                <a:ea typeface="Arial"/>
                <a:cs typeface="Arial"/>
                <a:sym typeface="Arial"/>
              </a:defRPr>
            </a:lvl4pPr>
            <a:lvl5pPr indent="0" lvl="4" marL="0" marR="0" rtl="0" algn="r">
              <a:spcBef>
                <a:spcPts val="0"/>
              </a:spcBef>
              <a:spcAft>
                <a:spcPts val="0"/>
              </a:spcAft>
              <a:buNone/>
              <a:defRPr b="0" sz="1200">
                <a:solidFill>
                  <a:schemeClr val="dk1"/>
                </a:solidFill>
                <a:latin typeface="Arial"/>
                <a:ea typeface="Arial"/>
                <a:cs typeface="Arial"/>
                <a:sym typeface="Arial"/>
              </a:defRPr>
            </a:lvl5pPr>
            <a:lvl6pPr indent="0" lvl="5" marL="0" marR="0" rtl="0" algn="r">
              <a:spcBef>
                <a:spcPts val="0"/>
              </a:spcBef>
              <a:spcAft>
                <a:spcPts val="0"/>
              </a:spcAft>
              <a:buNone/>
              <a:defRPr b="0" sz="1200">
                <a:solidFill>
                  <a:schemeClr val="dk1"/>
                </a:solidFill>
                <a:latin typeface="Arial"/>
                <a:ea typeface="Arial"/>
                <a:cs typeface="Arial"/>
                <a:sym typeface="Arial"/>
              </a:defRPr>
            </a:lvl6pPr>
            <a:lvl7pPr indent="0" lvl="6" marL="0" marR="0" rtl="0" algn="r">
              <a:spcBef>
                <a:spcPts val="0"/>
              </a:spcBef>
              <a:spcAft>
                <a:spcPts val="0"/>
              </a:spcAft>
              <a:buNone/>
              <a:defRPr b="0" sz="1200">
                <a:solidFill>
                  <a:schemeClr val="dk1"/>
                </a:solidFill>
                <a:latin typeface="Arial"/>
                <a:ea typeface="Arial"/>
                <a:cs typeface="Arial"/>
                <a:sym typeface="Arial"/>
              </a:defRPr>
            </a:lvl7pPr>
            <a:lvl8pPr indent="0" lvl="7" marL="0" marR="0" rtl="0" algn="r">
              <a:spcBef>
                <a:spcPts val="0"/>
              </a:spcBef>
              <a:spcAft>
                <a:spcPts val="0"/>
              </a:spcAft>
              <a:buNone/>
              <a:defRPr b="0" sz="1200">
                <a:solidFill>
                  <a:schemeClr val="dk1"/>
                </a:solidFill>
                <a:latin typeface="Arial"/>
                <a:ea typeface="Arial"/>
                <a:cs typeface="Arial"/>
                <a:sym typeface="Arial"/>
              </a:defRPr>
            </a:lvl8pPr>
            <a:lvl9pPr indent="0" lvl="8" marL="0" marR="0" rtl="0" algn="r">
              <a:spcBef>
                <a:spcPts val="0"/>
              </a:spcBef>
              <a:spcAft>
                <a:spcPts val="0"/>
              </a:spcAft>
              <a:buNone/>
              <a:defRPr b="0"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9"/>
          <p:cNvSpPr txBox="1"/>
          <p:nvPr>
            <p:ph idx="11" type="ftr"/>
          </p:nvPr>
        </p:nvSpPr>
        <p:spPr>
          <a:xfrm>
            <a:off x="1042988" y="6453188"/>
            <a:ext cx="4465637" cy="312737"/>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lvl="1"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58" name="Google Shape;58;p9"/>
          <p:cNvSpPr txBox="1"/>
          <p:nvPr>
            <p:ph idx="12" type="sldNum"/>
          </p:nvPr>
        </p:nvSpPr>
        <p:spPr>
          <a:xfrm>
            <a:off x="5867400" y="6478588"/>
            <a:ext cx="1152525" cy="312737"/>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chemeClr val="dk1"/>
                </a:solidFill>
                <a:latin typeface="Arial"/>
                <a:ea typeface="Arial"/>
                <a:cs typeface="Arial"/>
                <a:sym typeface="Arial"/>
              </a:defRPr>
            </a:lvl1pPr>
            <a:lvl2pPr indent="0" lvl="1" marL="0" marR="0" rtl="0" algn="r">
              <a:spcBef>
                <a:spcPts val="0"/>
              </a:spcBef>
              <a:spcAft>
                <a:spcPts val="0"/>
              </a:spcAft>
              <a:buNone/>
              <a:defRPr b="0" sz="1200">
                <a:solidFill>
                  <a:schemeClr val="dk1"/>
                </a:solidFill>
                <a:latin typeface="Arial"/>
                <a:ea typeface="Arial"/>
                <a:cs typeface="Arial"/>
                <a:sym typeface="Arial"/>
              </a:defRPr>
            </a:lvl2pPr>
            <a:lvl3pPr indent="0" lvl="2" marL="0" marR="0" rtl="0" algn="r">
              <a:spcBef>
                <a:spcPts val="0"/>
              </a:spcBef>
              <a:spcAft>
                <a:spcPts val="0"/>
              </a:spcAft>
              <a:buNone/>
              <a:defRPr b="0" sz="1200">
                <a:solidFill>
                  <a:schemeClr val="dk1"/>
                </a:solidFill>
                <a:latin typeface="Arial"/>
                <a:ea typeface="Arial"/>
                <a:cs typeface="Arial"/>
                <a:sym typeface="Arial"/>
              </a:defRPr>
            </a:lvl3pPr>
            <a:lvl4pPr indent="0" lvl="3" marL="0" marR="0" rtl="0" algn="r">
              <a:spcBef>
                <a:spcPts val="0"/>
              </a:spcBef>
              <a:spcAft>
                <a:spcPts val="0"/>
              </a:spcAft>
              <a:buNone/>
              <a:defRPr b="0" sz="1200">
                <a:solidFill>
                  <a:schemeClr val="dk1"/>
                </a:solidFill>
                <a:latin typeface="Arial"/>
                <a:ea typeface="Arial"/>
                <a:cs typeface="Arial"/>
                <a:sym typeface="Arial"/>
              </a:defRPr>
            </a:lvl4pPr>
            <a:lvl5pPr indent="0" lvl="4" marL="0" marR="0" rtl="0" algn="r">
              <a:spcBef>
                <a:spcPts val="0"/>
              </a:spcBef>
              <a:spcAft>
                <a:spcPts val="0"/>
              </a:spcAft>
              <a:buNone/>
              <a:defRPr b="0" sz="1200">
                <a:solidFill>
                  <a:schemeClr val="dk1"/>
                </a:solidFill>
                <a:latin typeface="Arial"/>
                <a:ea typeface="Arial"/>
                <a:cs typeface="Arial"/>
                <a:sym typeface="Arial"/>
              </a:defRPr>
            </a:lvl5pPr>
            <a:lvl6pPr indent="0" lvl="5" marL="0" marR="0" rtl="0" algn="r">
              <a:spcBef>
                <a:spcPts val="0"/>
              </a:spcBef>
              <a:spcAft>
                <a:spcPts val="0"/>
              </a:spcAft>
              <a:buNone/>
              <a:defRPr b="0" sz="1200">
                <a:solidFill>
                  <a:schemeClr val="dk1"/>
                </a:solidFill>
                <a:latin typeface="Arial"/>
                <a:ea typeface="Arial"/>
                <a:cs typeface="Arial"/>
                <a:sym typeface="Arial"/>
              </a:defRPr>
            </a:lvl6pPr>
            <a:lvl7pPr indent="0" lvl="6" marL="0" marR="0" rtl="0" algn="r">
              <a:spcBef>
                <a:spcPts val="0"/>
              </a:spcBef>
              <a:spcAft>
                <a:spcPts val="0"/>
              </a:spcAft>
              <a:buNone/>
              <a:defRPr b="0" sz="1200">
                <a:solidFill>
                  <a:schemeClr val="dk1"/>
                </a:solidFill>
                <a:latin typeface="Arial"/>
                <a:ea typeface="Arial"/>
                <a:cs typeface="Arial"/>
                <a:sym typeface="Arial"/>
              </a:defRPr>
            </a:lvl7pPr>
            <a:lvl8pPr indent="0" lvl="7" marL="0" marR="0" rtl="0" algn="r">
              <a:spcBef>
                <a:spcPts val="0"/>
              </a:spcBef>
              <a:spcAft>
                <a:spcPts val="0"/>
              </a:spcAft>
              <a:buNone/>
              <a:defRPr b="0" sz="1200">
                <a:solidFill>
                  <a:schemeClr val="dk1"/>
                </a:solidFill>
                <a:latin typeface="Arial"/>
                <a:ea typeface="Arial"/>
                <a:cs typeface="Arial"/>
                <a:sym typeface="Arial"/>
              </a:defRPr>
            </a:lvl8pPr>
            <a:lvl9pPr indent="0" lvl="8" marL="0" marR="0" rtl="0" algn="r">
              <a:spcBef>
                <a:spcPts val="0"/>
              </a:spcBef>
              <a:spcAft>
                <a:spcPts val="0"/>
              </a:spcAft>
              <a:buNone/>
              <a:defRPr b="0"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9" name="Shape 59"/>
        <p:cNvGrpSpPr/>
        <p:nvPr/>
      </p:nvGrpSpPr>
      <p:grpSpPr>
        <a:xfrm>
          <a:off x="0" y="0"/>
          <a:ext cx="0" cy="0"/>
          <a:chOff x="0" y="0"/>
          <a:chExt cx="0" cy="0"/>
        </a:xfrm>
      </p:grpSpPr>
      <p:sp>
        <p:nvSpPr>
          <p:cNvPr id="60" name="Google Shape;60;p10"/>
          <p:cNvSpPr txBox="1"/>
          <p:nvPr>
            <p:ph type="title"/>
          </p:nvPr>
        </p:nvSpPr>
        <p:spPr>
          <a:xfrm>
            <a:off x="1331640" y="188640"/>
            <a:ext cx="7344816" cy="1008112"/>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3200" u="none" cap="none" strike="noStrike">
                <a:solidFill>
                  <a:schemeClr val="accent2"/>
                </a:solidFill>
                <a:latin typeface="Arial"/>
                <a:ea typeface="Arial"/>
                <a:cs typeface="Arial"/>
                <a:sym typeface="Arial"/>
              </a:defRPr>
            </a:lvl1pPr>
            <a:lvl2pPr lvl="1"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2pPr>
            <a:lvl3pPr lvl="2"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3pPr>
            <a:lvl4pPr lvl="3"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4pPr>
            <a:lvl5pPr lvl="4"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61" name="Google Shape;61;p10"/>
          <p:cNvSpPr txBox="1"/>
          <p:nvPr>
            <p:ph idx="1" type="body"/>
          </p:nvPr>
        </p:nvSpPr>
        <p:spPr>
          <a:xfrm>
            <a:off x="3575050" y="1412776"/>
            <a:ext cx="5111750" cy="4713387"/>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rgbClr val="FF9900"/>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rgbClr val="FF9900"/>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rgbClr val="FF9900"/>
              </a:buClr>
              <a:buSzPts val="2400"/>
              <a:buFont typeface="Noto Sans Symbols"/>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9pPr>
          </a:lstStyle>
          <a:p/>
        </p:txBody>
      </p:sp>
      <p:sp>
        <p:nvSpPr>
          <p:cNvPr id="62" name="Google Shape;62;p1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rgbClr val="FF9900"/>
              </a:buClr>
              <a:buSzPts val="1400"/>
              <a:buFont typeface="Noto Sans Symbols"/>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rgbClr val="FF9900"/>
              </a:buClr>
              <a:buSzPts val="1200"/>
              <a:buFont typeface="Noto Sans Symbols"/>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rgbClr val="FF9900"/>
              </a:buClr>
              <a:buSzPts val="1000"/>
              <a:buFont typeface="Noto Sans Symbols"/>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rgbClr val="FF9900"/>
              </a:buClr>
              <a:buSzPts val="900"/>
              <a:buFont typeface="Noto Sans Symbols"/>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rgbClr val="FF9900"/>
              </a:buClr>
              <a:buSzPts val="900"/>
              <a:buFont typeface="Noto Sans Symbols"/>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rgbClr val="FF9900"/>
              </a:buClr>
              <a:buSzPts val="900"/>
              <a:buFont typeface="Noto Sans Symbols"/>
              <a:buNone/>
              <a:defRPr b="0" i="0" sz="900" u="none" cap="none" strike="noStrike">
                <a:solidFill>
                  <a:schemeClr val="dk1"/>
                </a:solidFill>
                <a:latin typeface="Arial Narrow"/>
                <a:ea typeface="Arial Narrow"/>
                <a:cs typeface="Arial Narrow"/>
                <a:sym typeface="Arial Narrow"/>
              </a:defRPr>
            </a:lvl6pPr>
            <a:lvl7pPr indent="-228600" lvl="6" marL="3200400" marR="0" rtl="0" algn="l">
              <a:spcBef>
                <a:spcPts val="180"/>
              </a:spcBef>
              <a:spcAft>
                <a:spcPts val="0"/>
              </a:spcAft>
              <a:buClr>
                <a:srgbClr val="FF9900"/>
              </a:buClr>
              <a:buSzPts val="900"/>
              <a:buFont typeface="Noto Sans Symbols"/>
              <a:buNone/>
              <a:defRPr b="0" i="0" sz="900" u="none" cap="none" strike="noStrike">
                <a:solidFill>
                  <a:schemeClr val="dk1"/>
                </a:solidFill>
                <a:latin typeface="Arial Narrow"/>
                <a:ea typeface="Arial Narrow"/>
                <a:cs typeface="Arial Narrow"/>
                <a:sym typeface="Arial Narrow"/>
              </a:defRPr>
            </a:lvl7pPr>
            <a:lvl8pPr indent="-228600" lvl="7" marL="3657600" marR="0" rtl="0" algn="l">
              <a:spcBef>
                <a:spcPts val="180"/>
              </a:spcBef>
              <a:spcAft>
                <a:spcPts val="0"/>
              </a:spcAft>
              <a:buClr>
                <a:srgbClr val="FF9900"/>
              </a:buClr>
              <a:buSzPts val="900"/>
              <a:buFont typeface="Noto Sans Symbols"/>
              <a:buNone/>
              <a:defRPr b="0" i="0" sz="900" u="none" cap="none" strike="noStrike">
                <a:solidFill>
                  <a:schemeClr val="dk1"/>
                </a:solidFill>
                <a:latin typeface="Arial Narrow"/>
                <a:ea typeface="Arial Narrow"/>
                <a:cs typeface="Arial Narrow"/>
                <a:sym typeface="Arial Narrow"/>
              </a:defRPr>
            </a:lvl8pPr>
            <a:lvl9pPr indent="-228600" lvl="8" marL="4114800" marR="0" rtl="0" algn="l">
              <a:spcBef>
                <a:spcPts val="180"/>
              </a:spcBef>
              <a:spcAft>
                <a:spcPts val="0"/>
              </a:spcAft>
              <a:buClr>
                <a:srgbClr val="FF9900"/>
              </a:buClr>
              <a:buSzPts val="900"/>
              <a:buFont typeface="Noto Sans Symbols"/>
              <a:buNone/>
              <a:defRPr b="0" i="0" sz="900" u="none" cap="none" strike="noStrike">
                <a:solidFill>
                  <a:schemeClr val="dk1"/>
                </a:solidFill>
                <a:latin typeface="Arial Narrow"/>
                <a:ea typeface="Arial Narrow"/>
                <a:cs typeface="Arial Narrow"/>
                <a:sym typeface="Arial Narrow"/>
              </a:defRPr>
            </a:lvl9pPr>
          </a:lstStyle>
          <a:p/>
        </p:txBody>
      </p:sp>
      <p:sp>
        <p:nvSpPr>
          <p:cNvPr id="63" name="Google Shape;63;p10"/>
          <p:cNvSpPr txBox="1"/>
          <p:nvPr>
            <p:ph idx="11" type="ftr"/>
          </p:nvPr>
        </p:nvSpPr>
        <p:spPr>
          <a:xfrm>
            <a:off x="1042988" y="6453188"/>
            <a:ext cx="4465637" cy="312737"/>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lvl="1"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64" name="Google Shape;64;p10"/>
          <p:cNvSpPr txBox="1"/>
          <p:nvPr>
            <p:ph idx="12" type="sldNum"/>
          </p:nvPr>
        </p:nvSpPr>
        <p:spPr>
          <a:xfrm>
            <a:off x="5867400" y="6478588"/>
            <a:ext cx="1152525" cy="312737"/>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chemeClr val="dk1"/>
                </a:solidFill>
                <a:latin typeface="Arial"/>
                <a:ea typeface="Arial"/>
                <a:cs typeface="Arial"/>
                <a:sym typeface="Arial"/>
              </a:defRPr>
            </a:lvl1pPr>
            <a:lvl2pPr indent="0" lvl="1" marL="0" marR="0" rtl="0" algn="r">
              <a:spcBef>
                <a:spcPts val="0"/>
              </a:spcBef>
              <a:spcAft>
                <a:spcPts val="0"/>
              </a:spcAft>
              <a:buNone/>
              <a:defRPr b="0" sz="1200">
                <a:solidFill>
                  <a:schemeClr val="dk1"/>
                </a:solidFill>
                <a:latin typeface="Arial"/>
                <a:ea typeface="Arial"/>
                <a:cs typeface="Arial"/>
                <a:sym typeface="Arial"/>
              </a:defRPr>
            </a:lvl2pPr>
            <a:lvl3pPr indent="0" lvl="2" marL="0" marR="0" rtl="0" algn="r">
              <a:spcBef>
                <a:spcPts val="0"/>
              </a:spcBef>
              <a:spcAft>
                <a:spcPts val="0"/>
              </a:spcAft>
              <a:buNone/>
              <a:defRPr b="0" sz="1200">
                <a:solidFill>
                  <a:schemeClr val="dk1"/>
                </a:solidFill>
                <a:latin typeface="Arial"/>
                <a:ea typeface="Arial"/>
                <a:cs typeface="Arial"/>
                <a:sym typeface="Arial"/>
              </a:defRPr>
            </a:lvl3pPr>
            <a:lvl4pPr indent="0" lvl="3" marL="0" marR="0" rtl="0" algn="r">
              <a:spcBef>
                <a:spcPts val="0"/>
              </a:spcBef>
              <a:spcAft>
                <a:spcPts val="0"/>
              </a:spcAft>
              <a:buNone/>
              <a:defRPr b="0" sz="1200">
                <a:solidFill>
                  <a:schemeClr val="dk1"/>
                </a:solidFill>
                <a:latin typeface="Arial"/>
                <a:ea typeface="Arial"/>
                <a:cs typeface="Arial"/>
                <a:sym typeface="Arial"/>
              </a:defRPr>
            </a:lvl4pPr>
            <a:lvl5pPr indent="0" lvl="4" marL="0" marR="0" rtl="0" algn="r">
              <a:spcBef>
                <a:spcPts val="0"/>
              </a:spcBef>
              <a:spcAft>
                <a:spcPts val="0"/>
              </a:spcAft>
              <a:buNone/>
              <a:defRPr b="0" sz="1200">
                <a:solidFill>
                  <a:schemeClr val="dk1"/>
                </a:solidFill>
                <a:latin typeface="Arial"/>
                <a:ea typeface="Arial"/>
                <a:cs typeface="Arial"/>
                <a:sym typeface="Arial"/>
              </a:defRPr>
            </a:lvl5pPr>
            <a:lvl6pPr indent="0" lvl="5" marL="0" marR="0" rtl="0" algn="r">
              <a:spcBef>
                <a:spcPts val="0"/>
              </a:spcBef>
              <a:spcAft>
                <a:spcPts val="0"/>
              </a:spcAft>
              <a:buNone/>
              <a:defRPr b="0" sz="1200">
                <a:solidFill>
                  <a:schemeClr val="dk1"/>
                </a:solidFill>
                <a:latin typeface="Arial"/>
                <a:ea typeface="Arial"/>
                <a:cs typeface="Arial"/>
                <a:sym typeface="Arial"/>
              </a:defRPr>
            </a:lvl6pPr>
            <a:lvl7pPr indent="0" lvl="6" marL="0" marR="0" rtl="0" algn="r">
              <a:spcBef>
                <a:spcPts val="0"/>
              </a:spcBef>
              <a:spcAft>
                <a:spcPts val="0"/>
              </a:spcAft>
              <a:buNone/>
              <a:defRPr b="0" sz="1200">
                <a:solidFill>
                  <a:schemeClr val="dk1"/>
                </a:solidFill>
                <a:latin typeface="Arial"/>
                <a:ea typeface="Arial"/>
                <a:cs typeface="Arial"/>
                <a:sym typeface="Arial"/>
              </a:defRPr>
            </a:lvl7pPr>
            <a:lvl8pPr indent="0" lvl="7" marL="0" marR="0" rtl="0" algn="r">
              <a:spcBef>
                <a:spcPts val="0"/>
              </a:spcBef>
              <a:spcAft>
                <a:spcPts val="0"/>
              </a:spcAft>
              <a:buNone/>
              <a:defRPr b="0" sz="1200">
                <a:solidFill>
                  <a:schemeClr val="dk1"/>
                </a:solidFill>
                <a:latin typeface="Arial"/>
                <a:ea typeface="Arial"/>
                <a:cs typeface="Arial"/>
                <a:sym typeface="Arial"/>
              </a:defRPr>
            </a:lvl8pPr>
            <a:lvl9pPr indent="0" lvl="8" marL="0" marR="0" rtl="0" algn="r">
              <a:spcBef>
                <a:spcPts val="0"/>
              </a:spcBef>
              <a:spcAft>
                <a:spcPts val="0"/>
              </a:spcAft>
              <a:buNone/>
              <a:defRPr b="0"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image" Target="../media/image2.jp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pic>
        <p:nvPicPr>
          <p:cNvPr descr="wmo_ppt_2012.jpg" id="10" name="Google Shape;10;p1"/>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1" name="Google Shape;11;p1"/>
          <p:cNvSpPr txBox="1"/>
          <p:nvPr>
            <p:ph type="title"/>
          </p:nvPr>
        </p:nvSpPr>
        <p:spPr>
          <a:xfrm>
            <a:off x="250825" y="188913"/>
            <a:ext cx="8713788" cy="792162"/>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1pPr>
            <a:lvl2pPr lvl="1"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2pPr>
            <a:lvl3pPr lvl="2"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3pPr>
            <a:lvl4pPr lvl="3"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4pPr>
            <a:lvl5pPr lvl="4" marR="0" rtl="0" algn="l">
              <a:spcBef>
                <a:spcPts val="0"/>
              </a:spcBef>
              <a:spcAft>
                <a:spcPts val="0"/>
              </a:spcAft>
              <a:buSzPts val="1400"/>
              <a:buNone/>
              <a:defRPr b="1" i="0" sz="3600" u="none" cap="none" strike="noStrike">
                <a:solidFill>
                  <a:schemeClr val="accent2"/>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12" name="Google Shape;12;p1"/>
          <p:cNvSpPr txBox="1"/>
          <p:nvPr>
            <p:ph idx="1" type="body"/>
          </p:nvPr>
        </p:nvSpPr>
        <p:spPr>
          <a:xfrm>
            <a:off x="250825" y="1052513"/>
            <a:ext cx="8713788" cy="4897437"/>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rgbClr val="FF9900"/>
              </a:buClr>
              <a:buSzPts val="2800"/>
              <a:buFont typeface="Noto Sans Symbols"/>
              <a:buChar char="▪"/>
              <a:defRPr b="0" i="0" sz="28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rgbClr val="FF9900"/>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rgbClr val="FF9900"/>
              </a:buClr>
              <a:buSzPts val="2400"/>
              <a:buFont typeface="Noto Sans Symbols"/>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400"/>
              </a:spcBef>
              <a:spcAft>
                <a:spcPts val="0"/>
              </a:spcAft>
              <a:buClr>
                <a:srgbClr val="FF9900"/>
              </a:buClr>
              <a:buSzPts val="2000"/>
              <a:buFont typeface="Noto Sans Symbols"/>
              <a:buChar char="▪"/>
              <a:defRPr b="0" i="0" sz="2000" u="none" cap="none" strike="noStrike">
                <a:solidFill>
                  <a:schemeClr val="dk1"/>
                </a:solidFill>
                <a:latin typeface="Arial Narrow"/>
                <a:ea typeface="Arial Narrow"/>
                <a:cs typeface="Arial Narrow"/>
                <a:sym typeface="Arial Narrow"/>
              </a:defRPr>
            </a:lvl9pPr>
          </a:lstStyle>
          <a:p/>
        </p:txBody>
      </p:sp>
      <p:sp>
        <p:nvSpPr>
          <p:cNvPr id="13" name="Google Shape;13;p1"/>
          <p:cNvSpPr txBox="1"/>
          <p:nvPr>
            <p:ph idx="11" type="ftr"/>
          </p:nvPr>
        </p:nvSpPr>
        <p:spPr>
          <a:xfrm>
            <a:off x="1042988" y="6453188"/>
            <a:ext cx="4465637" cy="312737"/>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5867400" y="6478588"/>
            <a:ext cx="1152525" cy="312737"/>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2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2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2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2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2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2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2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2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7" name="Shape 87"/>
        <p:cNvGrpSpPr/>
        <p:nvPr/>
      </p:nvGrpSpPr>
      <p:grpSpPr>
        <a:xfrm>
          <a:off x="0" y="0"/>
          <a:ext cx="0" cy="0"/>
          <a:chOff x="0" y="0"/>
          <a:chExt cx="0" cy="0"/>
        </a:xfrm>
      </p:grpSpPr>
      <p:pic>
        <p:nvPicPr>
          <p:cNvPr descr="wmo_ppt_2012_last.jpg" id="88" name="Google Shape;88;p15"/>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89" name="Google Shape;89;p15"/>
          <p:cNvSpPr txBox="1"/>
          <p:nvPr>
            <p:ph idx="1" type="body"/>
          </p:nvPr>
        </p:nvSpPr>
        <p:spPr>
          <a:xfrm>
            <a:off x="179388" y="4365625"/>
            <a:ext cx="8785225" cy="1727200"/>
          </a:xfrm>
          <a:prstGeom prst="rect">
            <a:avLst/>
          </a:prstGeom>
          <a:noFill/>
          <a:ln>
            <a:noFill/>
          </a:ln>
        </p:spPr>
        <p:txBody>
          <a:bodyPr anchorCtr="0" anchor="t" bIns="45700" lIns="91425" spcFirstLastPara="1" rIns="91425" wrap="square" tIns="45700"/>
          <a:lstStyle>
            <a:lvl1pPr indent="-228600" lvl="0" marL="457200" marR="0" rtl="0" algn="ctr">
              <a:spcBef>
                <a:spcPts val="400"/>
              </a:spcBef>
              <a:spcAft>
                <a:spcPts val="0"/>
              </a:spcAft>
              <a:buSzPts val="1400"/>
              <a:buNone/>
              <a:defRPr b="0" i="0" sz="2000" u="none" cap="none" strike="noStrike">
                <a:solidFill>
                  <a:schemeClr val="lt1"/>
                </a:solidFill>
                <a:latin typeface="Arial"/>
                <a:ea typeface="Arial"/>
                <a:cs typeface="Arial"/>
                <a:sym typeface="Arial"/>
              </a:defRPr>
            </a:lvl1pPr>
            <a:lvl2pPr indent="-406400" lvl="1" marL="914400" marR="0" rtl="0" algn="ctr">
              <a:spcBef>
                <a:spcPts val="560"/>
              </a:spcBef>
              <a:spcAft>
                <a:spcPts val="0"/>
              </a:spcAft>
              <a:buClr>
                <a:srgbClr val="FF9900"/>
              </a:buClr>
              <a:buSzPts val="2800"/>
              <a:buFont typeface="Noto Sans Symbols"/>
              <a:buChar char="▪"/>
              <a:defRPr b="0" i="0" sz="2800" u="none" cap="none" strike="noStrike">
                <a:solidFill>
                  <a:schemeClr val="lt1"/>
                </a:solidFill>
                <a:latin typeface="Arial"/>
                <a:ea typeface="Arial"/>
                <a:cs typeface="Arial"/>
                <a:sym typeface="Arial"/>
              </a:defRPr>
            </a:lvl2pPr>
            <a:lvl3pPr indent="-381000" lvl="2" marL="1371600" marR="0" rtl="0" algn="ctr">
              <a:spcBef>
                <a:spcPts val="480"/>
              </a:spcBef>
              <a:spcAft>
                <a:spcPts val="0"/>
              </a:spcAft>
              <a:buClr>
                <a:srgbClr val="FF9900"/>
              </a:buClr>
              <a:buSzPts val="2400"/>
              <a:buFont typeface="Noto Sans Symbols"/>
              <a:buChar char="▪"/>
              <a:defRPr b="0" i="0" sz="2400" u="none" cap="none" strike="noStrike">
                <a:solidFill>
                  <a:schemeClr val="lt1"/>
                </a:solidFill>
                <a:latin typeface="Arial"/>
                <a:ea typeface="Arial"/>
                <a:cs typeface="Arial"/>
                <a:sym typeface="Arial"/>
              </a:defRPr>
            </a:lvl3pPr>
            <a:lvl4pPr indent="-355600" lvl="3" marL="1828800" marR="0" rtl="0" algn="ctr">
              <a:spcBef>
                <a:spcPts val="400"/>
              </a:spcBef>
              <a:spcAft>
                <a:spcPts val="0"/>
              </a:spcAft>
              <a:buClr>
                <a:srgbClr val="FF9900"/>
              </a:buClr>
              <a:buSzPts val="2000"/>
              <a:buFont typeface="Noto Sans Symbols"/>
              <a:buChar char="▪"/>
              <a:defRPr b="0" i="0" sz="2000" u="none" cap="none" strike="noStrike">
                <a:solidFill>
                  <a:schemeClr val="lt1"/>
                </a:solidFill>
                <a:latin typeface="Arial"/>
                <a:ea typeface="Arial"/>
                <a:cs typeface="Arial"/>
                <a:sym typeface="Arial"/>
              </a:defRPr>
            </a:lvl4pPr>
            <a:lvl5pPr indent="-355600" lvl="4" marL="2286000" marR="0" rtl="0" algn="ctr">
              <a:spcBef>
                <a:spcPts val="400"/>
              </a:spcBef>
              <a:spcAft>
                <a:spcPts val="0"/>
              </a:spcAft>
              <a:buClr>
                <a:srgbClr val="FF9900"/>
              </a:buClr>
              <a:buSzPts val="2000"/>
              <a:buFont typeface="Noto Sans Symbols"/>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Narrow"/>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400"/>
              </a:spcBef>
              <a:spcAft>
                <a:spcPts val="0"/>
              </a:spcAft>
              <a:buClr>
                <a:schemeClr val="dk1"/>
              </a:buClr>
              <a:buSzPts val="2000"/>
              <a:buFont typeface="Arial Narrow"/>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400"/>
              </a:spcBef>
              <a:spcAft>
                <a:spcPts val="0"/>
              </a:spcAft>
              <a:buClr>
                <a:schemeClr val="dk1"/>
              </a:buClr>
              <a:buSzPts val="2000"/>
              <a:buFont typeface="Arial Narrow"/>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400"/>
              </a:spcBef>
              <a:spcAft>
                <a:spcPts val="0"/>
              </a:spcAft>
              <a:buClr>
                <a:schemeClr val="dk1"/>
              </a:buClr>
              <a:buSzPts val="2000"/>
              <a:buFont typeface="Arial Narrow"/>
              <a:buChar char="»"/>
              <a:defRPr b="0" i="0" sz="2000" u="none" cap="none" strike="noStrike">
                <a:solidFill>
                  <a:schemeClr val="dk1"/>
                </a:solidFill>
                <a:latin typeface="Arial Narrow"/>
                <a:ea typeface="Arial Narrow"/>
                <a:cs typeface="Arial Narrow"/>
                <a:sym typeface="Arial Narrow"/>
              </a:defRPr>
            </a:lvl9pPr>
          </a:lstStyle>
          <a:p/>
        </p:txBody>
      </p:sp>
      <p:sp>
        <p:nvSpPr>
          <p:cNvPr id="90" name="Google Shape;90;p15"/>
          <p:cNvSpPr txBox="1"/>
          <p:nvPr>
            <p:ph idx="11" type="ftr"/>
          </p:nvPr>
        </p:nvSpPr>
        <p:spPr>
          <a:xfrm>
            <a:off x="2484438" y="6462713"/>
            <a:ext cx="2447925" cy="312737"/>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lvl="1" marR="0" rtl="0" algn="l">
              <a:spcBef>
                <a:spcPts val="0"/>
              </a:spcBef>
              <a:spcAft>
                <a:spcPts val="0"/>
              </a:spcAft>
              <a:buSzPts val="1400"/>
              <a:buNone/>
              <a:defRPr b="1"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1"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1"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1"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1"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1"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1"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1" i="0" sz="2400" u="none" cap="none" strike="noStrike">
                <a:solidFill>
                  <a:schemeClr val="dk1"/>
                </a:solidFill>
                <a:latin typeface="Arial"/>
                <a:ea typeface="Arial"/>
                <a:cs typeface="Arial"/>
                <a:sym typeface="Arial"/>
              </a:defRPr>
            </a:lvl9pPr>
          </a:lstStyle>
          <a:p/>
        </p:txBody>
      </p:sp>
      <p:sp>
        <p:nvSpPr>
          <p:cNvPr id="91" name="Google Shape;91;p15"/>
          <p:cNvSpPr txBox="1"/>
          <p:nvPr>
            <p:ph idx="12" type="sldNum"/>
          </p:nvPr>
        </p:nvSpPr>
        <p:spPr>
          <a:xfrm>
            <a:off x="5148263" y="6462713"/>
            <a:ext cx="1905000" cy="312737"/>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sz="1200">
                <a:solidFill>
                  <a:schemeClr val="dk1"/>
                </a:solidFill>
                <a:latin typeface="Arial"/>
                <a:ea typeface="Arial"/>
                <a:cs typeface="Arial"/>
                <a:sym typeface="Arial"/>
              </a:defRPr>
            </a:lvl1pPr>
            <a:lvl2pPr indent="0" lvl="1" marL="0" marR="0" rtl="0" algn="r">
              <a:spcBef>
                <a:spcPts val="0"/>
              </a:spcBef>
              <a:spcAft>
                <a:spcPts val="0"/>
              </a:spcAft>
              <a:buNone/>
              <a:defRPr b="0" sz="1200">
                <a:solidFill>
                  <a:schemeClr val="dk1"/>
                </a:solidFill>
                <a:latin typeface="Arial"/>
                <a:ea typeface="Arial"/>
                <a:cs typeface="Arial"/>
                <a:sym typeface="Arial"/>
              </a:defRPr>
            </a:lvl2pPr>
            <a:lvl3pPr indent="0" lvl="2" marL="0" marR="0" rtl="0" algn="r">
              <a:spcBef>
                <a:spcPts val="0"/>
              </a:spcBef>
              <a:spcAft>
                <a:spcPts val="0"/>
              </a:spcAft>
              <a:buNone/>
              <a:defRPr b="0" sz="1200">
                <a:solidFill>
                  <a:schemeClr val="dk1"/>
                </a:solidFill>
                <a:latin typeface="Arial"/>
                <a:ea typeface="Arial"/>
                <a:cs typeface="Arial"/>
                <a:sym typeface="Arial"/>
              </a:defRPr>
            </a:lvl3pPr>
            <a:lvl4pPr indent="0" lvl="3" marL="0" marR="0" rtl="0" algn="r">
              <a:spcBef>
                <a:spcPts val="0"/>
              </a:spcBef>
              <a:spcAft>
                <a:spcPts val="0"/>
              </a:spcAft>
              <a:buNone/>
              <a:defRPr b="0" sz="1200">
                <a:solidFill>
                  <a:schemeClr val="dk1"/>
                </a:solidFill>
                <a:latin typeface="Arial"/>
                <a:ea typeface="Arial"/>
                <a:cs typeface="Arial"/>
                <a:sym typeface="Arial"/>
              </a:defRPr>
            </a:lvl4pPr>
            <a:lvl5pPr indent="0" lvl="4" marL="0" marR="0" rtl="0" algn="r">
              <a:spcBef>
                <a:spcPts val="0"/>
              </a:spcBef>
              <a:spcAft>
                <a:spcPts val="0"/>
              </a:spcAft>
              <a:buNone/>
              <a:defRPr b="0" sz="1200">
                <a:solidFill>
                  <a:schemeClr val="dk1"/>
                </a:solidFill>
                <a:latin typeface="Arial"/>
                <a:ea typeface="Arial"/>
                <a:cs typeface="Arial"/>
                <a:sym typeface="Arial"/>
              </a:defRPr>
            </a:lvl5pPr>
            <a:lvl6pPr indent="0" lvl="5" marL="0" marR="0" rtl="0" algn="r">
              <a:spcBef>
                <a:spcPts val="0"/>
              </a:spcBef>
              <a:spcAft>
                <a:spcPts val="0"/>
              </a:spcAft>
              <a:buNone/>
              <a:defRPr b="0" sz="1200">
                <a:solidFill>
                  <a:schemeClr val="dk1"/>
                </a:solidFill>
                <a:latin typeface="Arial"/>
                <a:ea typeface="Arial"/>
                <a:cs typeface="Arial"/>
                <a:sym typeface="Arial"/>
              </a:defRPr>
            </a:lvl6pPr>
            <a:lvl7pPr indent="0" lvl="6" marL="0" marR="0" rtl="0" algn="r">
              <a:spcBef>
                <a:spcPts val="0"/>
              </a:spcBef>
              <a:spcAft>
                <a:spcPts val="0"/>
              </a:spcAft>
              <a:buNone/>
              <a:defRPr b="0" sz="1200">
                <a:solidFill>
                  <a:schemeClr val="dk1"/>
                </a:solidFill>
                <a:latin typeface="Arial"/>
                <a:ea typeface="Arial"/>
                <a:cs typeface="Arial"/>
                <a:sym typeface="Arial"/>
              </a:defRPr>
            </a:lvl7pPr>
            <a:lvl8pPr indent="0" lvl="7" marL="0" marR="0" rtl="0" algn="r">
              <a:spcBef>
                <a:spcPts val="0"/>
              </a:spcBef>
              <a:spcAft>
                <a:spcPts val="0"/>
              </a:spcAft>
              <a:buNone/>
              <a:defRPr b="0" sz="1200">
                <a:solidFill>
                  <a:schemeClr val="dk1"/>
                </a:solidFill>
                <a:latin typeface="Arial"/>
                <a:ea typeface="Arial"/>
                <a:cs typeface="Arial"/>
                <a:sym typeface="Arial"/>
              </a:defRPr>
            </a:lvl8pPr>
            <a:lvl9pPr indent="0" lvl="8" marL="0" marR="0" rtl="0" algn="r">
              <a:spcBef>
                <a:spcPts val="0"/>
              </a:spcBef>
              <a:spcAft>
                <a:spcPts val="0"/>
              </a:spcAft>
              <a:buNone/>
              <a:defRPr b="0"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
        <p:nvSpPr>
          <p:cNvPr id="92" name="Google Shape;92;p15"/>
          <p:cNvSpPr txBox="1"/>
          <p:nvPr>
            <p:ph type="title"/>
          </p:nvPr>
        </p:nvSpPr>
        <p:spPr>
          <a:xfrm>
            <a:off x="250825" y="3573463"/>
            <a:ext cx="8713788" cy="719137"/>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1pPr>
            <a:lvl2pPr lvl="1"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2pPr>
            <a:lvl3pPr lvl="2"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3pPr>
            <a:lvl4pPr lvl="3"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4pPr>
            <a:lvl5pPr lvl="4" marR="0" rtl="0" algn="ctr">
              <a:spcBef>
                <a:spcPts val="0"/>
              </a:spcBef>
              <a:spcAft>
                <a:spcPts val="0"/>
              </a:spcAft>
              <a:buSzPts val="1400"/>
              <a:buNone/>
              <a:defRPr b="0" i="0" sz="4000" u="none" cap="none" strike="noStrike">
                <a:solidFill>
                  <a:schemeClr val="lt1"/>
                </a:solidFill>
                <a:latin typeface="Arial Narrow"/>
                <a:ea typeface="Arial Narrow"/>
                <a:cs typeface="Arial Narrow"/>
                <a:sym typeface="Arial Narrow"/>
              </a:defRPr>
            </a:lvl5pPr>
            <a:lvl6pPr lvl="5"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6pPr>
            <a:lvl7pPr lvl="6"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7pPr>
            <a:lvl8pPr lvl="7"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8pPr>
            <a:lvl9pPr lvl="8" marR="0" rtl="0" algn="l">
              <a:spcBef>
                <a:spcPts val="0"/>
              </a:spcBef>
              <a:spcAft>
                <a:spcPts val="0"/>
              </a:spcAft>
              <a:buSzPts val="1400"/>
              <a:buNone/>
              <a:defRPr b="0" i="0" sz="3200" u="none" cap="none" strike="noStrike">
                <a:solidFill>
                  <a:schemeClr val="dk2"/>
                </a:solidFill>
                <a:latin typeface="Arial Narrow"/>
                <a:ea typeface="Arial Narrow"/>
                <a:cs typeface="Arial Narrow"/>
                <a:sym typeface="Arial Narrow"/>
              </a:defRPr>
            </a:lvl9pPr>
          </a:lstStyle>
          <a:p/>
        </p:txBody>
      </p:sp>
      <p:sp>
        <p:nvSpPr>
          <p:cNvPr id="93" name="Google Shape;93;p15"/>
          <p:cNvSpPr txBox="1"/>
          <p:nvPr/>
        </p:nvSpPr>
        <p:spPr>
          <a:xfrm>
            <a:off x="117475" y="6380163"/>
            <a:ext cx="1141413" cy="4778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lang="en-CA" sz="1200">
                <a:solidFill>
                  <a:schemeClr val="dk1"/>
                </a:solidFill>
                <a:latin typeface="Arial"/>
                <a:ea typeface="Arial"/>
                <a:cs typeface="Arial"/>
                <a:sym typeface="Arial"/>
              </a:rPr>
              <a:t>www.wmo.int</a:t>
            </a:r>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18.jpg"/><Relationship Id="rId13" Type="http://schemas.openxmlformats.org/officeDocument/2006/relationships/image" Target="../media/image16.png"/><Relationship Id="rId12"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6.png"/><Relationship Id="rId14"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11.png"/><Relationship Id="rId8"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jpg"/><Relationship Id="rId4" Type="http://schemas.openxmlformats.org/officeDocument/2006/relationships/image" Target="../media/image8.png"/><Relationship Id="rId5"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pic>
        <p:nvPicPr>
          <p:cNvPr id="156" name="Google Shape;156;p27"/>
          <p:cNvPicPr preferRelativeResize="0"/>
          <p:nvPr/>
        </p:nvPicPr>
        <p:blipFill rotWithShape="1">
          <a:blip r:embed="rId3">
            <a:alphaModFix/>
          </a:blip>
          <a:srcRect b="0" l="0" r="0" t="0"/>
          <a:stretch/>
        </p:blipFill>
        <p:spPr>
          <a:xfrm>
            <a:off x="3923928" y="165526"/>
            <a:ext cx="1728192" cy="743193"/>
          </a:xfrm>
          <a:prstGeom prst="rect">
            <a:avLst/>
          </a:prstGeom>
          <a:noFill/>
          <a:ln>
            <a:noFill/>
          </a:ln>
        </p:spPr>
      </p:pic>
      <p:pic>
        <p:nvPicPr>
          <p:cNvPr id="157" name="Google Shape;157;p27"/>
          <p:cNvPicPr preferRelativeResize="0"/>
          <p:nvPr/>
        </p:nvPicPr>
        <p:blipFill rotWithShape="1">
          <a:blip r:embed="rId4">
            <a:alphaModFix/>
          </a:blip>
          <a:srcRect b="0" l="0" r="0" t="0"/>
          <a:stretch/>
        </p:blipFill>
        <p:spPr>
          <a:xfrm>
            <a:off x="6012160" y="167432"/>
            <a:ext cx="2664296" cy="741287"/>
          </a:xfrm>
          <a:prstGeom prst="rect">
            <a:avLst/>
          </a:prstGeom>
          <a:noFill/>
          <a:ln>
            <a:noFill/>
          </a:ln>
        </p:spPr>
      </p:pic>
      <p:sp>
        <p:nvSpPr>
          <p:cNvPr id="158" name="Google Shape;158;p27"/>
          <p:cNvSpPr/>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2400">
              <a:solidFill>
                <a:schemeClr val="dk1"/>
              </a:solidFill>
              <a:latin typeface="Arial"/>
              <a:ea typeface="Arial"/>
              <a:cs typeface="Arial"/>
              <a:sym typeface="Arial"/>
            </a:endParaRPr>
          </a:p>
        </p:txBody>
      </p:sp>
      <p:pic>
        <p:nvPicPr>
          <p:cNvPr id="159" name="Google Shape;159;p27"/>
          <p:cNvPicPr preferRelativeResize="0"/>
          <p:nvPr/>
        </p:nvPicPr>
        <p:blipFill rotWithShape="1">
          <a:blip r:embed="rId5">
            <a:alphaModFix/>
          </a:blip>
          <a:srcRect b="0" l="0" r="0" t="0"/>
          <a:stretch/>
        </p:blipFill>
        <p:spPr>
          <a:xfrm>
            <a:off x="179512" y="44624"/>
            <a:ext cx="1006475" cy="1127125"/>
          </a:xfrm>
          <a:prstGeom prst="rect">
            <a:avLst/>
          </a:prstGeom>
          <a:noFill/>
          <a:ln>
            <a:noFill/>
          </a:ln>
        </p:spPr>
      </p:pic>
      <p:pic>
        <p:nvPicPr>
          <p:cNvPr id="160" name="Google Shape;160;p27"/>
          <p:cNvPicPr preferRelativeResize="0"/>
          <p:nvPr/>
        </p:nvPicPr>
        <p:blipFill rotWithShape="1">
          <a:blip r:embed="rId6">
            <a:alphaModFix/>
          </a:blip>
          <a:srcRect b="0" l="0" r="0" t="0"/>
          <a:stretch/>
        </p:blipFill>
        <p:spPr>
          <a:xfrm>
            <a:off x="-27" y="1196752"/>
            <a:ext cx="9186650" cy="4211818"/>
          </a:xfrm>
          <a:prstGeom prst="rect">
            <a:avLst/>
          </a:prstGeom>
          <a:noFill/>
          <a:ln>
            <a:noFill/>
          </a:ln>
        </p:spPr>
      </p:pic>
      <p:sp>
        <p:nvSpPr>
          <p:cNvPr id="161" name="Google Shape;161;p27"/>
          <p:cNvSpPr txBox="1"/>
          <p:nvPr/>
        </p:nvSpPr>
        <p:spPr>
          <a:xfrm>
            <a:off x="596850" y="1442684"/>
            <a:ext cx="7992900" cy="3379200"/>
          </a:xfrm>
          <a:prstGeom prst="rect">
            <a:avLst/>
          </a:prstGeom>
          <a:no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chemeClr val="lt1"/>
              </a:buClr>
              <a:buSzPts val="2380"/>
              <a:buFont typeface="Arial"/>
              <a:buNone/>
            </a:pPr>
            <a:r>
              <a:rPr b="1" lang="en-CA" sz="2380">
                <a:solidFill>
                  <a:schemeClr val="lt1"/>
                </a:solidFill>
              </a:rPr>
              <a:t>Overview of</a:t>
            </a:r>
            <a:r>
              <a:rPr b="1" lang="en-CA" sz="2380" u="none">
                <a:solidFill>
                  <a:schemeClr val="lt1"/>
                </a:solidFill>
                <a:latin typeface="Arial"/>
                <a:ea typeface="Arial"/>
                <a:cs typeface="Arial"/>
                <a:sym typeface="Arial"/>
              </a:rPr>
              <a:t> the </a:t>
            </a:r>
            <a:endParaRPr/>
          </a:p>
          <a:p>
            <a:pPr indent="0" lvl="0" marL="0" marR="0" rtl="0" algn="ctr">
              <a:lnSpc>
                <a:spcPct val="80000"/>
              </a:lnSpc>
              <a:spcBef>
                <a:spcPts val="0"/>
              </a:spcBef>
              <a:spcAft>
                <a:spcPts val="0"/>
              </a:spcAft>
              <a:buClr>
                <a:schemeClr val="lt1"/>
              </a:buClr>
              <a:buSzPts val="2380"/>
              <a:buFont typeface="Arial"/>
              <a:buNone/>
            </a:pPr>
            <a:r>
              <a:rPr b="1" lang="en-CA" sz="2380" u="none">
                <a:solidFill>
                  <a:schemeClr val="lt1"/>
                </a:solidFill>
                <a:latin typeface="Arial"/>
                <a:ea typeface="Arial"/>
                <a:cs typeface="Arial"/>
                <a:sym typeface="Arial"/>
              </a:rPr>
              <a:t>Arctic Regional Climate Centre Network</a:t>
            </a:r>
            <a:endParaRPr/>
          </a:p>
          <a:p>
            <a:pPr indent="0" lvl="0" marL="0" marR="0" rtl="0" algn="ctr">
              <a:lnSpc>
                <a:spcPct val="80000"/>
              </a:lnSpc>
              <a:spcBef>
                <a:spcPts val="0"/>
              </a:spcBef>
              <a:spcAft>
                <a:spcPts val="0"/>
              </a:spcAft>
              <a:buClr>
                <a:schemeClr val="lt1"/>
              </a:buClr>
              <a:buSzPts val="2380"/>
              <a:buFont typeface="Arial"/>
              <a:buNone/>
            </a:pPr>
            <a:r>
              <a:rPr b="1" lang="en-CA" sz="2380" u="none">
                <a:solidFill>
                  <a:schemeClr val="lt1"/>
                </a:solidFill>
                <a:latin typeface="Arial"/>
                <a:ea typeface="Arial"/>
                <a:cs typeface="Arial"/>
                <a:sym typeface="Arial"/>
              </a:rPr>
              <a:t>(ArcRCC-N)</a:t>
            </a:r>
            <a:endParaRPr b="1" sz="2380" u="none">
              <a:solidFill>
                <a:schemeClr val="lt1"/>
              </a:solidFill>
              <a:latin typeface="Arial"/>
              <a:ea typeface="Arial"/>
              <a:cs typeface="Arial"/>
              <a:sym typeface="Arial"/>
            </a:endParaRPr>
          </a:p>
          <a:p>
            <a:pPr indent="0" lvl="0" marL="0" marR="0" rtl="0" algn="ctr">
              <a:lnSpc>
                <a:spcPct val="80000"/>
              </a:lnSpc>
              <a:spcBef>
                <a:spcPts val="0"/>
              </a:spcBef>
              <a:spcAft>
                <a:spcPts val="0"/>
              </a:spcAft>
              <a:buClr>
                <a:schemeClr val="dk1"/>
              </a:buClr>
              <a:buSzPts val="1360"/>
              <a:buFont typeface="Arial Narrow"/>
              <a:buNone/>
            </a:pPr>
            <a:r>
              <a:t/>
            </a:r>
            <a:endParaRPr b="1" sz="1360" u="none">
              <a:solidFill>
                <a:schemeClr val="lt1"/>
              </a:solidFill>
              <a:latin typeface="Arial"/>
              <a:ea typeface="Arial"/>
              <a:cs typeface="Arial"/>
              <a:sym typeface="Arial"/>
            </a:endParaRPr>
          </a:p>
          <a:p>
            <a:pPr indent="0" lvl="0" marL="0" marR="0" rtl="0" algn="ctr">
              <a:lnSpc>
                <a:spcPct val="80000"/>
              </a:lnSpc>
              <a:spcBef>
                <a:spcPts val="0"/>
              </a:spcBef>
              <a:spcAft>
                <a:spcPts val="0"/>
              </a:spcAft>
              <a:buClr>
                <a:schemeClr val="dk1"/>
              </a:buClr>
              <a:buSzPts val="1360"/>
              <a:buFont typeface="Arial Narrow"/>
              <a:buNone/>
            </a:pPr>
            <a:r>
              <a:t/>
            </a:r>
            <a:endParaRPr b="1" sz="1360" u="none">
              <a:solidFill>
                <a:schemeClr val="lt1"/>
              </a:solidFill>
              <a:latin typeface="Arial"/>
              <a:ea typeface="Arial"/>
              <a:cs typeface="Arial"/>
              <a:sym typeface="Arial"/>
            </a:endParaRPr>
          </a:p>
          <a:p>
            <a:pPr indent="0" lvl="0" marL="0" marR="0" rtl="0" algn="ctr">
              <a:lnSpc>
                <a:spcPct val="80000"/>
              </a:lnSpc>
              <a:spcBef>
                <a:spcPts val="0"/>
              </a:spcBef>
              <a:spcAft>
                <a:spcPts val="0"/>
              </a:spcAft>
              <a:buClr>
                <a:schemeClr val="dk1"/>
              </a:buClr>
              <a:buSzPts val="1360"/>
              <a:buFont typeface="Arial Narrow"/>
              <a:buNone/>
            </a:pPr>
            <a:r>
              <a:t/>
            </a:r>
            <a:endParaRPr b="1" sz="1360" u="none">
              <a:solidFill>
                <a:schemeClr val="lt1"/>
              </a:solidFill>
              <a:latin typeface="Arial"/>
              <a:ea typeface="Arial"/>
              <a:cs typeface="Arial"/>
              <a:sym typeface="Arial"/>
            </a:endParaRPr>
          </a:p>
          <a:p>
            <a:pPr indent="0" lvl="0" marL="0" marR="0" rtl="0" algn="ctr">
              <a:lnSpc>
                <a:spcPct val="80000"/>
              </a:lnSpc>
              <a:spcBef>
                <a:spcPts val="0"/>
              </a:spcBef>
              <a:spcAft>
                <a:spcPts val="0"/>
              </a:spcAft>
              <a:buClr>
                <a:srgbClr val="FF9900"/>
              </a:buClr>
              <a:buSzPts val="2040"/>
              <a:buFont typeface="Arial"/>
              <a:buNone/>
            </a:pPr>
            <a:r>
              <a:rPr b="1" lang="en-CA" sz="2040" u="none">
                <a:solidFill>
                  <a:srgbClr val="FF9900"/>
                </a:solidFill>
                <a:latin typeface="Arial"/>
                <a:ea typeface="Arial"/>
                <a:cs typeface="Arial"/>
                <a:sym typeface="Arial"/>
              </a:rPr>
              <a:t>Helge Tangen</a:t>
            </a:r>
            <a:endParaRPr/>
          </a:p>
          <a:p>
            <a:pPr indent="0" lvl="0" marL="0" marR="0" rtl="0" algn="ctr">
              <a:lnSpc>
                <a:spcPct val="80000"/>
              </a:lnSpc>
              <a:spcBef>
                <a:spcPts val="0"/>
              </a:spcBef>
              <a:spcAft>
                <a:spcPts val="0"/>
              </a:spcAft>
              <a:buClr>
                <a:srgbClr val="FF9900"/>
              </a:buClr>
              <a:buSzPts val="2040"/>
              <a:buFont typeface="Arial"/>
              <a:buNone/>
            </a:pPr>
            <a:r>
              <a:rPr b="1" lang="en-CA" sz="2040" u="none">
                <a:solidFill>
                  <a:srgbClr val="FF9900"/>
                </a:solidFill>
                <a:latin typeface="Arial"/>
                <a:ea typeface="Arial"/>
                <a:cs typeface="Arial"/>
                <a:sym typeface="Arial"/>
              </a:rPr>
              <a:t>Norwe</a:t>
            </a:r>
            <a:r>
              <a:rPr b="1" lang="en-CA" sz="2040">
                <a:solidFill>
                  <a:srgbClr val="FF9900"/>
                </a:solidFill>
              </a:rPr>
              <a:t>gi</a:t>
            </a:r>
            <a:r>
              <a:rPr b="1" lang="en-CA" sz="2040" u="none">
                <a:solidFill>
                  <a:srgbClr val="FF9900"/>
                </a:solidFill>
                <a:latin typeface="Arial"/>
                <a:ea typeface="Arial"/>
                <a:cs typeface="Arial"/>
                <a:sym typeface="Arial"/>
              </a:rPr>
              <a:t>an Meteorological Institute</a:t>
            </a:r>
            <a:endParaRPr/>
          </a:p>
          <a:p>
            <a:pPr indent="0" lvl="0" marL="0" marR="0" rtl="0" algn="ctr">
              <a:lnSpc>
                <a:spcPct val="80000"/>
              </a:lnSpc>
              <a:spcBef>
                <a:spcPts val="0"/>
              </a:spcBef>
              <a:spcAft>
                <a:spcPts val="0"/>
              </a:spcAft>
              <a:buClr>
                <a:srgbClr val="FF9900"/>
              </a:buClr>
              <a:buSzPts val="2040"/>
              <a:buFont typeface="Arial"/>
              <a:buNone/>
            </a:pPr>
            <a:r>
              <a:rPr b="1" lang="en-CA" sz="2040" u="none">
                <a:solidFill>
                  <a:srgbClr val="FF9900"/>
                </a:solidFill>
                <a:latin typeface="Arial"/>
                <a:ea typeface="Arial"/>
                <a:cs typeface="Arial"/>
                <a:sym typeface="Arial"/>
              </a:rPr>
              <a:t>ArcRCC Network </a:t>
            </a:r>
            <a:r>
              <a:rPr b="1" lang="en-CA" sz="2040">
                <a:solidFill>
                  <a:srgbClr val="FF9900"/>
                </a:solidFill>
              </a:rPr>
              <a:t>Coordinator</a:t>
            </a:r>
            <a:endParaRPr b="1" sz="2040" u="none">
              <a:solidFill>
                <a:srgbClr val="FF9900"/>
              </a:solidFill>
              <a:latin typeface="Arial"/>
              <a:ea typeface="Arial"/>
              <a:cs typeface="Arial"/>
              <a:sym typeface="Arial"/>
            </a:endParaRPr>
          </a:p>
        </p:txBody>
      </p:sp>
      <p:pic>
        <p:nvPicPr>
          <p:cNvPr descr="image001" id="162" name="Google Shape;162;p27"/>
          <p:cNvPicPr preferRelativeResize="0"/>
          <p:nvPr/>
        </p:nvPicPr>
        <p:blipFill rotWithShape="1">
          <a:blip r:embed="rId7">
            <a:alphaModFix/>
          </a:blip>
          <a:srcRect b="0" l="0" r="0" t="0"/>
          <a:stretch/>
        </p:blipFill>
        <p:spPr>
          <a:xfrm>
            <a:off x="1473052" y="354106"/>
            <a:ext cx="2272395" cy="366031"/>
          </a:xfrm>
          <a:prstGeom prst="rect">
            <a:avLst/>
          </a:prstGeom>
          <a:noFill/>
          <a:ln>
            <a:noFill/>
          </a:ln>
        </p:spPr>
      </p:pic>
      <p:pic>
        <p:nvPicPr>
          <p:cNvPr id="163" name="Google Shape;163;p27"/>
          <p:cNvPicPr preferRelativeResize="0"/>
          <p:nvPr/>
        </p:nvPicPr>
        <p:blipFill rotWithShape="1">
          <a:blip r:embed="rId8">
            <a:alphaModFix/>
          </a:blip>
          <a:srcRect b="0" l="0" r="0" t="0"/>
          <a:stretch/>
        </p:blipFill>
        <p:spPr>
          <a:xfrm>
            <a:off x="298758" y="5651258"/>
            <a:ext cx="769620" cy="281940"/>
          </a:xfrm>
          <a:prstGeom prst="rect">
            <a:avLst/>
          </a:prstGeom>
          <a:noFill/>
          <a:ln>
            <a:noFill/>
          </a:ln>
        </p:spPr>
      </p:pic>
      <p:pic>
        <p:nvPicPr>
          <p:cNvPr id="164" name="Google Shape;164;p27"/>
          <p:cNvPicPr preferRelativeResize="0"/>
          <p:nvPr/>
        </p:nvPicPr>
        <p:blipFill rotWithShape="1">
          <a:blip r:embed="rId9">
            <a:alphaModFix/>
          </a:blip>
          <a:srcRect b="0" l="0" r="0" t="0"/>
          <a:stretch/>
        </p:blipFill>
        <p:spPr>
          <a:xfrm>
            <a:off x="1378054" y="5559696"/>
            <a:ext cx="487680" cy="487680"/>
          </a:xfrm>
          <a:prstGeom prst="rect">
            <a:avLst/>
          </a:prstGeom>
          <a:noFill/>
          <a:ln>
            <a:noFill/>
          </a:ln>
        </p:spPr>
      </p:pic>
      <p:pic>
        <p:nvPicPr>
          <p:cNvPr id="165" name="Google Shape;165;p27"/>
          <p:cNvPicPr preferRelativeResize="0"/>
          <p:nvPr/>
        </p:nvPicPr>
        <p:blipFill rotWithShape="1">
          <a:blip r:embed="rId10">
            <a:alphaModFix/>
          </a:blip>
          <a:srcRect b="0" l="0" r="0" t="0"/>
          <a:stretch/>
        </p:blipFill>
        <p:spPr>
          <a:xfrm>
            <a:off x="2195736" y="5544456"/>
            <a:ext cx="510540" cy="502920"/>
          </a:xfrm>
          <a:prstGeom prst="rect">
            <a:avLst/>
          </a:prstGeom>
          <a:noFill/>
          <a:ln>
            <a:noFill/>
          </a:ln>
        </p:spPr>
      </p:pic>
      <p:pic>
        <p:nvPicPr>
          <p:cNvPr id="166" name="Google Shape;166;p27"/>
          <p:cNvPicPr preferRelativeResize="0"/>
          <p:nvPr/>
        </p:nvPicPr>
        <p:blipFill rotWithShape="1">
          <a:blip r:embed="rId11">
            <a:alphaModFix/>
          </a:blip>
          <a:srcRect b="0" l="0" r="0" t="0"/>
          <a:stretch/>
        </p:blipFill>
        <p:spPr>
          <a:xfrm>
            <a:off x="3059832" y="5559696"/>
            <a:ext cx="426085" cy="495300"/>
          </a:xfrm>
          <a:prstGeom prst="rect">
            <a:avLst/>
          </a:prstGeom>
          <a:noFill/>
          <a:ln>
            <a:noFill/>
          </a:ln>
        </p:spPr>
      </p:pic>
      <p:pic>
        <p:nvPicPr>
          <p:cNvPr id="167" name="Google Shape;167;p27"/>
          <p:cNvPicPr preferRelativeResize="0"/>
          <p:nvPr/>
        </p:nvPicPr>
        <p:blipFill rotWithShape="1">
          <a:blip r:embed="rId12">
            <a:alphaModFix/>
          </a:blip>
          <a:srcRect b="0" l="0" r="0" t="0"/>
          <a:stretch/>
        </p:blipFill>
        <p:spPr>
          <a:xfrm>
            <a:off x="3779912" y="5602188"/>
            <a:ext cx="3573780" cy="419100"/>
          </a:xfrm>
          <a:prstGeom prst="rect">
            <a:avLst/>
          </a:prstGeom>
          <a:noFill/>
          <a:ln>
            <a:noFill/>
          </a:ln>
        </p:spPr>
      </p:pic>
      <p:pic>
        <p:nvPicPr>
          <p:cNvPr id="168" name="Google Shape;168;p27"/>
          <p:cNvPicPr preferRelativeResize="0"/>
          <p:nvPr/>
        </p:nvPicPr>
        <p:blipFill rotWithShape="1">
          <a:blip r:embed="rId13">
            <a:alphaModFix/>
          </a:blip>
          <a:srcRect b="0" l="0" r="0" t="0"/>
          <a:stretch/>
        </p:blipFill>
        <p:spPr>
          <a:xfrm>
            <a:off x="7524328" y="5583502"/>
            <a:ext cx="1368152" cy="471494"/>
          </a:xfrm>
          <a:prstGeom prst="rect">
            <a:avLst/>
          </a:prstGeom>
          <a:noFill/>
          <a:ln>
            <a:noFill/>
          </a:ln>
        </p:spPr>
      </p:pic>
      <p:sp>
        <p:nvSpPr>
          <p:cNvPr id="169" name="Google Shape;169;p27"/>
          <p:cNvSpPr txBox="1"/>
          <p:nvPr/>
        </p:nvSpPr>
        <p:spPr>
          <a:xfrm>
            <a:off x="1841125" y="4973613"/>
            <a:ext cx="5589000" cy="419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CA" sz="2040">
                <a:solidFill>
                  <a:srgbClr val="FF9900"/>
                </a:solidFill>
              </a:rPr>
              <a:t>PARCOF-3, Rovaniemi, May 8, 2019</a:t>
            </a:r>
            <a:endParaRPr b="1" sz="2040">
              <a:solidFill>
                <a:srgbClr val="FF9900"/>
              </a:solidFill>
            </a:endParaRPr>
          </a:p>
        </p:txBody>
      </p:sp>
      <p:sp>
        <p:nvSpPr>
          <p:cNvPr id="170" name="Google Shape;170;p27"/>
          <p:cNvSpPr txBox="1"/>
          <p:nvPr/>
        </p:nvSpPr>
        <p:spPr>
          <a:xfrm>
            <a:off x="7530550" y="4156375"/>
            <a:ext cx="1625400" cy="1240800"/>
          </a:xfrm>
          <a:prstGeom prst="rect">
            <a:avLst/>
          </a:prstGeom>
          <a:solidFill>
            <a:srgbClr val="F3F3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71" name="Google Shape;171;p27"/>
          <p:cNvPicPr preferRelativeResize="0"/>
          <p:nvPr/>
        </p:nvPicPr>
        <p:blipFill>
          <a:blip r:embed="rId14">
            <a:alphaModFix/>
          </a:blip>
          <a:stretch>
            <a:fillRect/>
          </a:stretch>
        </p:blipFill>
        <p:spPr>
          <a:xfrm>
            <a:off x="7582714" y="4232575"/>
            <a:ext cx="1521073" cy="1127125"/>
          </a:xfrm>
          <a:prstGeom prst="rect">
            <a:avLst/>
          </a:prstGeom>
          <a:noFill/>
          <a:ln cap="flat" cmpd="sng" w="9525">
            <a:solidFill>
              <a:srgbClr val="FFFF00"/>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36"/>
          <p:cNvSpPr txBox="1"/>
          <p:nvPr>
            <p:ph type="title"/>
          </p:nvPr>
        </p:nvSpPr>
        <p:spPr>
          <a:xfrm>
            <a:off x="250825" y="188913"/>
            <a:ext cx="8713788" cy="7921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CA" sz="3600" u="none" cap="none" strike="noStrike">
                <a:solidFill>
                  <a:schemeClr val="accent2"/>
                </a:solidFill>
                <a:latin typeface="Arial"/>
                <a:ea typeface="Arial"/>
                <a:cs typeface="Arial"/>
                <a:sym typeface="Arial"/>
              </a:rPr>
              <a:t>ArcRCC Products</a:t>
            </a:r>
            <a:endParaRPr b="1" i="0" sz="3600" u="none" cap="none" strike="noStrike">
              <a:solidFill>
                <a:schemeClr val="accent2"/>
              </a:solidFill>
              <a:latin typeface="Arial"/>
              <a:ea typeface="Arial"/>
              <a:cs typeface="Arial"/>
              <a:sym typeface="Arial"/>
            </a:endParaRPr>
          </a:p>
        </p:txBody>
      </p:sp>
      <p:sp>
        <p:nvSpPr>
          <p:cNvPr id="256" name="Google Shape;256;p36"/>
          <p:cNvSpPr txBox="1"/>
          <p:nvPr>
            <p:ph idx="1" type="body"/>
          </p:nvPr>
        </p:nvSpPr>
        <p:spPr>
          <a:xfrm>
            <a:off x="107504" y="908720"/>
            <a:ext cx="8893175" cy="4897437"/>
          </a:xfrm>
          <a:prstGeom prst="rect">
            <a:avLst/>
          </a:prstGeom>
          <a:noFill/>
          <a:ln>
            <a:noFill/>
          </a:ln>
        </p:spPr>
        <p:txBody>
          <a:bodyPr anchorCtr="0" anchor="t" bIns="45700" lIns="91425" spcFirstLastPara="1" rIns="91425" wrap="square" tIns="45700">
            <a:noAutofit/>
          </a:bodyPr>
          <a:lstStyle/>
          <a:p>
            <a:pPr indent="-533400" lvl="1" marL="533400" marR="0" rtl="0" algn="l">
              <a:spcBef>
                <a:spcPts val="0"/>
              </a:spcBef>
              <a:spcAft>
                <a:spcPts val="0"/>
              </a:spcAft>
              <a:buClr>
                <a:srgbClr val="FF9900"/>
              </a:buClr>
              <a:buSzPts val="2000"/>
              <a:buFont typeface="Arial Narrow"/>
              <a:buAutoNum type="arabicPeriod"/>
            </a:pPr>
            <a:r>
              <a:rPr b="1" i="0" lang="en-CA" sz="2000" u="none" cap="none" strike="noStrike">
                <a:solidFill>
                  <a:schemeClr val="dk1"/>
                </a:solidFill>
                <a:latin typeface="Arial"/>
                <a:ea typeface="Arial"/>
                <a:cs typeface="Arial"/>
                <a:sym typeface="Arial"/>
              </a:rPr>
              <a:t>Seasonal Outlooks</a:t>
            </a:r>
            <a:r>
              <a:rPr b="0" i="0" lang="en-CA" sz="2000" u="none" cap="none" strike="noStrike">
                <a:solidFill>
                  <a:schemeClr val="dk1"/>
                </a:solidFill>
                <a:latin typeface="Arial"/>
                <a:ea typeface="Arial"/>
                <a:cs typeface="Arial"/>
                <a:sym typeface="Arial"/>
              </a:rPr>
              <a:t> for the </a:t>
            </a:r>
            <a:r>
              <a:rPr b="0" i="0" lang="en-CA" sz="2000" u="sng" cap="none" strike="noStrike">
                <a:solidFill>
                  <a:schemeClr val="dk1"/>
                </a:solidFill>
                <a:latin typeface="Arial"/>
                <a:ea typeface="Arial"/>
                <a:cs typeface="Arial"/>
                <a:sym typeface="Arial"/>
              </a:rPr>
              <a:t>upcoming</a:t>
            </a:r>
            <a:r>
              <a:rPr b="0" i="0" lang="en-CA" sz="2000" u="none" cap="none" strike="noStrike">
                <a:solidFill>
                  <a:schemeClr val="dk1"/>
                </a:solidFill>
                <a:latin typeface="Arial"/>
                <a:ea typeface="Arial"/>
                <a:cs typeface="Arial"/>
                <a:sym typeface="Arial"/>
              </a:rPr>
              <a:t> season: </a:t>
            </a:r>
            <a:r>
              <a:rPr lang="en-CA" sz="2000"/>
              <a:t>outlooks</a:t>
            </a:r>
            <a:r>
              <a:rPr b="0" i="0" lang="en-CA" sz="2000" u="none" cap="none" strike="noStrike">
                <a:solidFill>
                  <a:schemeClr val="dk1"/>
                </a:solidFill>
                <a:latin typeface="Arial"/>
                <a:ea typeface="Arial"/>
                <a:cs typeface="Arial"/>
                <a:sym typeface="Arial"/>
              </a:rPr>
              <a:t> from models on</a:t>
            </a:r>
            <a:endParaRPr/>
          </a:p>
          <a:p>
            <a:pPr indent="-273050" lvl="2" marL="1165225" marR="0" rtl="0" algn="l">
              <a:spcBef>
                <a:spcPts val="320"/>
              </a:spcBef>
              <a:spcAft>
                <a:spcPts val="0"/>
              </a:spcAft>
              <a:buClr>
                <a:srgbClr val="FF9900"/>
              </a:buClr>
              <a:buSzPts val="1600"/>
              <a:buFont typeface="Noto Sans Symbols"/>
              <a:buChar char="▪"/>
            </a:pPr>
            <a:r>
              <a:rPr b="0" i="0" lang="en-CA" sz="1600" u="none" cap="none" strike="noStrike">
                <a:solidFill>
                  <a:schemeClr val="dk1"/>
                </a:solidFill>
                <a:latin typeface="Arial"/>
                <a:ea typeface="Arial"/>
                <a:cs typeface="Arial"/>
                <a:sym typeface="Arial"/>
              </a:rPr>
              <a:t>temperature, </a:t>
            </a:r>
            <a:endParaRPr b="0" i="0" sz="1600" u="none" cap="none" strike="noStrike">
              <a:solidFill>
                <a:schemeClr val="dk1"/>
              </a:solidFill>
              <a:latin typeface="Arial"/>
              <a:ea typeface="Arial"/>
              <a:cs typeface="Arial"/>
              <a:sym typeface="Arial"/>
            </a:endParaRPr>
          </a:p>
          <a:p>
            <a:pPr indent="-273050" lvl="2" marL="1165225" marR="0" rtl="0" algn="l">
              <a:spcBef>
                <a:spcPts val="320"/>
              </a:spcBef>
              <a:spcAft>
                <a:spcPts val="0"/>
              </a:spcAft>
              <a:buClr>
                <a:srgbClr val="FF9900"/>
              </a:buClr>
              <a:buSzPts val="1600"/>
              <a:buFont typeface="Noto Sans Symbols"/>
              <a:buChar char="▪"/>
            </a:pPr>
            <a:r>
              <a:rPr b="0" i="0" lang="en-CA" sz="1600" u="none" cap="none" strike="noStrike">
                <a:solidFill>
                  <a:schemeClr val="dk1"/>
                </a:solidFill>
                <a:latin typeface="Arial"/>
                <a:ea typeface="Arial"/>
                <a:cs typeface="Arial"/>
                <a:sym typeface="Arial"/>
              </a:rPr>
              <a:t>precipitation and 	</a:t>
            </a:r>
            <a:endParaRPr/>
          </a:p>
          <a:p>
            <a:pPr indent="-273050" lvl="2" marL="1165225" marR="0" rtl="0" algn="l">
              <a:spcBef>
                <a:spcPts val="320"/>
              </a:spcBef>
              <a:spcAft>
                <a:spcPts val="0"/>
              </a:spcAft>
              <a:buClr>
                <a:srgbClr val="FF9900"/>
              </a:buClr>
              <a:buSzPts val="1600"/>
              <a:buFont typeface="Noto Sans Symbols"/>
              <a:buChar char="▪"/>
            </a:pPr>
            <a:r>
              <a:rPr b="0" i="0" lang="en-CA" sz="1600" u="none" cap="none" strike="noStrike">
                <a:solidFill>
                  <a:schemeClr val="dk1"/>
                </a:solidFill>
                <a:latin typeface="Arial"/>
                <a:ea typeface="Arial"/>
                <a:cs typeface="Arial"/>
                <a:sym typeface="Arial"/>
              </a:rPr>
              <a:t>sea-ice forecasts</a:t>
            </a:r>
            <a:endParaRPr/>
          </a:p>
          <a:p>
            <a:pPr indent="-171450" lvl="2" marL="1165225" marR="0" rtl="0" algn="l">
              <a:spcBef>
                <a:spcPts val="320"/>
              </a:spcBef>
              <a:spcAft>
                <a:spcPts val="0"/>
              </a:spcAft>
              <a:buClr>
                <a:srgbClr val="FF9900"/>
              </a:buClr>
              <a:buSzPts val="1600"/>
              <a:buFont typeface="Noto Sans Symbols"/>
              <a:buNone/>
            </a:pPr>
            <a:r>
              <a:t/>
            </a:r>
            <a:endParaRPr b="0" i="0" sz="1600" u="none" cap="none" strike="noStrike">
              <a:solidFill>
                <a:schemeClr val="dk1"/>
              </a:solidFill>
              <a:latin typeface="Arial"/>
              <a:ea typeface="Arial"/>
              <a:cs typeface="Arial"/>
              <a:sym typeface="Arial"/>
            </a:endParaRPr>
          </a:p>
          <a:p>
            <a:pPr indent="-533400" lvl="1" marL="533400" marR="0" rtl="0" algn="l">
              <a:spcBef>
                <a:spcPts val="400"/>
              </a:spcBef>
              <a:spcAft>
                <a:spcPts val="0"/>
              </a:spcAft>
              <a:buClr>
                <a:srgbClr val="FF9900"/>
              </a:buClr>
              <a:buSzPts val="2000"/>
              <a:buFont typeface="Arial Narrow"/>
              <a:buAutoNum type="arabicPeriod"/>
            </a:pPr>
            <a:r>
              <a:rPr b="1" i="0" lang="en-CA" sz="2000" u="none" cap="none" strike="noStrike">
                <a:solidFill>
                  <a:schemeClr val="dk1"/>
                </a:solidFill>
                <a:latin typeface="Arial"/>
                <a:ea typeface="Arial"/>
                <a:cs typeface="Arial"/>
                <a:sym typeface="Arial"/>
              </a:rPr>
              <a:t>Seasonal Summaries</a:t>
            </a:r>
            <a:r>
              <a:rPr b="0" i="0" lang="en-CA" sz="2000" u="none" cap="none" strike="noStrike">
                <a:solidFill>
                  <a:schemeClr val="dk1"/>
                </a:solidFill>
                <a:latin typeface="Arial"/>
                <a:ea typeface="Arial"/>
                <a:cs typeface="Arial"/>
                <a:sym typeface="Arial"/>
              </a:rPr>
              <a:t> of the </a:t>
            </a:r>
            <a:r>
              <a:rPr b="0" i="0" lang="en-CA" sz="2000" u="sng" cap="none" strike="noStrike">
                <a:solidFill>
                  <a:schemeClr val="dk1"/>
                </a:solidFill>
                <a:latin typeface="Arial"/>
                <a:ea typeface="Arial"/>
                <a:cs typeface="Arial"/>
                <a:sym typeface="Arial"/>
              </a:rPr>
              <a:t>past</a:t>
            </a:r>
            <a:r>
              <a:rPr b="0" i="0" lang="en-CA" sz="2000" u="none" cap="none" strike="noStrike">
                <a:solidFill>
                  <a:schemeClr val="dk1"/>
                </a:solidFill>
                <a:latin typeface="Arial"/>
                <a:ea typeface="Arial"/>
                <a:cs typeface="Arial"/>
                <a:sym typeface="Arial"/>
              </a:rPr>
              <a:t> season: describes actual temperature, precipitation and sea-ice details based on monitoring observations, including in the climate c</a:t>
            </a:r>
            <a:r>
              <a:rPr lang="en-CA" sz="2000"/>
              <a:t>hange context</a:t>
            </a:r>
            <a:endParaRPr/>
          </a:p>
          <a:p>
            <a:pPr indent="-406400" lvl="1" marL="533400" marR="0" rtl="0" algn="l">
              <a:spcBef>
                <a:spcPts val="400"/>
              </a:spcBef>
              <a:spcAft>
                <a:spcPts val="0"/>
              </a:spcAft>
              <a:buClr>
                <a:srgbClr val="FF9900"/>
              </a:buClr>
              <a:buSzPts val="2000"/>
              <a:buFont typeface="Arial Narrow"/>
              <a:buNone/>
            </a:pPr>
            <a:r>
              <a:t/>
            </a:r>
            <a:endParaRPr b="0" i="0" sz="2000" u="none" cap="none" strike="noStrike">
              <a:solidFill>
                <a:schemeClr val="dk1"/>
              </a:solidFill>
              <a:latin typeface="Arial"/>
              <a:ea typeface="Arial"/>
              <a:cs typeface="Arial"/>
              <a:sym typeface="Arial"/>
            </a:endParaRPr>
          </a:p>
          <a:p>
            <a:pPr indent="-533400" lvl="1" marL="533400" marR="0" rtl="0" algn="l">
              <a:spcBef>
                <a:spcPts val="400"/>
              </a:spcBef>
              <a:spcAft>
                <a:spcPts val="0"/>
              </a:spcAft>
              <a:buClr>
                <a:srgbClr val="FF9900"/>
              </a:buClr>
              <a:buSzPts val="2000"/>
              <a:buFont typeface="Arial Narrow"/>
              <a:buAutoNum type="arabicPeriod"/>
            </a:pPr>
            <a:r>
              <a:rPr b="1" i="0" lang="en-CA" sz="2000" u="none" cap="none" strike="noStrike">
                <a:solidFill>
                  <a:schemeClr val="dk1"/>
                </a:solidFill>
                <a:latin typeface="Arial"/>
                <a:ea typeface="Arial"/>
                <a:cs typeface="Arial"/>
                <a:sym typeface="Arial"/>
              </a:rPr>
              <a:t>Arctic Consensus Statement </a:t>
            </a:r>
            <a:r>
              <a:rPr b="0" i="0" lang="en-CA" sz="2000" u="none" cap="none" strike="noStrike">
                <a:solidFill>
                  <a:schemeClr val="dk1"/>
                </a:solidFill>
                <a:latin typeface="Arial"/>
                <a:ea typeface="Arial"/>
                <a:cs typeface="Arial"/>
                <a:sym typeface="Arial"/>
              </a:rPr>
              <a:t>a collaborate effort by the network</a:t>
            </a:r>
            <a:r>
              <a:rPr b="1" i="0" lang="en-CA" sz="2000" u="none" cap="none" strike="noStrike">
                <a:solidFill>
                  <a:schemeClr val="dk1"/>
                </a:solidFill>
                <a:latin typeface="Arial"/>
                <a:ea typeface="Arial"/>
                <a:cs typeface="Arial"/>
                <a:sym typeface="Arial"/>
              </a:rPr>
              <a:t> </a:t>
            </a:r>
            <a:r>
              <a:rPr b="0" i="0" lang="en-CA" sz="2000" u="none" cap="none" strike="noStrike">
                <a:solidFill>
                  <a:schemeClr val="dk1"/>
                </a:solidFill>
                <a:latin typeface="Arial"/>
                <a:ea typeface="Arial"/>
                <a:cs typeface="Arial"/>
                <a:sym typeface="Arial"/>
              </a:rPr>
              <a:t>which reviews</a:t>
            </a:r>
            <a:endParaRPr/>
          </a:p>
          <a:p>
            <a:pPr indent="-361950" lvl="2" marL="1104900" marR="0" rtl="0" algn="l">
              <a:spcBef>
                <a:spcPts val="320"/>
              </a:spcBef>
              <a:spcAft>
                <a:spcPts val="0"/>
              </a:spcAft>
              <a:buClr>
                <a:srgbClr val="FF9900"/>
              </a:buClr>
              <a:buSzPts val="1600"/>
              <a:buFont typeface="Noto Sans Symbols"/>
              <a:buChar char="▪"/>
            </a:pPr>
            <a:r>
              <a:rPr b="0" i="0" lang="en-CA" sz="1600" u="none" cap="none" strike="noStrike">
                <a:solidFill>
                  <a:schemeClr val="dk1"/>
                </a:solidFill>
                <a:latin typeface="Arial"/>
                <a:ea typeface="Arial"/>
                <a:cs typeface="Arial"/>
                <a:sym typeface="Arial"/>
              </a:rPr>
              <a:t>Trends in the historical monitoring data</a:t>
            </a:r>
            <a:endParaRPr b="0" i="0" sz="1600" u="none" cap="none" strike="noStrike">
              <a:solidFill>
                <a:schemeClr val="dk1"/>
              </a:solidFill>
              <a:latin typeface="Arial"/>
              <a:ea typeface="Arial"/>
              <a:cs typeface="Arial"/>
              <a:sym typeface="Arial"/>
            </a:endParaRPr>
          </a:p>
          <a:p>
            <a:pPr indent="-361950" lvl="2" marL="1104900" marR="0" rtl="0" algn="l">
              <a:spcBef>
                <a:spcPts val="320"/>
              </a:spcBef>
              <a:spcAft>
                <a:spcPts val="0"/>
              </a:spcAft>
              <a:buClr>
                <a:srgbClr val="FF9900"/>
              </a:buClr>
              <a:buSzPts val="1600"/>
              <a:buFont typeface="Noto Sans Symbols"/>
              <a:buChar char="▪"/>
            </a:pPr>
            <a:r>
              <a:rPr b="0" i="0" lang="en-CA" sz="1600" u="none" cap="none" strike="noStrike">
                <a:solidFill>
                  <a:schemeClr val="dk1"/>
                </a:solidFill>
                <a:latin typeface="Arial"/>
                <a:ea typeface="Arial"/>
                <a:cs typeface="Arial"/>
                <a:sym typeface="Arial"/>
              </a:rPr>
              <a:t>Forecasts from the models</a:t>
            </a:r>
            <a:endParaRPr/>
          </a:p>
          <a:p>
            <a:pPr indent="-361950" lvl="2" marL="1104900" marR="0" rtl="0" algn="l">
              <a:spcBef>
                <a:spcPts val="320"/>
              </a:spcBef>
              <a:spcAft>
                <a:spcPts val="0"/>
              </a:spcAft>
              <a:buClr>
                <a:srgbClr val="FF9900"/>
              </a:buClr>
              <a:buSzPts val="1600"/>
              <a:buFont typeface="Noto Sans Symbols"/>
              <a:buChar char="▪"/>
            </a:pPr>
            <a:r>
              <a:rPr b="0" i="0" lang="en-CA" sz="1600" u="none" cap="none" strike="noStrike">
                <a:solidFill>
                  <a:schemeClr val="dk1"/>
                </a:solidFill>
                <a:latin typeface="Arial"/>
                <a:ea typeface="Arial"/>
                <a:cs typeface="Arial"/>
                <a:sym typeface="Arial"/>
              </a:rPr>
              <a:t>Using Met/Ice climate expertise, fill gaps in the data</a:t>
            </a:r>
            <a:endParaRPr b="0" i="0" sz="1600" u="none" cap="none" strike="noStrike">
              <a:solidFill>
                <a:schemeClr val="dk1"/>
              </a:solidFill>
              <a:latin typeface="Arial"/>
              <a:ea typeface="Arial"/>
              <a:cs typeface="Arial"/>
              <a:sym typeface="Arial"/>
            </a:endParaRPr>
          </a:p>
          <a:p>
            <a:pPr indent="-361950" lvl="2" marL="1104900" marR="0" rtl="0" algn="l">
              <a:spcBef>
                <a:spcPts val="320"/>
              </a:spcBef>
              <a:spcAft>
                <a:spcPts val="0"/>
              </a:spcAft>
              <a:buClr>
                <a:srgbClr val="FF9900"/>
              </a:buClr>
              <a:buSzPts val="1600"/>
              <a:buFont typeface="Noto Sans Symbols"/>
              <a:buChar char="▪"/>
            </a:pPr>
            <a:r>
              <a:rPr b="0" i="0" lang="en-CA" sz="1600" u="none" cap="none" strike="noStrike">
                <a:solidFill>
                  <a:schemeClr val="dk1"/>
                </a:solidFill>
                <a:latin typeface="Arial"/>
                <a:ea typeface="Arial"/>
                <a:cs typeface="Arial"/>
                <a:sym typeface="Arial"/>
              </a:rPr>
              <a:t>Develop a consensus outlook for the  Arctic for the </a:t>
            </a:r>
            <a:r>
              <a:rPr b="0" i="0" lang="en-CA" sz="1600" u="sng" cap="none" strike="noStrike">
                <a:solidFill>
                  <a:schemeClr val="dk1"/>
                </a:solidFill>
                <a:latin typeface="Arial"/>
                <a:ea typeface="Arial"/>
                <a:cs typeface="Arial"/>
                <a:sym typeface="Arial"/>
              </a:rPr>
              <a:t>upcoming</a:t>
            </a:r>
            <a:r>
              <a:rPr b="0" i="0" lang="en-CA" sz="1600" u="none" cap="none" strike="noStrike">
                <a:solidFill>
                  <a:schemeClr val="dk1"/>
                </a:solidFill>
                <a:latin typeface="Arial"/>
                <a:ea typeface="Arial"/>
                <a:cs typeface="Arial"/>
                <a:sym typeface="Arial"/>
              </a:rPr>
              <a:t> season</a:t>
            </a:r>
            <a:endParaRPr b="1" i="0" sz="1600" u="none" cap="none" strike="noStrike">
              <a:solidFill>
                <a:schemeClr val="dk1"/>
              </a:solidFill>
              <a:latin typeface="Arial"/>
              <a:ea typeface="Arial"/>
              <a:cs typeface="Arial"/>
              <a:sym typeface="Arial"/>
            </a:endParaRPr>
          </a:p>
          <a:p>
            <a:pPr indent="-355600" lvl="0" marL="533400" marR="0" rtl="0" algn="l">
              <a:spcBef>
                <a:spcPts val="560"/>
              </a:spcBef>
              <a:spcAft>
                <a:spcPts val="0"/>
              </a:spcAft>
              <a:buClr>
                <a:srgbClr val="FF9900"/>
              </a:buClr>
              <a:buSzPts val="2800"/>
              <a:buFont typeface="Noto Sans Symbols"/>
              <a:buNone/>
            </a:pPr>
            <a:r>
              <a:t/>
            </a:r>
            <a:endParaRPr b="0" i="0" sz="2800" u="none" cap="none" strike="noStrike">
              <a:solidFill>
                <a:schemeClr val="dk1"/>
              </a:solidFill>
              <a:latin typeface="Arial"/>
              <a:ea typeface="Arial"/>
              <a:cs typeface="Arial"/>
              <a:sym typeface="Arial"/>
            </a:endParaRPr>
          </a:p>
        </p:txBody>
      </p:sp>
      <p:sp>
        <p:nvSpPr>
          <p:cNvPr id="257" name="Google Shape;257;p36"/>
          <p:cNvSpPr txBox="1"/>
          <p:nvPr>
            <p:ph idx="12" type="sldNum"/>
          </p:nvPr>
        </p:nvSpPr>
        <p:spPr>
          <a:xfrm>
            <a:off x="5867400" y="6478588"/>
            <a:ext cx="1152525" cy="31273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CA"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37"/>
          <p:cNvSpPr txBox="1"/>
          <p:nvPr>
            <p:ph type="title"/>
          </p:nvPr>
        </p:nvSpPr>
        <p:spPr>
          <a:xfrm>
            <a:off x="250825" y="188913"/>
            <a:ext cx="8713800" cy="792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CA"/>
              <a:t>Status for the ArcRCC NETWORK</a:t>
            </a:r>
            <a:endParaRPr/>
          </a:p>
        </p:txBody>
      </p:sp>
      <p:sp>
        <p:nvSpPr>
          <p:cNvPr id="264" name="Google Shape;264;p37"/>
          <p:cNvSpPr txBox="1"/>
          <p:nvPr>
            <p:ph idx="1" type="body"/>
          </p:nvPr>
        </p:nvSpPr>
        <p:spPr>
          <a:xfrm>
            <a:off x="250825" y="1099499"/>
            <a:ext cx="8713800" cy="4545600"/>
          </a:xfrm>
          <a:prstGeom prst="rect">
            <a:avLst/>
          </a:prstGeom>
        </p:spPr>
        <p:txBody>
          <a:bodyPr anchorCtr="0" anchor="t" bIns="45700" lIns="91425" spcFirstLastPara="1" rIns="91425" wrap="square" tIns="45700">
            <a:noAutofit/>
          </a:bodyPr>
          <a:lstStyle/>
          <a:p>
            <a:pPr indent="-406400" lvl="0" marL="457200" rtl="0" algn="l">
              <a:spcBef>
                <a:spcPts val="560"/>
              </a:spcBef>
              <a:spcAft>
                <a:spcPts val="0"/>
              </a:spcAft>
              <a:buSzPts val="2800"/>
              <a:buChar char="▪"/>
            </a:pPr>
            <a:r>
              <a:rPr lang="en-CA" sz="2400"/>
              <a:t>Demonstration Phase started May 2018 (at PARCOF-1)</a:t>
            </a:r>
            <a:endParaRPr sz="2400"/>
          </a:p>
          <a:p>
            <a:pPr indent="-406400" lvl="0" marL="457200" rtl="0" algn="l">
              <a:spcBef>
                <a:spcPts val="0"/>
              </a:spcBef>
              <a:spcAft>
                <a:spcPts val="0"/>
              </a:spcAft>
              <a:buSzPts val="2800"/>
              <a:buChar char="▪"/>
            </a:pPr>
            <a:r>
              <a:rPr lang="en-CA" sz="2400"/>
              <a:t>2018 to show Proof of Concept; WMO to acknowledge the network model to function</a:t>
            </a:r>
            <a:endParaRPr sz="2400"/>
          </a:p>
          <a:p>
            <a:pPr indent="-406400" lvl="0" marL="457200" rtl="0" algn="l">
              <a:spcBef>
                <a:spcPts val="0"/>
              </a:spcBef>
              <a:spcAft>
                <a:spcPts val="0"/>
              </a:spcAft>
              <a:buSzPts val="2800"/>
              <a:buChar char="▪"/>
            </a:pPr>
            <a:r>
              <a:rPr lang="en-CA" sz="2400"/>
              <a:t>Web site created, </a:t>
            </a:r>
            <a:r>
              <a:rPr b="1" lang="en-CA" sz="3000"/>
              <a:t>arctic-rcc.org</a:t>
            </a:r>
            <a:endParaRPr b="1" sz="3000"/>
          </a:p>
          <a:p>
            <a:pPr indent="-406400" lvl="0" marL="457200" rtl="0" algn="l">
              <a:spcBef>
                <a:spcPts val="0"/>
              </a:spcBef>
              <a:spcAft>
                <a:spcPts val="0"/>
              </a:spcAft>
              <a:buSzPts val="2800"/>
              <a:buChar char="▪"/>
            </a:pPr>
            <a:r>
              <a:rPr lang="en-CA" sz="2400"/>
              <a:t>Plan to seek designation as a WMO RCC  Network by mid-2020</a:t>
            </a:r>
            <a:endParaRPr sz="2400"/>
          </a:p>
          <a:p>
            <a:pPr indent="-406400" lvl="0" marL="457200" rtl="0" algn="l">
              <a:spcBef>
                <a:spcPts val="0"/>
              </a:spcBef>
              <a:spcAft>
                <a:spcPts val="0"/>
              </a:spcAft>
              <a:buSzPts val="2800"/>
              <a:buChar char="▪"/>
            </a:pPr>
            <a:r>
              <a:rPr lang="en-CA" sz="2400"/>
              <a:t>Prove ability to deliver Mandatory Functions</a:t>
            </a:r>
            <a:endParaRPr sz="2400"/>
          </a:p>
          <a:p>
            <a:pPr indent="0" lvl="0" marL="457200" rtl="0" algn="l">
              <a:spcBef>
                <a:spcPts val="560"/>
              </a:spcBef>
              <a:spcAft>
                <a:spcPts val="0"/>
              </a:spcAft>
              <a:buNone/>
            </a:pPr>
            <a:r>
              <a:t/>
            </a:r>
            <a:endParaRPr sz="2400"/>
          </a:p>
        </p:txBody>
      </p:sp>
      <p:sp>
        <p:nvSpPr>
          <p:cNvPr id="265" name="Google Shape;265;p37"/>
          <p:cNvSpPr txBox="1"/>
          <p:nvPr>
            <p:ph idx="12" type="sldNum"/>
          </p:nvPr>
        </p:nvSpPr>
        <p:spPr>
          <a:xfrm>
            <a:off x="5867400" y="6478588"/>
            <a:ext cx="1152600" cy="3126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CA"/>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38"/>
          <p:cNvSpPr txBox="1"/>
          <p:nvPr>
            <p:ph type="title"/>
          </p:nvPr>
        </p:nvSpPr>
        <p:spPr>
          <a:xfrm>
            <a:off x="250825" y="188913"/>
            <a:ext cx="8713800" cy="792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CA"/>
              <a:t>Objectives for PARCOF-3</a:t>
            </a:r>
            <a:endParaRPr/>
          </a:p>
        </p:txBody>
      </p:sp>
      <p:sp>
        <p:nvSpPr>
          <p:cNvPr id="272" name="Google Shape;272;p38"/>
          <p:cNvSpPr txBox="1"/>
          <p:nvPr>
            <p:ph idx="1" type="body"/>
          </p:nvPr>
        </p:nvSpPr>
        <p:spPr>
          <a:xfrm>
            <a:off x="250825" y="1052513"/>
            <a:ext cx="8713800" cy="4897500"/>
          </a:xfrm>
          <a:prstGeom prst="rect">
            <a:avLst/>
          </a:prstGeom>
        </p:spPr>
        <p:txBody>
          <a:bodyPr anchorCtr="0" anchor="t" bIns="45700" lIns="91425" spcFirstLastPara="1" rIns="91425" wrap="square" tIns="45700">
            <a:noAutofit/>
          </a:bodyPr>
          <a:lstStyle/>
          <a:p>
            <a:pPr indent="-457200" lvl="0" marL="457200" rtl="0" algn="l">
              <a:spcBef>
                <a:spcPts val="560"/>
              </a:spcBef>
              <a:spcAft>
                <a:spcPts val="0"/>
              </a:spcAft>
              <a:buSzPts val="3600"/>
              <a:buChar char="▪"/>
            </a:pPr>
            <a:r>
              <a:rPr lang="en-CA" sz="3600"/>
              <a:t>P</a:t>
            </a:r>
            <a:r>
              <a:rPr lang="en-CA" sz="3600"/>
              <a:t>resent outlooks/Long Range Forecasts for the summer 2019</a:t>
            </a:r>
            <a:endParaRPr sz="3600"/>
          </a:p>
          <a:p>
            <a:pPr indent="0" lvl="0" marL="457200" rtl="0" algn="l">
              <a:spcBef>
                <a:spcPts val="560"/>
              </a:spcBef>
              <a:spcAft>
                <a:spcPts val="0"/>
              </a:spcAft>
              <a:buNone/>
            </a:pPr>
            <a:r>
              <a:t/>
            </a:r>
            <a:endParaRPr sz="3600"/>
          </a:p>
          <a:p>
            <a:pPr indent="-457200" lvl="0" marL="457200" rtl="0" algn="l">
              <a:spcBef>
                <a:spcPts val="560"/>
              </a:spcBef>
              <a:spcAft>
                <a:spcPts val="0"/>
              </a:spcAft>
              <a:buSzPts val="3600"/>
              <a:buChar char="▪"/>
            </a:pPr>
            <a:r>
              <a:rPr lang="en-CA" sz="3600"/>
              <a:t>Review the performance of previous forecasts</a:t>
            </a:r>
            <a:endParaRPr sz="3600"/>
          </a:p>
          <a:p>
            <a:pPr indent="0" lvl="0" marL="0" rtl="0" algn="l">
              <a:spcBef>
                <a:spcPts val="560"/>
              </a:spcBef>
              <a:spcAft>
                <a:spcPts val="0"/>
              </a:spcAft>
              <a:buNone/>
            </a:pPr>
            <a:r>
              <a:t/>
            </a:r>
            <a:endParaRPr sz="3600"/>
          </a:p>
        </p:txBody>
      </p:sp>
      <p:sp>
        <p:nvSpPr>
          <p:cNvPr id="273" name="Google Shape;273;p38"/>
          <p:cNvSpPr txBox="1"/>
          <p:nvPr>
            <p:ph idx="12" type="sldNum"/>
          </p:nvPr>
        </p:nvSpPr>
        <p:spPr>
          <a:xfrm>
            <a:off x="5867400" y="6478588"/>
            <a:ext cx="1152600" cy="3126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CA"/>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39"/>
          <p:cNvSpPr txBox="1"/>
          <p:nvPr>
            <p:ph type="title"/>
          </p:nvPr>
        </p:nvSpPr>
        <p:spPr>
          <a:xfrm>
            <a:off x="250825" y="188913"/>
            <a:ext cx="8713788" cy="79216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CA" sz="3600" u="none" cap="none" strike="noStrike">
                <a:solidFill>
                  <a:schemeClr val="accent2"/>
                </a:solidFill>
                <a:latin typeface="Arial"/>
                <a:ea typeface="Arial"/>
                <a:cs typeface="Arial"/>
                <a:sym typeface="Arial"/>
              </a:rPr>
              <a:t> </a:t>
            </a:r>
            <a:r>
              <a:rPr lang="en-CA"/>
              <a:t>T</a:t>
            </a:r>
            <a:r>
              <a:rPr b="1" i="0" lang="en-CA" sz="3600" u="none" cap="none" strike="noStrike">
                <a:solidFill>
                  <a:schemeClr val="accent2"/>
                </a:solidFill>
                <a:latin typeface="Arial"/>
                <a:ea typeface="Arial"/>
                <a:cs typeface="Arial"/>
                <a:sym typeface="Arial"/>
              </a:rPr>
              <a:t>his information is different </a:t>
            </a:r>
            <a:r>
              <a:rPr lang="en-CA"/>
              <a:t>from</a:t>
            </a:r>
            <a:endParaRPr b="1" i="0" sz="3600" u="none" cap="none" strike="noStrike">
              <a:solidFill>
                <a:schemeClr val="accent2"/>
              </a:solidFill>
              <a:latin typeface="Arial"/>
              <a:ea typeface="Arial"/>
              <a:cs typeface="Arial"/>
              <a:sym typeface="Arial"/>
            </a:endParaRPr>
          </a:p>
        </p:txBody>
      </p:sp>
      <p:sp>
        <p:nvSpPr>
          <p:cNvPr id="280" name="Google Shape;280;p39"/>
          <p:cNvSpPr txBox="1"/>
          <p:nvPr>
            <p:ph idx="1" type="body"/>
          </p:nvPr>
        </p:nvSpPr>
        <p:spPr>
          <a:xfrm>
            <a:off x="250825" y="1052513"/>
            <a:ext cx="8713788" cy="48974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9900"/>
              </a:buClr>
              <a:buSzPts val="2400"/>
              <a:buFont typeface="Noto Sans Symbols"/>
              <a:buNone/>
            </a:pPr>
            <a:r>
              <a:rPr b="0" i="0" lang="en-CA" u="none" cap="none" strike="noStrike">
                <a:solidFill>
                  <a:schemeClr val="dk1"/>
                </a:solidFill>
                <a:latin typeface="Arial"/>
                <a:ea typeface="Arial"/>
                <a:cs typeface="Arial"/>
                <a:sym typeface="Arial"/>
              </a:rPr>
              <a:t>The Arctic Council’s Arctic Monitoring and Assessment Programme (AMAP)</a:t>
            </a:r>
            <a:endParaRPr/>
          </a:p>
          <a:p>
            <a:pPr indent="-533400" lvl="0" marL="533400" marR="0" rtl="0" algn="l">
              <a:spcBef>
                <a:spcPts val="480"/>
              </a:spcBef>
              <a:spcAft>
                <a:spcPts val="0"/>
              </a:spcAft>
              <a:buClr>
                <a:srgbClr val="FF9900"/>
              </a:buClr>
              <a:buSzPts val="2400"/>
              <a:buFont typeface="Noto Sans Symbols"/>
              <a:buChar char="▪"/>
            </a:pPr>
            <a:r>
              <a:rPr b="0" i="0" lang="en-CA" sz="2400" u="none" cap="none" strike="noStrike">
                <a:solidFill>
                  <a:schemeClr val="dk1"/>
                </a:solidFill>
                <a:latin typeface="Arial"/>
                <a:ea typeface="Arial"/>
                <a:cs typeface="Arial"/>
                <a:sym typeface="Arial"/>
              </a:rPr>
              <a:t>i.e. the Snow Water Ice and Permafrost Assessment (SWIPA) report discusses trends and future predictions, updated once every 5-6 years</a:t>
            </a:r>
            <a:endParaRPr/>
          </a:p>
          <a:p>
            <a:pPr indent="0" lvl="0" marL="0" marR="0" rtl="0" algn="l">
              <a:spcBef>
                <a:spcPts val="480"/>
              </a:spcBef>
              <a:spcAft>
                <a:spcPts val="0"/>
              </a:spcAft>
              <a:buNone/>
            </a:pPr>
            <a:r>
              <a:rPr b="0" i="0" lang="en-CA" u="none" cap="none" strike="noStrike">
                <a:solidFill>
                  <a:schemeClr val="dk1"/>
                </a:solidFill>
                <a:latin typeface="Arial"/>
                <a:ea typeface="Arial"/>
                <a:cs typeface="Arial"/>
                <a:sym typeface="Arial"/>
              </a:rPr>
              <a:t>Arctic Report Card</a:t>
            </a:r>
            <a:endParaRPr/>
          </a:p>
          <a:p>
            <a:pPr indent="-533400" lvl="0" marL="533400" marR="0" rtl="0" algn="l">
              <a:spcBef>
                <a:spcPts val="480"/>
              </a:spcBef>
              <a:spcAft>
                <a:spcPts val="0"/>
              </a:spcAft>
              <a:buClr>
                <a:srgbClr val="FF9900"/>
              </a:buClr>
              <a:buSzPts val="2400"/>
              <a:buFont typeface="Noto Sans Symbols"/>
              <a:buChar char="▪"/>
            </a:pPr>
            <a:r>
              <a:rPr b="0" i="0" lang="en-CA" sz="2400" u="none" cap="none" strike="noStrike">
                <a:solidFill>
                  <a:schemeClr val="dk1"/>
                </a:solidFill>
                <a:latin typeface="Arial"/>
                <a:ea typeface="Arial"/>
                <a:cs typeface="Arial"/>
                <a:sym typeface="Arial"/>
              </a:rPr>
              <a:t>Annual Summary of the Arctic climate over the past year</a:t>
            </a:r>
            <a:endParaRPr/>
          </a:p>
          <a:p>
            <a:pPr indent="-381000" lvl="0" marL="533400" marR="0" rtl="0" algn="l">
              <a:spcBef>
                <a:spcPts val="480"/>
              </a:spcBef>
              <a:spcAft>
                <a:spcPts val="0"/>
              </a:spcAft>
              <a:buClr>
                <a:srgbClr val="FF9900"/>
              </a:buClr>
              <a:buSzPts val="2400"/>
              <a:buFont typeface="Noto Sans Symbols"/>
              <a:buNone/>
            </a:pPr>
            <a:r>
              <a:t/>
            </a:r>
            <a:endParaRPr b="0" i="0" sz="2400" u="none" cap="none" strike="noStrike">
              <a:solidFill>
                <a:schemeClr val="dk1"/>
              </a:solidFill>
              <a:latin typeface="Arial"/>
              <a:ea typeface="Arial"/>
              <a:cs typeface="Arial"/>
              <a:sym typeface="Arial"/>
            </a:endParaRPr>
          </a:p>
          <a:p>
            <a:pPr indent="0" lvl="0" marL="0" marR="0" rtl="0" algn="ctr">
              <a:spcBef>
                <a:spcPts val="480"/>
              </a:spcBef>
              <a:spcAft>
                <a:spcPts val="0"/>
              </a:spcAft>
              <a:buClr>
                <a:srgbClr val="FF9900"/>
              </a:buClr>
              <a:buSzPts val="2400"/>
              <a:buFont typeface="Noto Sans Symbols"/>
              <a:buNone/>
            </a:pPr>
            <a:r>
              <a:rPr b="1" i="0" lang="en-CA" sz="2400" u="none" cap="none" strike="noStrike">
                <a:solidFill>
                  <a:srgbClr val="00B050"/>
                </a:solidFill>
                <a:latin typeface="Arial"/>
                <a:ea typeface="Arial"/>
                <a:cs typeface="Arial"/>
                <a:sym typeface="Arial"/>
              </a:rPr>
              <a:t>ArcRCC products are </a:t>
            </a:r>
            <a:r>
              <a:rPr b="1" i="0" lang="en-CA" sz="2400" u="sng" cap="none" strike="noStrike">
                <a:solidFill>
                  <a:srgbClr val="00B050"/>
                </a:solidFill>
                <a:latin typeface="Arial"/>
                <a:ea typeface="Arial"/>
                <a:cs typeface="Arial"/>
                <a:sym typeface="Arial"/>
              </a:rPr>
              <a:t>ongoing</a:t>
            </a:r>
            <a:r>
              <a:rPr b="1" i="0" lang="en-CA" sz="2400" u="none" cap="none" strike="noStrike">
                <a:solidFill>
                  <a:srgbClr val="00B050"/>
                </a:solidFill>
                <a:latin typeface="Arial"/>
                <a:ea typeface="Arial"/>
                <a:cs typeface="Arial"/>
                <a:sym typeface="Arial"/>
              </a:rPr>
              <a:t> operational Arctic climate summary and forecast products that are updated every Winter and Summer</a:t>
            </a:r>
            <a:endParaRPr b="1" i="0" sz="2400" u="none" cap="none" strike="noStrike">
              <a:solidFill>
                <a:srgbClr val="00B050"/>
              </a:solidFill>
              <a:latin typeface="Arial"/>
              <a:ea typeface="Arial"/>
              <a:cs typeface="Arial"/>
              <a:sym typeface="Arial"/>
            </a:endParaRPr>
          </a:p>
        </p:txBody>
      </p:sp>
      <p:sp>
        <p:nvSpPr>
          <p:cNvPr id="281" name="Google Shape;281;p39"/>
          <p:cNvSpPr txBox="1"/>
          <p:nvPr>
            <p:ph idx="12" type="sldNum"/>
          </p:nvPr>
        </p:nvSpPr>
        <p:spPr>
          <a:xfrm>
            <a:off x="5867400" y="6478588"/>
            <a:ext cx="1152525" cy="31273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CA"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40"/>
          <p:cNvSpPr txBox="1"/>
          <p:nvPr>
            <p:ph type="title"/>
          </p:nvPr>
        </p:nvSpPr>
        <p:spPr>
          <a:xfrm>
            <a:off x="250825" y="3573463"/>
            <a:ext cx="8713788" cy="71913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CA" sz="4000" u="none" cap="none" strike="noStrike">
                <a:solidFill>
                  <a:schemeClr val="lt1"/>
                </a:solidFill>
                <a:latin typeface="Arial Narrow"/>
                <a:ea typeface="Arial Narrow"/>
                <a:cs typeface="Arial Narrow"/>
                <a:sym typeface="Arial Narrow"/>
              </a:rPr>
              <a:t>Thank you!</a:t>
            </a:r>
            <a:endParaRPr b="0" i="0" sz="4000" u="none" cap="none" strike="noStrike">
              <a:solidFill>
                <a:schemeClr val="lt1"/>
              </a:solidFill>
              <a:latin typeface="Arial Narrow"/>
              <a:ea typeface="Arial Narrow"/>
              <a:cs typeface="Arial Narrow"/>
              <a:sym typeface="Arial Narrow"/>
            </a:endParaRPr>
          </a:p>
        </p:txBody>
      </p:sp>
      <p:sp>
        <p:nvSpPr>
          <p:cNvPr id="288" name="Google Shape;288;p40"/>
          <p:cNvSpPr txBox="1"/>
          <p:nvPr>
            <p:ph idx="12" type="sldNum"/>
          </p:nvPr>
        </p:nvSpPr>
        <p:spPr>
          <a:xfrm>
            <a:off x="5148263" y="6462713"/>
            <a:ext cx="1905000" cy="31273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CA"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289" name="Google Shape;289;p40"/>
          <p:cNvSpPr txBox="1"/>
          <p:nvPr/>
        </p:nvSpPr>
        <p:spPr>
          <a:xfrm>
            <a:off x="2720675" y="4543475"/>
            <a:ext cx="3758700" cy="114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CA" sz="1800">
                <a:solidFill>
                  <a:srgbClr val="F3F3F3"/>
                </a:solidFill>
              </a:rPr>
              <a:t>http://arctic-rcc.org</a:t>
            </a:r>
            <a:endParaRPr b="1" sz="1800">
              <a:solidFill>
                <a:srgbClr val="F3F3F3"/>
              </a:solidFill>
            </a:endParaRPr>
          </a:p>
        </p:txBody>
      </p:sp>
      <p:sp>
        <p:nvSpPr>
          <p:cNvPr id="290" name="Google Shape;290;p40"/>
          <p:cNvSpPr txBox="1"/>
          <p:nvPr/>
        </p:nvSpPr>
        <p:spPr>
          <a:xfrm>
            <a:off x="3850650" y="4953525"/>
            <a:ext cx="1442700" cy="10389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91" name="Google Shape;291;p40"/>
          <p:cNvPicPr preferRelativeResize="0"/>
          <p:nvPr/>
        </p:nvPicPr>
        <p:blipFill>
          <a:blip r:embed="rId3">
            <a:alphaModFix/>
          </a:blip>
          <a:stretch>
            <a:fillRect/>
          </a:stretch>
        </p:blipFill>
        <p:spPr>
          <a:xfrm>
            <a:off x="3850654" y="4919420"/>
            <a:ext cx="1442701" cy="10729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8"/>
          <p:cNvSpPr txBox="1"/>
          <p:nvPr>
            <p:ph type="title"/>
          </p:nvPr>
        </p:nvSpPr>
        <p:spPr>
          <a:xfrm>
            <a:off x="250825" y="188913"/>
            <a:ext cx="8713800" cy="792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CA"/>
              <a:t>PARCOF logo, design Tommi Mäkelä </a:t>
            </a:r>
            <a:endParaRPr/>
          </a:p>
        </p:txBody>
      </p:sp>
      <p:sp>
        <p:nvSpPr>
          <p:cNvPr id="178" name="Google Shape;178;p28"/>
          <p:cNvSpPr txBox="1"/>
          <p:nvPr>
            <p:ph idx="1" type="body"/>
          </p:nvPr>
        </p:nvSpPr>
        <p:spPr>
          <a:xfrm>
            <a:off x="250825" y="1052513"/>
            <a:ext cx="8713800" cy="4897500"/>
          </a:xfrm>
          <a:prstGeom prst="rect">
            <a:avLst/>
          </a:prstGeom>
        </p:spPr>
        <p:txBody>
          <a:bodyPr anchorCtr="0" anchor="t" bIns="45700" lIns="91425" spcFirstLastPara="1" rIns="91425" wrap="square" tIns="45700">
            <a:noAutofit/>
          </a:bodyPr>
          <a:lstStyle/>
          <a:p>
            <a:pPr indent="0" lvl="0" marL="0" rtl="0" algn="l">
              <a:spcBef>
                <a:spcPts val="560"/>
              </a:spcBef>
              <a:spcAft>
                <a:spcPts val="0"/>
              </a:spcAft>
              <a:buNone/>
            </a:pPr>
            <a:r>
              <a:t/>
            </a:r>
            <a:endParaRPr/>
          </a:p>
        </p:txBody>
      </p:sp>
      <p:sp>
        <p:nvSpPr>
          <p:cNvPr id="179" name="Google Shape;179;p28"/>
          <p:cNvSpPr txBox="1"/>
          <p:nvPr>
            <p:ph idx="12" type="sldNum"/>
          </p:nvPr>
        </p:nvSpPr>
        <p:spPr>
          <a:xfrm>
            <a:off x="5867400" y="6478588"/>
            <a:ext cx="1152600" cy="3126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CA"/>
              <a:t>‹#›</a:t>
            </a:fld>
            <a:endParaRPr/>
          </a:p>
        </p:txBody>
      </p:sp>
      <p:pic>
        <p:nvPicPr>
          <p:cNvPr id="180" name="Google Shape;180;p28"/>
          <p:cNvPicPr preferRelativeResize="0"/>
          <p:nvPr/>
        </p:nvPicPr>
        <p:blipFill>
          <a:blip r:embed="rId3">
            <a:alphaModFix/>
          </a:blip>
          <a:stretch>
            <a:fillRect/>
          </a:stretch>
        </p:blipFill>
        <p:spPr>
          <a:xfrm>
            <a:off x="1447800" y="1278284"/>
            <a:ext cx="6029400" cy="4484291"/>
          </a:xfrm>
          <a:prstGeom prst="rect">
            <a:avLst/>
          </a:prstGeom>
          <a:noFill/>
          <a:ln>
            <a:noFill/>
          </a:ln>
        </p:spPr>
      </p:pic>
      <p:sp>
        <p:nvSpPr>
          <p:cNvPr id="181" name="Google Shape;181;p28"/>
          <p:cNvSpPr txBox="1"/>
          <p:nvPr/>
        </p:nvSpPr>
        <p:spPr>
          <a:xfrm>
            <a:off x="-2766925" y="2529750"/>
            <a:ext cx="7352100" cy="85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9"/>
          <p:cNvSpPr txBox="1"/>
          <p:nvPr>
            <p:ph idx="12" type="sldNum"/>
          </p:nvPr>
        </p:nvSpPr>
        <p:spPr>
          <a:xfrm>
            <a:off x="5795963" y="6467475"/>
            <a:ext cx="1152525" cy="33178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CA" sz="1200">
                <a:solidFill>
                  <a:schemeClr val="dk1"/>
                </a:solidFill>
                <a:latin typeface="Arial"/>
                <a:ea typeface="Arial"/>
                <a:cs typeface="Arial"/>
                <a:sym typeface="Arial"/>
              </a:rPr>
              <a:t>‹#›</a:t>
            </a:fld>
            <a:endParaRPr b="0" sz="1200">
              <a:solidFill>
                <a:schemeClr val="dk1"/>
              </a:solidFill>
              <a:latin typeface="Arial"/>
              <a:ea typeface="Arial"/>
              <a:cs typeface="Arial"/>
              <a:sym typeface="Arial"/>
            </a:endParaRPr>
          </a:p>
        </p:txBody>
      </p:sp>
      <p:sp>
        <p:nvSpPr>
          <p:cNvPr id="187" name="Google Shape;187;p29"/>
          <p:cNvSpPr txBox="1"/>
          <p:nvPr/>
        </p:nvSpPr>
        <p:spPr>
          <a:xfrm>
            <a:off x="1907704" y="260648"/>
            <a:ext cx="6985000" cy="1470025"/>
          </a:xfrm>
          <a:prstGeom prst="rect">
            <a:avLst/>
          </a:prstGeom>
          <a:solidFill>
            <a:srgbClr val="00336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CA" sz="4000">
                <a:solidFill>
                  <a:schemeClr val="lt1"/>
                </a:solidFill>
                <a:latin typeface="Arial"/>
                <a:ea typeface="Arial"/>
                <a:cs typeface="Arial"/>
                <a:sym typeface="Arial"/>
              </a:rPr>
              <a:t>What’s the difference?</a:t>
            </a:r>
            <a:endParaRPr b="1" sz="4000">
              <a:solidFill>
                <a:schemeClr val="lt1"/>
              </a:solidFill>
              <a:latin typeface="Arial"/>
              <a:ea typeface="Arial"/>
              <a:cs typeface="Arial"/>
              <a:sym typeface="Arial"/>
            </a:endParaRPr>
          </a:p>
        </p:txBody>
      </p:sp>
      <p:sp>
        <p:nvSpPr>
          <p:cNvPr id="188" name="Google Shape;188;p29"/>
          <p:cNvSpPr txBox="1"/>
          <p:nvPr/>
        </p:nvSpPr>
        <p:spPr>
          <a:xfrm>
            <a:off x="431642" y="1905794"/>
            <a:ext cx="3852326" cy="353943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CA" sz="1600">
                <a:solidFill>
                  <a:schemeClr val="dk1"/>
                </a:solidFill>
                <a:latin typeface="Arial"/>
                <a:ea typeface="Arial"/>
                <a:cs typeface="Arial"/>
                <a:sym typeface="Arial"/>
              </a:rPr>
              <a:t>Weather</a:t>
            </a:r>
            <a:endParaRPr/>
          </a:p>
          <a:p>
            <a:pPr indent="0" lvl="0" marL="0" marR="0" rtl="0" algn="ctr">
              <a:spcBef>
                <a:spcPts val="0"/>
              </a:spcBef>
              <a:spcAft>
                <a:spcPts val="0"/>
              </a:spcAft>
              <a:buNone/>
            </a:pPr>
            <a:r>
              <a:t/>
            </a:r>
            <a:endParaRPr b="1" sz="1600">
              <a:solidFill>
                <a:schemeClr val="dk1"/>
              </a:solidFill>
              <a:latin typeface="Arial"/>
              <a:ea typeface="Arial"/>
              <a:cs typeface="Arial"/>
              <a:sym typeface="Arial"/>
            </a:endParaRPr>
          </a:p>
          <a:p>
            <a:pPr indent="0" lvl="0" marL="0" marR="0" rtl="0" algn="ctr">
              <a:spcBef>
                <a:spcPts val="0"/>
              </a:spcBef>
              <a:spcAft>
                <a:spcPts val="0"/>
              </a:spcAft>
              <a:buNone/>
            </a:pPr>
            <a:r>
              <a:t/>
            </a:r>
            <a:endParaRPr b="1" sz="1600">
              <a:solidFill>
                <a:schemeClr val="dk1"/>
              </a:solidFill>
              <a:latin typeface="Arial"/>
              <a:ea typeface="Arial"/>
              <a:cs typeface="Arial"/>
              <a:sym typeface="Arial"/>
            </a:endParaRPr>
          </a:p>
          <a:p>
            <a:pPr indent="0" lvl="0" marL="0" marR="0" rtl="0" algn="ctr">
              <a:spcBef>
                <a:spcPts val="0"/>
              </a:spcBef>
              <a:spcAft>
                <a:spcPts val="0"/>
              </a:spcAft>
              <a:buNone/>
            </a:pPr>
            <a:r>
              <a:t/>
            </a:r>
            <a:endParaRPr b="1" sz="16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Arial"/>
              <a:buChar char="•"/>
            </a:pPr>
            <a:r>
              <a:rPr b="1" lang="en-CA" sz="1600">
                <a:solidFill>
                  <a:schemeClr val="dk1"/>
                </a:solidFill>
                <a:latin typeface="Arial"/>
                <a:ea typeface="Arial"/>
                <a:cs typeface="Arial"/>
                <a:sym typeface="Arial"/>
              </a:rPr>
              <a:t>Conditions </a:t>
            </a:r>
            <a:r>
              <a:rPr b="1" lang="en-CA" sz="1600">
                <a:solidFill>
                  <a:schemeClr val="dk1"/>
                </a:solidFill>
              </a:rPr>
              <a:t>o</a:t>
            </a:r>
            <a:r>
              <a:rPr b="1" lang="en-CA" sz="1600">
                <a:solidFill>
                  <a:schemeClr val="dk1"/>
                </a:solidFill>
                <a:latin typeface="Arial"/>
                <a:ea typeface="Arial"/>
                <a:cs typeface="Arial"/>
                <a:sym typeface="Arial"/>
              </a:rPr>
              <a:t>f the atmosphere over a short period of time</a:t>
            </a:r>
            <a:endParaRPr/>
          </a:p>
          <a:p>
            <a:pPr indent="-285750" lvl="0" marL="285750" marR="0" rtl="0" algn="l">
              <a:spcBef>
                <a:spcPts val="0"/>
              </a:spcBef>
              <a:spcAft>
                <a:spcPts val="0"/>
              </a:spcAft>
              <a:buClr>
                <a:schemeClr val="dk1"/>
              </a:buClr>
              <a:buSzPts val="1600"/>
              <a:buFont typeface="Arial"/>
              <a:buChar char="•"/>
            </a:pPr>
            <a:r>
              <a:rPr b="1" lang="en-CA" sz="1600">
                <a:solidFill>
                  <a:schemeClr val="dk1"/>
                </a:solidFill>
                <a:latin typeface="Arial"/>
                <a:ea typeface="Arial"/>
                <a:cs typeface="Arial"/>
                <a:sym typeface="Arial"/>
              </a:rPr>
              <a:t>Reported in terms of hours and days for a city, town, region</a:t>
            </a:r>
            <a:endParaRPr/>
          </a:p>
          <a:p>
            <a:pPr indent="0" lvl="0" marL="0" marR="0" rtl="0" algn="l">
              <a:spcBef>
                <a:spcPts val="0"/>
              </a:spcBef>
              <a:spcAft>
                <a:spcPts val="0"/>
              </a:spcAft>
              <a:buNone/>
            </a:pPr>
            <a:r>
              <a:t/>
            </a:r>
            <a:endParaRPr b="1" i="1" sz="1600">
              <a:solidFill>
                <a:schemeClr val="dk1"/>
              </a:solidFill>
              <a:latin typeface="Arial"/>
              <a:ea typeface="Arial"/>
              <a:cs typeface="Arial"/>
              <a:sym typeface="Arial"/>
            </a:endParaRPr>
          </a:p>
          <a:p>
            <a:pPr indent="0" lvl="0" marL="0" marR="0" rtl="0" algn="l">
              <a:spcBef>
                <a:spcPts val="0"/>
              </a:spcBef>
              <a:spcAft>
                <a:spcPts val="0"/>
              </a:spcAft>
              <a:buNone/>
            </a:pPr>
            <a:r>
              <a:rPr b="1" lang="en-CA" sz="1600" u="sng">
                <a:solidFill>
                  <a:schemeClr val="dk1"/>
                </a:solidFill>
                <a:latin typeface="Arial"/>
                <a:ea typeface="Arial"/>
                <a:cs typeface="Arial"/>
                <a:sym typeface="Arial"/>
              </a:rPr>
              <a:t>It answers these questions</a:t>
            </a:r>
            <a:endParaRPr/>
          </a:p>
          <a:p>
            <a:pPr indent="-285750" lvl="0" marL="285750" marR="0" rtl="0" algn="l">
              <a:spcBef>
                <a:spcPts val="0"/>
              </a:spcBef>
              <a:spcAft>
                <a:spcPts val="0"/>
              </a:spcAft>
              <a:buClr>
                <a:schemeClr val="dk1"/>
              </a:buClr>
              <a:buSzPts val="1600"/>
              <a:buFont typeface="Arial"/>
              <a:buChar char="•"/>
            </a:pPr>
            <a:r>
              <a:rPr b="1" i="1" lang="en-CA" sz="1600">
                <a:solidFill>
                  <a:schemeClr val="dk1"/>
                </a:solidFill>
                <a:latin typeface="Arial"/>
                <a:ea typeface="Arial"/>
                <a:cs typeface="Arial"/>
                <a:sym typeface="Arial"/>
              </a:rPr>
              <a:t>What is the temperature right now? </a:t>
            </a:r>
            <a:endParaRPr/>
          </a:p>
          <a:p>
            <a:pPr indent="-285750" lvl="0" marL="285750" marR="0" rtl="0" algn="l">
              <a:spcBef>
                <a:spcPts val="0"/>
              </a:spcBef>
              <a:spcAft>
                <a:spcPts val="0"/>
              </a:spcAft>
              <a:buClr>
                <a:schemeClr val="dk1"/>
              </a:buClr>
              <a:buSzPts val="1600"/>
              <a:buFont typeface="Arial"/>
              <a:buChar char="•"/>
            </a:pPr>
            <a:r>
              <a:rPr b="1" i="1" lang="en-CA" sz="1600">
                <a:solidFill>
                  <a:schemeClr val="dk1"/>
                </a:solidFill>
                <a:latin typeface="Arial"/>
                <a:ea typeface="Arial"/>
                <a:cs typeface="Arial"/>
                <a:sym typeface="Arial"/>
              </a:rPr>
              <a:t>Will I need a coat this afternoon? </a:t>
            </a:r>
            <a:endParaRPr/>
          </a:p>
          <a:p>
            <a:pPr indent="-285750" lvl="0" marL="285750" marR="0" rtl="0" algn="l">
              <a:spcBef>
                <a:spcPts val="0"/>
              </a:spcBef>
              <a:spcAft>
                <a:spcPts val="0"/>
              </a:spcAft>
              <a:buClr>
                <a:schemeClr val="dk1"/>
              </a:buClr>
              <a:buSzPts val="1600"/>
              <a:buFont typeface="Arial"/>
              <a:buChar char="•"/>
            </a:pPr>
            <a:r>
              <a:rPr b="1" i="1" lang="en-CA" sz="1600">
                <a:solidFill>
                  <a:schemeClr val="dk1"/>
                </a:solidFill>
                <a:latin typeface="Arial"/>
                <a:ea typeface="Arial"/>
                <a:cs typeface="Arial"/>
                <a:sym typeface="Arial"/>
              </a:rPr>
              <a:t>Will it snow this weekend?</a:t>
            </a:r>
            <a:endParaRPr/>
          </a:p>
        </p:txBody>
      </p:sp>
      <p:pic>
        <p:nvPicPr>
          <p:cNvPr descr="C:\Users\wilsonk\AppData\Local\Microsoft\Windows\Temporary Internet Files\Content.IE5\J1JKD0SC\SunCartoon[1].jpg" id="189" name="Google Shape;189;p29"/>
          <p:cNvPicPr preferRelativeResize="0"/>
          <p:nvPr/>
        </p:nvPicPr>
        <p:blipFill rotWithShape="1">
          <a:blip r:embed="rId3">
            <a:alphaModFix/>
          </a:blip>
          <a:srcRect b="0" l="0" r="0" t="0"/>
          <a:stretch/>
        </p:blipFill>
        <p:spPr>
          <a:xfrm>
            <a:off x="971600" y="2130624"/>
            <a:ext cx="658812" cy="588962"/>
          </a:xfrm>
          <a:prstGeom prst="rect">
            <a:avLst/>
          </a:prstGeom>
          <a:noFill/>
          <a:ln>
            <a:noFill/>
          </a:ln>
        </p:spPr>
      </p:pic>
      <p:pic>
        <p:nvPicPr>
          <p:cNvPr descr="C:\Users\wilsonk\AppData\Local\Microsoft\Windows\Temporary Internet Files\Content.IE5\EHAZZZQS\cloud1[1].png" id="190" name="Google Shape;190;p29"/>
          <p:cNvPicPr preferRelativeResize="0"/>
          <p:nvPr/>
        </p:nvPicPr>
        <p:blipFill rotWithShape="1">
          <a:blip r:embed="rId4">
            <a:alphaModFix/>
          </a:blip>
          <a:srcRect b="0" l="0" r="0" t="0"/>
          <a:stretch/>
        </p:blipFill>
        <p:spPr>
          <a:xfrm>
            <a:off x="2790875" y="1915294"/>
            <a:ext cx="788987" cy="1009650"/>
          </a:xfrm>
          <a:prstGeom prst="rect">
            <a:avLst/>
          </a:prstGeom>
          <a:noFill/>
          <a:ln>
            <a:noFill/>
          </a:ln>
        </p:spPr>
      </p:pic>
      <p:sp>
        <p:nvSpPr>
          <p:cNvPr id="191" name="Google Shape;191;p29"/>
          <p:cNvSpPr txBox="1"/>
          <p:nvPr/>
        </p:nvSpPr>
        <p:spPr>
          <a:xfrm>
            <a:off x="4572000" y="1916832"/>
            <a:ext cx="4032448" cy="353943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CA" sz="1600">
                <a:solidFill>
                  <a:schemeClr val="dk1"/>
                </a:solidFill>
                <a:latin typeface="Arial"/>
                <a:ea typeface="Arial"/>
                <a:cs typeface="Arial"/>
                <a:sym typeface="Arial"/>
              </a:rPr>
              <a:t>Climate</a:t>
            </a:r>
            <a:endParaRPr/>
          </a:p>
          <a:p>
            <a:pPr indent="0" lvl="0" marL="0" marR="0" rtl="0" algn="ctr">
              <a:spcBef>
                <a:spcPts val="0"/>
              </a:spcBef>
              <a:spcAft>
                <a:spcPts val="0"/>
              </a:spcAft>
              <a:buNone/>
            </a:pPr>
            <a:r>
              <a:t/>
            </a:r>
            <a:endParaRPr b="1" sz="1600">
              <a:solidFill>
                <a:schemeClr val="dk1"/>
              </a:solidFill>
              <a:latin typeface="Arial"/>
              <a:ea typeface="Arial"/>
              <a:cs typeface="Arial"/>
              <a:sym typeface="Arial"/>
            </a:endParaRPr>
          </a:p>
          <a:p>
            <a:pPr indent="0" lvl="0" marL="0" marR="0" rtl="0" algn="ctr">
              <a:spcBef>
                <a:spcPts val="0"/>
              </a:spcBef>
              <a:spcAft>
                <a:spcPts val="0"/>
              </a:spcAft>
              <a:buNone/>
            </a:pPr>
            <a:r>
              <a:t/>
            </a:r>
            <a:endParaRPr b="1" sz="16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Arial"/>
              <a:buChar char="•"/>
            </a:pPr>
            <a:r>
              <a:rPr b="1" lang="en-CA" sz="1600">
                <a:solidFill>
                  <a:schemeClr val="dk1"/>
                </a:solidFill>
                <a:latin typeface="Arial"/>
                <a:ea typeface="Arial"/>
                <a:cs typeface="Arial"/>
                <a:sym typeface="Arial"/>
              </a:rPr>
              <a:t>Average weather of a place over           period of many years</a:t>
            </a:r>
            <a:endParaRPr/>
          </a:p>
          <a:p>
            <a:pPr indent="-285750" lvl="0" marL="285750" marR="0" rtl="0" algn="l">
              <a:spcBef>
                <a:spcPts val="0"/>
              </a:spcBef>
              <a:spcAft>
                <a:spcPts val="0"/>
              </a:spcAft>
              <a:buClr>
                <a:schemeClr val="dk1"/>
              </a:buClr>
              <a:buSzPts val="1600"/>
              <a:buFont typeface="Arial"/>
              <a:buChar char="•"/>
            </a:pPr>
            <a:r>
              <a:rPr b="1" lang="en-CA" sz="1600">
                <a:solidFill>
                  <a:schemeClr val="dk1"/>
                </a:solidFill>
                <a:latin typeface="Arial"/>
                <a:ea typeface="Arial"/>
                <a:cs typeface="Arial"/>
                <a:sym typeface="Arial"/>
              </a:rPr>
              <a:t>Tells us what’s normal for an area.</a:t>
            </a:r>
            <a:endParaRPr/>
          </a:p>
          <a:p>
            <a:pPr indent="-184150" lvl="0" marL="285750" marR="0" rtl="0" algn="l">
              <a:spcBef>
                <a:spcPts val="0"/>
              </a:spcBef>
              <a:spcAft>
                <a:spcPts val="0"/>
              </a:spcAft>
              <a:buClr>
                <a:schemeClr val="dk1"/>
              </a:buClr>
              <a:buSzPts val="1600"/>
              <a:buFont typeface="Arial"/>
              <a:buNone/>
            </a:pPr>
            <a:r>
              <a:t/>
            </a:r>
            <a:endParaRPr b="1" sz="1600">
              <a:solidFill>
                <a:schemeClr val="dk1"/>
              </a:solidFill>
              <a:latin typeface="Arial"/>
              <a:ea typeface="Arial"/>
              <a:cs typeface="Arial"/>
              <a:sym typeface="Arial"/>
            </a:endParaRPr>
          </a:p>
          <a:p>
            <a:pPr indent="0" lvl="0" marL="0" marR="0" rtl="0" algn="l">
              <a:spcBef>
                <a:spcPts val="0"/>
              </a:spcBef>
              <a:spcAft>
                <a:spcPts val="0"/>
              </a:spcAft>
              <a:buNone/>
            </a:pPr>
            <a:r>
              <a:rPr b="1" lang="en-CA" sz="1600" u="sng">
                <a:solidFill>
                  <a:schemeClr val="dk1"/>
                </a:solidFill>
                <a:latin typeface="Arial"/>
                <a:ea typeface="Arial"/>
                <a:cs typeface="Arial"/>
                <a:sym typeface="Arial"/>
              </a:rPr>
              <a:t>It answers these questions</a:t>
            </a:r>
            <a:endParaRPr/>
          </a:p>
          <a:p>
            <a:pPr indent="-285750" lvl="0" marL="285750" marR="0" rtl="0" algn="l">
              <a:spcBef>
                <a:spcPts val="0"/>
              </a:spcBef>
              <a:spcAft>
                <a:spcPts val="0"/>
              </a:spcAft>
              <a:buClr>
                <a:schemeClr val="dk1"/>
              </a:buClr>
              <a:buSzPts val="1600"/>
              <a:buFont typeface="Arial"/>
              <a:buChar char="•"/>
            </a:pPr>
            <a:r>
              <a:rPr b="1" i="1" lang="en-CA" sz="1600">
                <a:solidFill>
                  <a:schemeClr val="dk1"/>
                </a:solidFill>
                <a:latin typeface="Arial"/>
                <a:ea typeface="Arial"/>
                <a:cs typeface="Arial"/>
                <a:sym typeface="Arial"/>
              </a:rPr>
              <a:t>What is an average winter like in </a:t>
            </a:r>
            <a:r>
              <a:rPr b="1" i="1" lang="en-CA" sz="1600">
                <a:solidFill>
                  <a:schemeClr val="dk1"/>
                </a:solidFill>
              </a:rPr>
              <a:t>Rovaniemi</a:t>
            </a:r>
            <a:r>
              <a:rPr b="1" i="1" lang="en-CA" sz="1600">
                <a:solidFill>
                  <a:schemeClr val="dk1"/>
                </a:solidFill>
                <a:latin typeface="Arial"/>
                <a:ea typeface="Arial"/>
                <a:cs typeface="Arial"/>
                <a:sym typeface="Arial"/>
              </a:rPr>
              <a:t>?</a:t>
            </a:r>
            <a:endParaRPr/>
          </a:p>
          <a:p>
            <a:pPr indent="-285750" lvl="0" marL="285750" marR="0" rtl="0" algn="l">
              <a:spcBef>
                <a:spcPts val="0"/>
              </a:spcBef>
              <a:spcAft>
                <a:spcPts val="0"/>
              </a:spcAft>
              <a:buClr>
                <a:schemeClr val="dk1"/>
              </a:buClr>
              <a:buSzPts val="1600"/>
              <a:buFont typeface="Arial"/>
              <a:buChar char="•"/>
            </a:pPr>
            <a:r>
              <a:rPr b="1" i="1" lang="en-CA" sz="1600">
                <a:solidFill>
                  <a:schemeClr val="dk1"/>
                </a:solidFill>
                <a:latin typeface="Arial"/>
                <a:ea typeface="Arial"/>
                <a:cs typeface="Arial"/>
                <a:sym typeface="Arial"/>
              </a:rPr>
              <a:t>Was 2015 the warmest summer on record?</a:t>
            </a:r>
            <a:endParaRPr/>
          </a:p>
          <a:p>
            <a:pPr indent="-285750" lvl="0" marL="285750" marR="0" rtl="0" algn="l">
              <a:spcBef>
                <a:spcPts val="0"/>
              </a:spcBef>
              <a:spcAft>
                <a:spcPts val="0"/>
              </a:spcAft>
              <a:buClr>
                <a:schemeClr val="dk1"/>
              </a:buClr>
              <a:buSzPts val="1600"/>
              <a:buFont typeface="Arial"/>
              <a:buChar char="•"/>
            </a:pPr>
            <a:r>
              <a:rPr b="1" i="1" lang="en-CA" sz="1600">
                <a:solidFill>
                  <a:schemeClr val="dk1"/>
                </a:solidFill>
                <a:latin typeface="Arial"/>
                <a:ea typeface="Arial"/>
                <a:cs typeface="Arial"/>
                <a:sym typeface="Arial"/>
              </a:rPr>
              <a:t>Will Tromsø have above normal temperatures this summer?</a:t>
            </a:r>
            <a:endParaRPr/>
          </a:p>
        </p:txBody>
      </p:sp>
      <p:pic>
        <p:nvPicPr>
          <p:cNvPr descr="C:\Users\wilsonk\AppData\Local\Microsoft\Windows\Temporary Internet Files\Content.IE5\ML62MPX2\clrglobe[1].gif" id="192" name="Google Shape;192;p29"/>
          <p:cNvPicPr preferRelativeResize="0"/>
          <p:nvPr/>
        </p:nvPicPr>
        <p:blipFill rotWithShape="1">
          <a:blip r:embed="rId5">
            <a:alphaModFix/>
          </a:blip>
          <a:srcRect b="0" l="0" r="0" t="0"/>
          <a:stretch/>
        </p:blipFill>
        <p:spPr>
          <a:xfrm>
            <a:off x="7164288" y="1927718"/>
            <a:ext cx="720725" cy="804863"/>
          </a:xfrm>
          <a:prstGeom prst="rect">
            <a:avLst/>
          </a:prstGeom>
          <a:noFill/>
          <a:ln>
            <a:noFill/>
          </a:ln>
        </p:spPr>
      </p:pic>
      <p:sp>
        <p:nvSpPr>
          <p:cNvPr id="193" name="Google Shape;193;p29"/>
          <p:cNvSpPr txBox="1"/>
          <p:nvPr/>
        </p:nvSpPr>
        <p:spPr>
          <a:xfrm>
            <a:off x="-36512" y="5229200"/>
            <a:ext cx="8562975" cy="955675"/>
          </a:xfrm>
          <a:prstGeom prst="rect">
            <a:avLst/>
          </a:prstGeom>
          <a:noFill/>
          <a:ln>
            <a:noFill/>
          </a:ln>
        </p:spPr>
        <p:txBody>
          <a:bodyPr anchorCtr="0" anchor="t" bIns="45700" lIns="91425" spcFirstLastPara="1" rIns="91425" wrap="square" tIns="45700">
            <a:noAutofit/>
          </a:bodyPr>
          <a:lstStyle/>
          <a:p>
            <a:pPr indent="117475" lvl="0" marL="0" marR="0" rtl="0" algn="l">
              <a:lnSpc>
                <a:spcPct val="80000"/>
              </a:lnSpc>
              <a:spcBef>
                <a:spcPts val="0"/>
              </a:spcBef>
              <a:spcAft>
                <a:spcPts val="0"/>
              </a:spcAft>
              <a:buClr>
                <a:srgbClr val="FF9900"/>
              </a:buClr>
              <a:buSzPts val="1850"/>
              <a:buFont typeface="Noto Sans Symbols"/>
              <a:buNone/>
            </a:pPr>
            <a:r>
              <a:t/>
            </a:r>
            <a:endParaRPr b="0" i="1" sz="1850">
              <a:solidFill>
                <a:srgbClr val="0070C0"/>
              </a:solidFill>
              <a:latin typeface="Arial Narrow"/>
              <a:ea typeface="Arial Narrow"/>
              <a:cs typeface="Arial Narrow"/>
              <a:sym typeface="Arial Narrow"/>
            </a:endParaRPr>
          </a:p>
          <a:p>
            <a:pPr indent="0" lvl="0" marL="0" marR="0" rtl="0" algn="ctr">
              <a:lnSpc>
                <a:spcPct val="80000"/>
              </a:lnSpc>
              <a:spcBef>
                <a:spcPts val="518"/>
              </a:spcBef>
              <a:spcAft>
                <a:spcPts val="0"/>
              </a:spcAft>
              <a:buClr>
                <a:srgbClr val="FF9900"/>
              </a:buClr>
              <a:buSzPts val="2590"/>
              <a:buFont typeface="Noto Sans Symbols"/>
              <a:buNone/>
            </a:pPr>
            <a:r>
              <a:rPr b="1" i="1" lang="en-CA" sz="2590">
                <a:solidFill>
                  <a:srgbClr val="FF9900"/>
                </a:solidFill>
                <a:latin typeface="Arial Narrow"/>
                <a:ea typeface="Arial Narrow"/>
                <a:cs typeface="Arial Narrow"/>
                <a:sym typeface="Arial Narrow"/>
              </a:rPr>
              <a:t>Climate is what you expect, weather is what you get</a:t>
            </a:r>
            <a:endParaRPr/>
          </a:p>
          <a:p>
            <a:pPr indent="0" lvl="0" marL="0" marR="0" rtl="0" algn="r">
              <a:lnSpc>
                <a:spcPct val="80000"/>
              </a:lnSpc>
              <a:spcBef>
                <a:spcPts val="240"/>
              </a:spcBef>
              <a:spcAft>
                <a:spcPts val="0"/>
              </a:spcAft>
              <a:buClr>
                <a:srgbClr val="FF9900"/>
              </a:buClr>
              <a:buSzPts val="1202"/>
              <a:buFont typeface="Noto Sans Symbols"/>
              <a:buNone/>
            </a:pPr>
            <a:r>
              <a:rPr b="0" i="1" lang="en-CA" sz="1202">
                <a:solidFill>
                  <a:schemeClr val="lt1"/>
                </a:solidFill>
                <a:latin typeface="Arial Narrow"/>
                <a:ea typeface="Arial Narrow"/>
                <a:cs typeface="Arial Narrow"/>
                <a:sym typeface="Arial Narrow"/>
              </a:rPr>
              <a:t>(sources: NOAA, NSIDC and WMO and websites)</a:t>
            </a:r>
            <a:endParaRPr/>
          </a:p>
          <a:p>
            <a:pPr indent="0" lvl="0" marL="0" marR="0" rtl="0" algn="l">
              <a:lnSpc>
                <a:spcPct val="80000"/>
              </a:lnSpc>
              <a:spcBef>
                <a:spcPts val="370"/>
              </a:spcBef>
              <a:spcAft>
                <a:spcPts val="0"/>
              </a:spcAft>
              <a:buClr>
                <a:srgbClr val="FF9900"/>
              </a:buClr>
              <a:buSzPts val="1850"/>
              <a:buFont typeface="Noto Sans Symbols"/>
              <a:buNone/>
            </a:pPr>
            <a:r>
              <a:t/>
            </a:r>
            <a:endParaRPr b="0" i="1" sz="1850">
              <a:solidFill>
                <a:schemeClr val="lt1"/>
              </a:solidFill>
              <a:latin typeface="Arial Narrow"/>
              <a:ea typeface="Arial Narrow"/>
              <a:cs typeface="Arial Narrow"/>
              <a:sym typeface="Arial Narrow"/>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0"/>
          <p:cNvSpPr txBox="1"/>
          <p:nvPr>
            <p:ph type="title"/>
          </p:nvPr>
        </p:nvSpPr>
        <p:spPr>
          <a:xfrm>
            <a:off x="735013"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CA" sz="3600" u="none" cap="none" strike="noStrike">
                <a:solidFill>
                  <a:srgbClr val="002060"/>
                </a:solidFill>
                <a:latin typeface="Arial"/>
                <a:ea typeface="Arial"/>
                <a:cs typeface="Arial"/>
                <a:sym typeface="Arial"/>
              </a:rPr>
              <a:t>New levels of Climate Information</a:t>
            </a:r>
            <a:endParaRPr/>
          </a:p>
        </p:txBody>
      </p:sp>
      <p:sp>
        <p:nvSpPr>
          <p:cNvPr id="200" name="Google Shape;200;p30"/>
          <p:cNvSpPr txBox="1"/>
          <p:nvPr>
            <p:ph idx="1" type="body"/>
          </p:nvPr>
        </p:nvSpPr>
        <p:spPr>
          <a:xfrm>
            <a:off x="467544" y="4149080"/>
            <a:ext cx="8208912" cy="1274762"/>
          </a:xfrm>
          <a:prstGeom prst="rect">
            <a:avLst/>
          </a:prstGeom>
          <a:noFill/>
          <a:ln>
            <a:noFill/>
          </a:ln>
        </p:spPr>
        <p:txBody>
          <a:bodyPr anchorCtr="0" anchor="t" bIns="45700" lIns="91425" spcFirstLastPara="1" rIns="91425" wrap="square" tIns="45700">
            <a:noAutofit/>
          </a:bodyPr>
          <a:lstStyle/>
          <a:p>
            <a:pPr indent="-358775" lvl="0" marL="358775" marR="0" rtl="0" algn="l">
              <a:spcBef>
                <a:spcPts val="0"/>
              </a:spcBef>
              <a:spcAft>
                <a:spcPts val="0"/>
              </a:spcAft>
              <a:buClr>
                <a:srgbClr val="FF9900"/>
              </a:buClr>
              <a:buSzPts val="2000"/>
              <a:buFont typeface="Noto Sans Symbols"/>
              <a:buChar char="▪"/>
            </a:pPr>
            <a:r>
              <a:rPr b="1" i="1" lang="en-CA" sz="2000" u="none" cap="none" strike="noStrike">
                <a:solidFill>
                  <a:srgbClr val="002060"/>
                </a:solidFill>
                <a:latin typeface="Arial"/>
                <a:ea typeface="Arial"/>
                <a:cs typeface="Arial"/>
                <a:sym typeface="Arial"/>
              </a:rPr>
              <a:t>Filling an information gap between </a:t>
            </a:r>
            <a:endParaRPr/>
          </a:p>
          <a:p>
            <a:pPr indent="-261937" lvl="1" marL="719138" marR="0" rtl="0" algn="l">
              <a:spcBef>
                <a:spcPts val="360"/>
              </a:spcBef>
              <a:spcAft>
                <a:spcPts val="0"/>
              </a:spcAft>
              <a:buClr>
                <a:srgbClr val="FF9900"/>
              </a:buClr>
              <a:buSzPts val="1800"/>
              <a:buFont typeface="Arial"/>
              <a:buChar char="•"/>
            </a:pPr>
            <a:r>
              <a:rPr b="1" i="1" lang="en-CA" sz="1800" u="none" cap="none" strike="noStrike">
                <a:solidFill>
                  <a:srgbClr val="002060"/>
                </a:solidFill>
                <a:latin typeface="Arial"/>
                <a:ea typeface="Arial"/>
                <a:cs typeface="Arial"/>
                <a:sym typeface="Arial"/>
              </a:rPr>
              <a:t>Local and global</a:t>
            </a:r>
            <a:endParaRPr/>
          </a:p>
          <a:p>
            <a:pPr indent="-261937" lvl="1" marL="719138" marR="0" rtl="0" algn="l">
              <a:spcBef>
                <a:spcPts val="360"/>
              </a:spcBef>
              <a:spcAft>
                <a:spcPts val="0"/>
              </a:spcAft>
              <a:buClr>
                <a:srgbClr val="FF9900"/>
              </a:buClr>
              <a:buSzPts val="1800"/>
              <a:buFont typeface="Arial"/>
              <a:buChar char="•"/>
            </a:pPr>
            <a:r>
              <a:rPr b="1" i="1" lang="en-CA" sz="1800" u="none" cap="none" strike="noStrike">
                <a:solidFill>
                  <a:srgbClr val="002060"/>
                </a:solidFill>
                <a:latin typeface="Arial"/>
                <a:ea typeface="Arial"/>
                <a:cs typeface="Arial"/>
                <a:sym typeface="Arial"/>
              </a:rPr>
              <a:t>Daily/weekly and decadal</a:t>
            </a:r>
            <a:endParaRPr/>
          </a:p>
          <a:p>
            <a:pPr indent="-358775" lvl="0" marL="358775" marR="0" rtl="0" algn="l">
              <a:spcBef>
                <a:spcPts val="400"/>
              </a:spcBef>
              <a:spcAft>
                <a:spcPts val="0"/>
              </a:spcAft>
              <a:buClr>
                <a:srgbClr val="FF9900"/>
              </a:buClr>
              <a:buSzPts val="2000"/>
              <a:buFont typeface="Noto Sans Symbols"/>
              <a:buChar char="▪"/>
            </a:pPr>
            <a:r>
              <a:rPr b="1" i="1" lang="en-CA" sz="2000" u="none" cap="none" strike="noStrike">
                <a:solidFill>
                  <a:srgbClr val="002060"/>
                </a:solidFill>
                <a:latin typeface="Arial"/>
                <a:ea typeface="Arial"/>
                <a:cs typeface="Arial"/>
                <a:sym typeface="Arial"/>
              </a:rPr>
              <a:t>Our focus is on regional coverage at sub-seasonal (monthly) and seasonal (3 months) scales</a:t>
            </a:r>
            <a:endParaRPr/>
          </a:p>
        </p:txBody>
      </p:sp>
      <p:graphicFrame>
        <p:nvGraphicFramePr>
          <p:cNvPr id="201" name="Google Shape;201;p30"/>
          <p:cNvGraphicFramePr/>
          <p:nvPr/>
        </p:nvGraphicFramePr>
        <p:xfrm>
          <a:off x="179512" y="1484784"/>
          <a:ext cx="3000000" cy="3000000"/>
        </p:xfrm>
        <a:graphic>
          <a:graphicData uri="http://schemas.openxmlformats.org/drawingml/2006/table">
            <a:tbl>
              <a:tblPr bandRow="1" firstRow="1">
                <a:noFill/>
                <a:tableStyleId>{F93638C6-CC20-4A92-A029-82ADD82735AC}</a:tableStyleId>
              </a:tblPr>
              <a:tblGrid>
                <a:gridCol w="1319075"/>
                <a:gridCol w="864100"/>
                <a:gridCol w="936100"/>
                <a:gridCol w="1439925"/>
                <a:gridCol w="1224375"/>
                <a:gridCol w="792100"/>
                <a:gridCol w="1007725"/>
                <a:gridCol w="1224075"/>
              </a:tblGrid>
              <a:tr h="639850">
                <a:tc>
                  <a:txBody>
                    <a:bodyPr>
                      <a:noAutofit/>
                    </a:bodyPr>
                    <a:lstStyle/>
                    <a:p>
                      <a:pPr indent="0" lvl="0" marL="0" marR="0" rtl="0" algn="l">
                        <a:spcBef>
                          <a:spcPts val="0"/>
                        </a:spcBef>
                        <a:spcAft>
                          <a:spcPts val="0"/>
                        </a:spcAft>
                        <a:buNone/>
                      </a:pPr>
                      <a:r>
                        <a:rPr b="1" lang="en-CA" sz="1700" u="none" cap="none" strike="noStrike">
                          <a:solidFill>
                            <a:schemeClr val="dk1"/>
                          </a:solidFill>
                        </a:rPr>
                        <a:t>Time Scale</a:t>
                      </a:r>
                      <a:endParaRPr b="1" sz="1700" u="none" cap="none" strike="noStrike">
                        <a:solidFill>
                          <a:schemeClr val="dk1"/>
                        </a:solidFill>
                      </a:endParaRPr>
                    </a:p>
                  </a:txBody>
                  <a:tcPr marT="45700" marB="45700" marR="91450" marL="91450">
                    <a:lnR cap="flat" cmpd="sng" w="12700">
                      <a:solidFill>
                        <a:schemeClr val="dk1"/>
                      </a:solidFill>
                      <a:prstDash val="solid"/>
                      <a:round/>
                      <a:headEnd len="sm" w="sm" type="none"/>
                      <a:tailEnd len="sm" w="sm" type="none"/>
                    </a:lnR>
                    <a:solidFill>
                      <a:srgbClr val="BFBFBF"/>
                    </a:solidFill>
                  </a:tcPr>
                </a:tc>
                <a:tc>
                  <a:txBody>
                    <a:bodyPr>
                      <a:noAutofit/>
                    </a:bodyPr>
                    <a:lstStyle/>
                    <a:p>
                      <a:pPr indent="0" lvl="0" marL="0" marR="0" rtl="0" algn="ctr">
                        <a:spcBef>
                          <a:spcPts val="0"/>
                        </a:spcBef>
                        <a:spcAft>
                          <a:spcPts val="0"/>
                        </a:spcAft>
                        <a:buNone/>
                      </a:pPr>
                      <a:r>
                        <a:rPr lang="en-CA" sz="1700" u="none" cap="none" strike="noStrike"/>
                        <a:t>Days</a:t>
                      </a:r>
                      <a:endParaRPr sz="1700" u="none" cap="none" strike="noStrike"/>
                    </a:p>
                  </a:txBody>
                  <a:tcPr marT="45700" marB="45700" marR="91450" marL="91450">
                    <a:lnL cap="flat" cmpd="sng" w="12700">
                      <a:solidFill>
                        <a:schemeClr val="dk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70C0"/>
                    </a:solidFill>
                  </a:tcPr>
                </a:tc>
                <a:tc>
                  <a:txBody>
                    <a:bodyPr>
                      <a:noAutofit/>
                    </a:bodyPr>
                    <a:lstStyle/>
                    <a:p>
                      <a:pPr indent="0" lvl="0" marL="0" marR="0" rtl="0" algn="ctr">
                        <a:spcBef>
                          <a:spcPts val="0"/>
                        </a:spcBef>
                        <a:spcAft>
                          <a:spcPts val="0"/>
                        </a:spcAft>
                        <a:buNone/>
                      </a:pPr>
                      <a:r>
                        <a:rPr lang="en-CA" sz="1700" u="none" cap="none" strike="noStrike"/>
                        <a:t>Weeks</a:t>
                      </a:r>
                      <a:endParaRPr sz="1700" u="none" cap="none" strike="noStrike"/>
                    </a:p>
                  </a:txBody>
                  <a:tcPr marT="45700" marB="45700" marR="91450" marL="91450">
                    <a:lnL cap="flat" cmpd="sng" w="12700">
                      <a:solidFill>
                        <a:schemeClr val="lt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70C0"/>
                    </a:solidFill>
                  </a:tcPr>
                </a:tc>
                <a:tc>
                  <a:txBody>
                    <a:bodyPr>
                      <a:noAutofit/>
                    </a:bodyPr>
                    <a:lstStyle/>
                    <a:p>
                      <a:pPr indent="0" lvl="0" marL="0" marR="0" rtl="0" algn="ctr">
                        <a:spcBef>
                          <a:spcPts val="0"/>
                        </a:spcBef>
                        <a:spcAft>
                          <a:spcPts val="0"/>
                        </a:spcAft>
                        <a:buNone/>
                      </a:pPr>
                      <a:r>
                        <a:rPr lang="en-CA" sz="1700" u="none" cap="none" strike="noStrike">
                          <a:solidFill>
                            <a:srgbClr val="0C0C0C"/>
                          </a:solidFill>
                        </a:rPr>
                        <a:t>Months</a:t>
                      </a:r>
                      <a:endParaRPr/>
                    </a:p>
                    <a:p>
                      <a:pPr indent="0" lvl="0" marL="0" marR="0" rtl="0" algn="ctr">
                        <a:spcBef>
                          <a:spcPts val="0"/>
                        </a:spcBef>
                        <a:spcAft>
                          <a:spcPts val="0"/>
                        </a:spcAft>
                        <a:buNone/>
                      </a:pPr>
                      <a:r>
                        <a:rPr lang="en-CA" sz="1700" u="none" cap="none" strike="noStrike">
                          <a:solidFill>
                            <a:srgbClr val="0C0C0C"/>
                          </a:solidFill>
                        </a:rPr>
                        <a:t>(sub-seasonal)</a:t>
                      </a:r>
                      <a:endParaRPr sz="1700" u="none" cap="none" strike="noStrike">
                        <a:solidFill>
                          <a:srgbClr val="0C0C0C"/>
                        </a:solidFill>
                      </a:endParaRPr>
                    </a:p>
                  </a:txBody>
                  <a:tcPr marT="45700" marB="45700" marR="91450" marL="91450">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solidFill>
                      <a:srgbClr val="FFCC00"/>
                    </a:solidFill>
                  </a:tcPr>
                </a:tc>
                <a:tc>
                  <a:txBody>
                    <a:bodyPr>
                      <a:noAutofit/>
                    </a:bodyPr>
                    <a:lstStyle/>
                    <a:p>
                      <a:pPr indent="0" lvl="0" marL="0" marR="0" rtl="0" algn="ctr">
                        <a:spcBef>
                          <a:spcPts val="0"/>
                        </a:spcBef>
                        <a:spcAft>
                          <a:spcPts val="0"/>
                        </a:spcAft>
                        <a:buNone/>
                      </a:pPr>
                      <a:r>
                        <a:rPr lang="en-CA" sz="1700" u="none" cap="none" strike="noStrike">
                          <a:solidFill>
                            <a:srgbClr val="0C0C0C"/>
                          </a:solidFill>
                        </a:rPr>
                        <a:t>Seasons</a:t>
                      </a:r>
                      <a:endParaRPr/>
                    </a:p>
                    <a:p>
                      <a:pPr indent="0" lvl="0" marL="0" marR="0" rtl="0" algn="ctr">
                        <a:spcBef>
                          <a:spcPts val="0"/>
                        </a:spcBef>
                        <a:spcAft>
                          <a:spcPts val="0"/>
                        </a:spcAft>
                        <a:buNone/>
                      </a:pPr>
                      <a:r>
                        <a:rPr lang="en-CA" sz="1700" u="none" cap="none" strike="noStrike">
                          <a:solidFill>
                            <a:srgbClr val="0C0C0C"/>
                          </a:solidFill>
                        </a:rPr>
                        <a:t>(3 months)</a:t>
                      </a:r>
                      <a:endParaRPr sz="1700" u="none" cap="none" strike="noStrike">
                        <a:solidFill>
                          <a:srgbClr val="0C0C0C"/>
                        </a:solidFill>
                      </a:endParaRPr>
                    </a:p>
                  </a:txBody>
                  <a:tcPr marT="45700" marB="45700" marR="91450" marL="91450">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rgbClr val="FFCC00"/>
                    </a:solidFill>
                  </a:tcPr>
                </a:tc>
                <a:tc>
                  <a:txBody>
                    <a:bodyPr>
                      <a:noAutofit/>
                    </a:bodyPr>
                    <a:lstStyle/>
                    <a:p>
                      <a:pPr indent="0" lvl="0" marL="0" marR="0" rtl="0" algn="ctr">
                        <a:spcBef>
                          <a:spcPts val="0"/>
                        </a:spcBef>
                        <a:spcAft>
                          <a:spcPts val="0"/>
                        </a:spcAft>
                        <a:buNone/>
                      </a:pPr>
                      <a:r>
                        <a:rPr lang="en-CA" sz="1700" u="none" cap="none" strike="noStrike"/>
                        <a:t>Years</a:t>
                      </a:r>
                      <a:endParaRPr sz="1700" u="none" cap="none" strike="noStrike"/>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rgbClr val="92D050"/>
                    </a:solidFill>
                  </a:tcPr>
                </a:tc>
                <a:tc>
                  <a:txBody>
                    <a:bodyPr>
                      <a:noAutofit/>
                    </a:bodyPr>
                    <a:lstStyle/>
                    <a:p>
                      <a:pPr indent="0" lvl="0" marL="0" marR="0" rtl="0" algn="ctr">
                        <a:spcBef>
                          <a:spcPts val="0"/>
                        </a:spcBef>
                        <a:spcAft>
                          <a:spcPts val="0"/>
                        </a:spcAft>
                        <a:buNone/>
                      </a:pPr>
                      <a:r>
                        <a:rPr lang="en-CA" sz="1700" u="none" cap="none" strike="noStrike"/>
                        <a:t>Decades</a:t>
                      </a:r>
                      <a:endParaRPr sz="1700" u="none" cap="none" strike="noStrike"/>
                    </a:p>
                  </a:txBody>
                  <a:tcPr marT="45700" marB="45700" marR="91450" marL="91450">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solidFill>
                      <a:srgbClr val="00B0F0"/>
                    </a:solidFill>
                  </a:tcPr>
                </a:tc>
                <a:tc>
                  <a:txBody>
                    <a:bodyPr>
                      <a:noAutofit/>
                    </a:bodyPr>
                    <a:lstStyle/>
                    <a:p>
                      <a:pPr indent="0" lvl="0" marL="0" marR="0" rtl="0" algn="ctr">
                        <a:spcBef>
                          <a:spcPts val="0"/>
                        </a:spcBef>
                        <a:spcAft>
                          <a:spcPts val="0"/>
                        </a:spcAft>
                        <a:buNone/>
                      </a:pPr>
                      <a:r>
                        <a:rPr lang="en-CA" sz="1700" u="none" cap="none" strike="noStrike"/>
                        <a:t>Centuries</a:t>
                      </a:r>
                      <a:endParaRPr sz="1700" u="none" cap="none" strike="noStrike"/>
                    </a:p>
                  </a:txBody>
                  <a:tcPr marT="45700" marB="45700" marR="91450" marL="91450">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rgbClr val="00B0F0"/>
                    </a:solidFill>
                  </a:tcPr>
                </a:tc>
              </a:tr>
              <a:tr h="1188675">
                <a:tc>
                  <a:txBody>
                    <a:bodyPr>
                      <a:noAutofit/>
                    </a:bodyPr>
                    <a:lstStyle/>
                    <a:p>
                      <a:pPr indent="0" lvl="0" marL="0" marR="0" rtl="0" algn="l">
                        <a:spcBef>
                          <a:spcPts val="0"/>
                        </a:spcBef>
                        <a:spcAft>
                          <a:spcPts val="0"/>
                        </a:spcAft>
                        <a:buNone/>
                      </a:pPr>
                      <a:r>
                        <a:rPr b="1" lang="en-CA" sz="1800" u="none" cap="none" strike="noStrike">
                          <a:solidFill>
                            <a:schemeClr val="dk1"/>
                          </a:solidFill>
                        </a:rPr>
                        <a:t>Weather or Climate Information</a:t>
                      </a:r>
                      <a:endParaRPr b="1" sz="1800" u="none" cap="none" strike="noStrike">
                        <a:solidFill>
                          <a:schemeClr val="dk1"/>
                        </a:solidFill>
                      </a:endParaRPr>
                    </a:p>
                  </a:txBody>
                  <a:tcPr marT="45700" marB="45700" marR="91450" marL="91450">
                    <a:lnR cap="flat" cmpd="sng" w="12700">
                      <a:solidFill>
                        <a:schemeClr val="dk1"/>
                      </a:solidFill>
                      <a:prstDash val="solid"/>
                      <a:round/>
                      <a:headEnd len="sm" w="sm" type="none"/>
                      <a:tailEnd len="sm" w="sm" type="none"/>
                    </a:lnR>
                    <a:solidFill>
                      <a:srgbClr val="BFBFBF"/>
                    </a:solidFill>
                  </a:tcPr>
                </a:tc>
                <a:tc gridSpan="2">
                  <a:txBody>
                    <a:bodyPr>
                      <a:noAutofit/>
                    </a:bodyPr>
                    <a:lstStyle/>
                    <a:p>
                      <a:pPr indent="0" lvl="0" marL="0" marR="0" rtl="0" algn="ctr">
                        <a:spcBef>
                          <a:spcPts val="0"/>
                        </a:spcBef>
                        <a:spcAft>
                          <a:spcPts val="0"/>
                        </a:spcAft>
                        <a:buNone/>
                      </a:pPr>
                      <a:r>
                        <a:rPr lang="en-CA" sz="1800" u="none" cap="none" strike="noStrike"/>
                        <a:t>Weather forecasting</a:t>
                      </a:r>
                      <a:endParaRPr sz="1800" u="none" cap="none" strike="noStrike"/>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lt1"/>
                      </a:solidFill>
                      <a:prstDash val="solid"/>
                      <a:round/>
                      <a:headEnd len="sm" w="sm" type="none"/>
                      <a:tailEnd len="sm" w="sm" type="none"/>
                    </a:lnT>
                  </a:tcPr>
                </a:tc>
                <a:tc hMerge="1"/>
                <a:tc gridSpan="2">
                  <a:txBody>
                    <a:bodyPr>
                      <a:noAutofit/>
                    </a:bodyPr>
                    <a:lstStyle/>
                    <a:p>
                      <a:pPr indent="0" lvl="0" marL="0" marR="0" rtl="0" algn="ctr">
                        <a:spcBef>
                          <a:spcPts val="0"/>
                        </a:spcBef>
                        <a:spcAft>
                          <a:spcPts val="0"/>
                        </a:spcAft>
                        <a:buNone/>
                      </a:pPr>
                      <a:r>
                        <a:rPr b="1" lang="en-CA" sz="1800" u="none" cap="none" strike="noStrike">
                          <a:solidFill>
                            <a:srgbClr val="FF0000"/>
                          </a:solidFill>
                        </a:rPr>
                        <a:t>New climate products with scientific advances </a:t>
                      </a:r>
                      <a:endParaRPr b="1" sz="1800" u="none" cap="none" strike="noStrike">
                        <a:solidFill>
                          <a:srgbClr val="FF0000"/>
                        </a:solidFill>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hMerge="1"/>
                <a:tc>
                  <a:txBody>
                    <a:bodyPr>
                      <a:noAutofit/>
                    </a:bodyPr>
                    <a:lstStyle/>
                    <a:p>
                      <a:pPr indent="0" lvl="0" marL="0" marR="0" rtl="0" algn="l">
                        <a:spcBef>
                          <a:spcPts val="0"/>
                        </a:spcBef>
                        <a:spcAft>
                          <a:spcPts val="0"/>
                        </a:spcAft>
                        <a:buNone/>
                      </a:pPr>
                      <a:r>
                        <a:t/>
                      </a:r>
                      <a:endParaRPr sz="1800"/>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gridSpan="2">
                  <a:txBody>
                    <a:bodyPr>
                      <a:noAutofit/>
                    </a:bodyPr>
                    <a:lstStyle/>
                    <a:p>
                      <a:pPr indent="0" lvl="0" marL="0" marR="0" rtl="0" algn="ctr">
                        <a:spcBef>
                          <a:spcPts val="0"/>
                        </a:spcBef>
                        <a:spcAft>
                          <a:spcPts val="0"/>
                        </a:spcAft>
                        <a:buNone/>
                      </a:pPr>
                      <a:r>
                        <a:rPr lang="en-CA" sz="1800"/>
                        <a:t>Climate Change Models</a:t>
                      </a:r>
                      <a:endParaRPr sz="1800"/>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hMerge="1"/>
              </a:tr>
              <a:tr h="640050">
                <a:tc>
                  <a:txBody>
                    <a:bodyPr>
                      <a:noAutofit/>
                    </a:bodyPr>
                    <a:lstStyle/>
                    <a:p>
                      <a:pPr indent="0" lvl="0" marL="0" marR="0" rtl="0" algn="l">
                        <a:spcBef>
                          <a:spcPts val="0"/>
                        </a:spcBef>
                        <a:spcAft>
                          <a:spcPts val="0"/>
                        </a:spcAft>
                        <a:buNone/>
                      </a:pPr>
                      <a:r>
                        <a:rPr b="1" lang="en-CA" sz="1800">
                          <a:solidFill>
                            <a:schemeClr val="dk1"/>
                          </a:solidFill>
                        </a:rPr>
                        <a:t>Geographic Scale</a:t>
                      </a:r>
                      <a:endParaRPr b="1" sz="1800">
                        <a:solidFill>
                          <a:schemeClr val="dk1"/>
                        </a:solidFill>
                      </a:endParaRPr>
                    </a:p>
                  </a:txBody>
                  <a:tcPr marT="45700" marB="45700" marR="91450" marL="91450">
                    <a:lnR cap="flat" cmpd="sng" w="12700">
                      <a:solidFill>
                        <a:schemeClr val="dk1"/>
                      </a:solidFill>
                      <a:prstDash val="solid"/>
                      <a:round/>
                      <a:headEnd len="sm" w="sm" type="none"/>
                      <a:tailEnd len="sm" w="sm" type="none"/>
                    </a:lnR>
                    <a:solidFill>
                      <a:srgbClr val="BFBFBF"/>
                    </a:solidFill>
                  </a:tcPr>
                </a:tc>
                <a:tc gridSpan="2">
                  <a:txBody>
                    <a:bodyPr>
                      <a:noAutofit/>
                    </a:bodyPr>
                    <a:lstStyle/>
                    <a:p>
                      <a:pPr indent="0" lvl="0" marL="0" marR="0" rtl="0" algn="ctr">
                        <a:spcBef>
                          <a:spcPts val="0"/>
                        </a:spcBef>
                        <a:spcAft>
                          <a:spcPts val="0"/>
                        </a:spcAft>
                        <a:buNone/>
                      </a:pPr>
                      <a:r>
                        <a:rPr lang="en-CA" sz="1800">
                          <a:solidFill>
                            <a:srgbClr val="000090"/>
                          </a:solidFill>
                        </a:rPr>
                        <a:t>Local</a:t>
                      </a:r>
                      <a:endParaRPr sz="1800">
                        <a:solidFill>
                          <a:srgbClr val="000090"/>
                        </a:solidFill>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tcPr>
                </a:tc>
                <a:tc hMerge="1"/>
                <a:tc gridSpan="2">
                  <a:txBody>
                    <a:bodyPr>
                      <a:noAutofit/>
                    </a:bodyPr>
                    <a:lstStyle/>
                    <a:p>
                      <a:pPr indent="0" lvl="0" marL="0" marR="0" rtl="0" algn="ctr">
                        <a:spcBef>
                          <a:spcPts val="0"/>
                        </a:spcBef>
                        <a:spcAft>
                          <a:spcPts val="0"/>
                        </a:spcAft>
                        <a:buNone/>
                      </a:pPr>
                      <a:r>
                        <a:rPr b="1" lang="en-CA" sz="1800">
                          <a:solidFill>
                            <a:srgbClr val="000090"/>
                          </a:solidFill>
                        </a:rPr>
                        <a:t>Regional</a:t>
                      </a:r>
                      <a:endParaRPr b="1" sz="1800">
                        <a:solidFill>
                          <a:srgbClr val="000090"/>
                        </a:solidFill>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tcPr>
                </a:tc>
                <a:tc hMerge="1"/>
                <a:tc>
                  <a:txBody>
                    <a:bodyPr>
                      <a:noAutofit/>
                    </a:bodyPr>
                    <a:lstStyle/>
                    <a:p>
                      <a:pPr indent="0" lvl="0" marL="0" marR="0" rtl="0" algn="l">
                        <a:spcBef>
                          <a:spcPts val="0"/>
                        </a:spcBef>
                        <a:spcAft>
                          <a:spcPts val="0"/>
                        </a:spcAft>
                        <a:buNone/>
                      </a:pPr>
                      <a:r>
                        <a:t/>
                      </a:r>
                      <a:endParaRPr sz="1800"/>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gridSpan="2">
                  <a:txBody>
                    <a:bodyPr>
                      <a:noAutofit/>
                    </a:bodyPr>
                    <a:lstStyle/>
                    <a:p>
                      <a:pPr indent="0" lvl="0" marL="0" marR="0" rtl="0" algn="ctr">
                        <a:spcBef>
                          <a:spcPts val="0"/>
                        </a:spcBef>
                        <a:spcAft>
                          <a:spcPts val="0"/>
                        </a:spcAft>
                        <a:buNone/>
                      </a:pPr>
                      <a:r>
                        <a:rPr lang="en-CA" sz="1800">
                          <a:solidFill>
                            <a:srgbClr val="000090"/>
                          </a:solidFill>
                        </a:rPr>
                        <a:t>Global</a:t>
                      </a:r>
                      <a:endParaRPr sz="1800">
                        <a:solidFill>
                          <a:srgbClr val="000090"/>
                        </a:solidFill>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tcPr>
                </a:tc>
                <a:tc hMerge="1"/>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pic>
        <p:nvPicPr>
          <p:cNvPr id="206" name="Google Shape;206;p31"/>
          <p:cNvPicPr preferRelativeResize="0"/>
          <p:nvPr/>
        </p:nvPicPr>
        <p:blipFill rotWithShape="1">
          <a:blip r:embed="rId3">
            <a:alphaModFix/>
          </a:blip>
          <a:srcRect b="0" l="0" r="0" t="0"/>
          <a:stretch/>
        </p:blipFill>
        <p:spPr>
          <a:xfrm>
            <a:off x="3563888" y="1052736"/>
            <a:ext cx="5023217" cy="5122131"/>
          </a:xfrm>
          <a:prstGeom prst="rect">
            <a:avLst/>
          </a:prstGeom>
          <a:noFill/>
          <a:ln>
            <a:noFill/>
          </a:ln>
        </p:spPr>
      </p:pic>
      <p:sp>
        <p:nvSpPr>
          <p:cNvPr id="207" name="Google Shape;207;p31"/>
          <p:cNvSpPr txBox="1"/>
          <p:nvPr>
            <p:ph idx="1" type="body"/>
          </p:nvPr>
        </p:nvSpPr>
        <p:spPr>
          <a:xfrm>
            <a:off x="216024" y="2132856"/>
            <a:ext cx="7884368" cy="3096344"/>
          </a:xfrm>
          <a:prstGeom prst="rect">
            <a:avLst/>
          </a:prstGeom>
          <a:solidFill>
            <a:srgbClr val="D9D9D9">
              <a:alpha val="6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9900"/>
              </a:buClr>
              <a:buSzPts val="2000"/>
              <a:buFont typeface="Noto Sans Symbols"/>
              <a:buNone/>
            </a:pPr>
            <a:r>
              <a:rPr b="0" i="0" lang="en-CA" sz="2000" u="none" cap="none" strike="noStrike">
                <a:solidFill>
                  <a:schemeClr val="dk1"/>
                </a:solidFill>
                <a:latin typeface="Arial"/>
                <a:ea typeface="Arial"/>
                <a:cs typeface="Arial"/>
                <a:sym typeface="Arial"/>
              </a:rPr>
              <a:t>Regional Climate Centres of excellence that link national meteorological services. </a:t>
            </a:r>
            <a:endParaRPr/>
          </a:p>
          <a:p>
            <a:pPr indent="0" lvl="0" marL="0" marR="0" rtl="0" algn="l">
              <a:spcBef>
                <a:spcPts val="0"/>
              </a:spcBef>
              <a:spcAft>
                <a:spcPts val="0"/>
              </a:spcAft>
              <a:buClr>
                <a:srgbClr val="FF9900"/>
              </a:buClr>
              <a:buSzPts val="2000"/>
              <a:buFont typeface="Noto Sans Symbols"/>
              <a:buNone/>
            </a:pPr>
            <a:r>
              <a:t/>
            </a:r>
            <a:endParaRPr b="0" i="0" sz="2000" u="none" cap="none" strike="noStrike">
              <a:solidFill>
                <a:schemeClr val="dk1"/>
              </a:solidFill>
              <a:latin typeface="Arial"/>
              <a:ea typeface="Arial"/>
              <a:cs typeface="Arial"/>
              <a:sym typeface="Arial"/>
            </a:endParaRPr>
          </a:p>
          <a:p>
            <a:pPr indent="0" lvl="0" marL="0" marR="0" rtl="0" algn="l">
              <a:spcBef>
                <a:spcPts val="0"/>
              </a:spcBef>
              <a:spcAft>
                <a:spcPts val="0"/>
              </a:spcAft>
              <a:buClr>
                <a:srgbClr val="FF9900"/>
              </a:buClr>
              <a:buSzPts val="2000"/>
              <a:buFont typeface="Noto Sans Symbols"/>
              <a:buNone/>
            </a:pPr>
            <a:r>
              <a:rPr b="0" i="0" lang="en-CA" sz="2000" u="none" cap="none" strike="noStrike">
                <a:solidFill>
                  <a:schemeClr val="dk1"/>
                </a:solidFill>
                <a:latin typeface="Arial"/>
                <a:ea typeface="Arial"/>
                <a:cs typeface="Arial"/>
                <a:sym typeface="Arial"/>
              </a:rPr>
              <a:t>To share, coordinate and enhance climate products and services to:</a:t>
            </a:r>
            <a:endParaRPr b="0" i="0" sz="2000" u="none" cap="none" strike="noStrike">
              <a:solidFill>
                <a:schemeClr val="dk1"/>
              </a:solidFill>
              <a:latin typeface="Arial"/>
              <a:ea typeface="Arial"/>
              <a:cs typeface="Arial"/>
              <a:sym typeface="Arial"/>
            </a:endParaRPr>
          </a:p>
          <a:p>
            <a:pPr indent="-533400" lvl="0" marL="533400" marR="0" rtl="0" algn="l">
              <a:spcBef>
                <a:spcPts val="0"/>
              </a:spcBef>
              <a:spcAft>
                <a:spcPts val="0"/>
              </a:spcAft>
              <a:buClr>
                <a:srgbClr val="FF9900"/>
              </a:buClr>
              <a:buSzPts val="2000"/>
              <a:buFont typeface="Noto Sans Symbols"/>
              <a:buChar char="▪"/>
            </a:pPr>
            <a:r>
              <a:rPr b="0" i="0" lang="en-CA" sz="2000" u="none" cap="none" strike="noStrike">
                <a:solidFill>
                  <a:schemeClr val="dk1"/>
                </a:solidFill>
                <a:latin typeface="Arial"/>
                <a:ea typeface="Arial"/>
                <a:cs typeface="Arial"/>
                <a:sym typeface="Arial"/>
              </a:rPr>
              <a:t>Fill geographical gaps in products and services between countries</a:t>
            </a:r>
            <a:endParaRPr/>
          </a:p>
          <a:p>
            <a:pPr indent="-533400" lvl="0" marL="533400" marR="0" rtl="0" algn="l">
              <a:spcBef>
                <a:spcPts val="0"/>
              </a:spcBef>
              <a:spcAft>
                <a:spcPts val="0"/>
              </a:spcAft>
              <a:buClr>
                <a:srgbClr val="FF9900"/>
              </a:buClr>
              <a:buSzPts val="2000"/>
              <a:buFont typeface="Noto Sans Symbols"/>
              <a:buChar char="▪"/>
            </a:pPr>
            <a:r>
              <a:rPr b="0" i="0" lang="en-CA" sz="2000" u="none" cap="none" strike="noStrike">
                <a:solidFill>
                  <a:schemeClr val="dk1"/>
                </a:solidFill>
                <a:latin typeface="Arial"/>
                <a:ea typeface="Arial"/>
                <a:cs typeface="Arial"/>
                <a:sym typeface="Arial"/>
              </a:rPr>
              <a:t>Fill gaps in products and services between countries</a:t>
            </a:r>
            <a:endParaRPr b="0" i="0" sz="2000" u="none" cap="none" strike="noStrike">
              <a:solidFill>
                <a:schemeClr val="dk1"/>
              </a:solidFill>
              <a:latin typeface="Arial"/>
              <a:ea typeface="Arial"/>
              <a:cs typeface="Arial"/>
              <a:sym typeface="Arial"/>
            </a:endParaRPr>
          </a:p>
          <a:p>
            <a:pPr indent="-533400" lvl="0" marL="533400" marR="0" rtl="0" algn="l">
              <a:spcBef>
                <a:spcPts val="0"/>
              </a:spcBef>
              <a:spcAft>
                <a:spcPts val="0"/>
              </a:spcAft>
              <a:buClr>
                <a:srgbClr val="FF9900"/>
              </a:buClr>
              <a:buSzPts val="2000"/>
              <a:buFont typeface="Noto Sans Symbols"/>
              <a:buChar char="▪"/>
            </a:pPr>
            <a:r>
              <a:rPr b="0" i="0" lang="en-CA" sz="2000" u="none" cap="none" strike="noStrike">
                <a:solidFill>
                  <a:schemeClr val="dk1"/>
                </a:solidFill>
                <a:latin typeface="Arial"/>
                <a:ea typeface="Arial"/>
                <a:cs typeface="Arial"/>
                <a:sym typeface="Arial"/>
              </a:rPr>
              <a:t>Deliver and potentially harmonize products and services</a:t>
            </a:r>
            <a:endParaRPr/>
          </a:p>
          <a:p>
            <a:pPr indent="-533400" lvl="0" marL="533400" marR="0" rtl="0" algn="l">
              <a:spcBef>
                <a:spcPts val="0"/>
              </a:spcBef>
              <a:spcAft>
                <a:spcPts val="0"/>
              </a:spcAft>
              <a:buClr>
                <a:srgbClr val="FF9900"/>
              </a:buClr>
              <a:buSzPts val="2000"/>
              <a:buFont typeface="Noto Sans Symbols"/>
              <a:buChar char="▪"/>
            </a:pPr>
            <a:r>
              <a:rPr b="0" i="0" lang="en-CA" sz="2000" u="none" cap="none" strike="noStrike">
                <a:solidFill>
                  <a:schemeClr val="dk1"/>
                </a:solidFill>
                <a:latin typeface="Arial"/>
                <a:ea typeface="Arial"/>
                <a:cs typeface="Arial"/>
                <a:sym typeface="Arial"/>
              </a:rPr>
              <a:t>Enhance Research and development </a:t>
            </a:r>
            <a:endParaRPr/>
          </a:p>
        </p:txBody>
      </p:sp>
      <p:sp>
        <p:nvSpPr>
          <p:cNvPr id="208" name="Google Shape;208;p31"/>
          <p:cNvSpPr txBox="1"/>
          <p:nvPr/>
        </p:nvSpPr>
        <p:spPr>
          <a:xfrm>
            <a:off x="7524750" y="6524625"/>
            <a:ext cx="1709738" cy="3381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600"/>
              <a:buFont typeface="Arial"/>
              <a:buNone/>
            </a:pPr>
            <a:r>
              <a:rPr b="1" lang="en-CA" sz="1600">
                <a:solidFill>
                  <a:schemeClr val="lt1"/>
                </a:solidFill>
                <a:latin typeface="Arial"/>
                <a:ea typeface="Arial"/>
                <a:cs typeface="Arial"/>
                <a:sym typeface="Arial"/>
              </a:rPr>
              <a:t>Source: NASA</a:t>
            </a:r>
            <a:endParaRPr/>
          </a:p>
        </p:txBody>
      </p:sp>
      <p:sp>
        <p:nvSpPr>
          <p:cNvPr id="209" name="Google Shape;209;p31"/>
          <p:cNvSpPr txBox="1"/>
          <p:nvPr/>
        </p:nvSpPr>
        <p:spPr>
          <a:xfrm>
            <a:off x="539552" y="125759"/>
            <a:ext cx="8229600" cy="114300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CA" sz="3600">
                <a:solidFill>
                  <a:schemeClr val="accent2"/>
                </a:solidFill>
                <a:latin typeface="Arial"/>
                <a:ea typeface="Arial"/>
                <a:cs typeface="Arial"/>
                <a:sym typeface="Arial"/>
              </a:rPr>
              <a:t>WMO Regional Climate Centres</a:t>
            </a:r>
            <a:endParaRPr/>
          </a:p>
          <a:p>
            <a:pPr indent="0" lvl="1" marL="0" marR="0" rtl="0" algn="ctr">
              <a:spcBef>
                <a:spcPts val="0"/>
              </a:spcBef>
              <a:spcAft>
                <a:spcPts val="0"/>
              </a:spcAft>
              <a:buNone/>
            </a:pPr>
            <a:r>
              <a:rPr b="1" i="0" lang="en-CA" sz="2400" u="none" cap="none" strike="noStrike">
                <a:solidFill>
                  <a:srgbClr val="FF9900"/>
                </a:solidFill>
                <a:latin typeface="Arial"/>
                <a:ea typeface="Arial"/>
                <a:cs typeface="Arial"/>
                <a:sym typeface="Arial"/>
              </a:rPr>
              <a:t>Climate goes beyond national borders</a:t>
            </a:r>
            <a:endParaRPr/>
          </a:p>
          <a:p>
            <a:pPr indent="0" lvl="0" marL="0" marR="0" rtl="0" algn="ctr">
              <a:spcBef>
                <a:spcPts val="0"/>
              </a:spcBef>
              <a:spcAft>
                <a:spcPts val="0"/>
              </a:spcAft>
              <a:buNone/>
            </a:pPr>
            <a:r>
              <a:t/>
            </a:r>
            <a:endParaRPr b="1" sz="3600">
              <a:solidFill>
                <a:schemeClr val="accent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32"/>
          <p:cNvSpPr txBox="1"/>
          <p:nvPr>
            <p:ph type="title"/>
          </p:nvPr>
        </p:nvSpPr>
        <p:spPr>
          <a:xfrm>
            <a:off x="425450" y="53975"/>
            <a:ext cx="8610600" cy="939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CA" sz="3200" u="none" cap="none" strike="noStrike">
                <a:solidFill>
                  <a:schemeClr val="accent2"/>
                </a:solidFill>
                <a:latin typeface="Arial"/>
                <a:ea typeface="Arial"/>
                <a:cs typeface="Arial"/>
                <a:sym typeface="Arial"/>
              </a:rPr>
              <a:t>WMO Regional Climate Centres</a:t>
            </a:r>
            <a:endParaRPr b="1" i="0" sz="3200" u="none" cap="none" strike="noStrike">
              <a:solidFill>
                <a:schemeClr val="accent2"/>
              </a:solidFill>
              <a:latin typeface="Arial"/>
              <a:ea typeface="Arial"/>
              <a:cs typeface="Arial"/>
              <a:sym typeface="Arial"/>
            </a:endParaRPr>
          </a:p>
        </p:txBody>
      </p:sp>
      <p:sp>
        <p:nvSpPr>
          <p:cNvPr id="216" name="Google Shape;216;p32"/>
          <p:cNvSpPr txBox="1"/>
          <p:nvPr/>
        </p:nvSpPr>
        <p:spPr>
          <a:xfrm>
            <a:off x="5815013" y="6065838"/>
            <a:ext cx="3078300" cy="3699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rPr b="1" lang="en-CA" sz="1800">
                <a:solidFill>
                  <a:schemeClr val="dk1"/>
                </a:solidFill>
                <a:latin typeface="Arial"/>
                <a:ea typeface="Arial"/>
                <a:cs typeface="Arial"/>
                <a:sym typeface="Arial"/>
              </a:rPr>
              <a:t>Note: Gaps over the Arctic</a:t>
            </a:r>
            <a:endParaRPr/>
          </a:p>
        </p:txBody>
      </p:sp>
      <p:pic>
        <p:nvPicPr>
          <p:cNvPr id="217" name="Google Shape;217;p32"/>
          <p:cNvPicPr preferRelativeResize="0"/>
          <p:nvPr/>
        </p:nvPicPr>
        <p:blipFill>
          <a:blip r:embed="rId3">
            <a:alphaModFix/>
          </a:blip>
          <a:stretch>
            <a:fillRect/>
          </a:stretch>
        </p:blipFill>
        <p:spPr>
          <a:xfrm>
            <a:off x="1355200" y="939125"/>
            <a:ext cx="7017275" cy="51267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3"/>
          <p:cNvSpPr txBox="1"/>
          <p:nvPr>
            <p:ph type="title"/>
          </p:nvPr>
        </p:nvSpPr>
        <p:spPr>
          <a:xfrm>
            <a:off x="75565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CA" sz="3600" u="none" cap="none" strike="noStrike">
                <a:solidFill>
                  <a:schemeClr val="accent2"/>
                </a:solidFill>
                <a:latin typeface="Arial"/>
                <a:ea typeface="Arial"/>
                <a:cs typeface="Arial"/>
                <a:sym typeface="Arial"/>
              </a:rPr>
              <a:t>The Arctic Regional Climate Centre</a:t>
            </a:r>
            <a:endParaRPr/>
          </a:p>
        </p:txBody>
      </p:sp>
      <p:graphicFrame>
        <p:nvGraphicFramePr>
          <p:cNvPr id="224" name="Google Shape;224;p33"/>
          <p:cNvGraphicFramePr/>
          <p:nvPr/>
        </p:nvGraphicFramePr>
        <p:xfrm>
          <a:off x="1331913" y="1433513"/>
          <a:ext cx="3000000" cy="3000000"/>
        </p:xfrm>
        <a:graphic>
          <a:graphicData uri="http://schemas.openxmlformats.org/drawingml/2006/table">
            <a:tbl>
              <a:tblPr>
                <a:noFill/>
                <a:tableStyleId>{84B95A0D-89A5-438F-A6DF-5D2CA76F79FD}</a:tableStyleId>
              </a:tblPr>
              <a:tblGrid>
                <a:gridCol w="1474400"/>
                <a:gridCol w="1410125"/>
                <a:gridCol w="1320600"/>
                <a:gridCol w="1121250"/>
                <a:gridCol w="1866600"/>
              </a:tblGrid>
              <a:tr h="274700">
                <a:tc gridSpan="2">
                  <a:txBody>
                    <a:bodyPr>
                      <a:noAutofit/>
                    </a:bodyPr>
                    <a:lstStyle/>
                    <a:p>
                      <a:pPr indent="0" lvl="0" marL="0" marR="0" rtl="0" algn="ctr">
                        <a:spcBef>
                          <a:spcPts val="0"/>
                        </a:spcBef>
                        <a:spcAft>
                          <a:spcPts val="0"/>
                        </a:spcAft>
                        <a:buNone/>
                      </a:pPr>
                      <a:r>
                        <a:rPr b="1" lang="en-CA" sz="1200">
                          <a:solidFill>
                            <a:srgbClr val="000000"/>
                          </a:solidFill>
                          <a:latin typeface="Calibri"/>
                          <a:ea typeface="Calibri"/>
                          <a:cs typeface="Calibri"/>
                          <a:sym typeface="Calibri"/>
                        </a:rPr>
                        <a:t>NATIONAL</a:t>
                      </a:r>
                      <a:endParaRPr sz="12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gridSpan="2">
                  <a:txBody>
                    <a:bodyPr>
                      <a:noAutofit/>
                    </a:bodyPr>
                    <a:lstStyle/>
                    <a:p>
                      <a:pPr indent="0" lvl="0" marL="0" marR="0" rtl="0" algn="ctr">
                        <a:spcBef>
                          <a:spcPts val="0"/>
                        </a:spcBef>
                        <a:spcAft>
                          <a:spcPts val="0"/>
                        </a:spcAft>
                        <a:buNone/>
                      </a:pPr>
                      <a:r>
                        <a:rPr b="1" lang="en-CA" sz="1200">
                          <a:solidFill>
                            <a:srgbClr val="000000"/>
                          </a:solidFill>
                          <a:latin typeface="Calibri"/>
                          <a:ea typeface="Calibri"/>
                          <a:cs typeface="Calibri"/>
                          <a:sym typeface="Calibri"/>
                        </a:rPr>
                        <a:t>REGIONAL   </a:t>
                      </a:r>
                      <a:endParaRPr sz="12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noAutofit/>
                    </a:bodyPr>
                    <a:lstStyle/>
                    <a:p>
                      <a:pPr indent="0" lvl="0" marL="0" marR="0" rtl="0" algn="ctr">
                        <a:spcBef>
                          <a:spcPts val="0"/>
                        </a:spcBef>
                        <a:spcAft>
                          <a:spcPts val="0"/>
                        </a:spcAft>
                        <a:buNone/>
                      </a:pPr>
                      <a:r>
                        <a:rPr b="1" lang="en-CA" sz="1200">
                          <a:solidFill>
                            <a:srgbClr val="000000"/>
                          </a:solidFill>
                          <a:latin typeface="Calibri"/>
                          <a:ea typeface="Calibri"/>
                          <a:cs typeface="Calibri"/>
                          <a:sym typeface="Calibri"/>
                        </a:rPr>
                        <a:t>CIRCUMPOLAR </a:t>
                      </a:r>
                      <a:endParaRPr sz="12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68300">
                <a:tc>
                  <a:txBody>
                    <a:bodyPr>
                      <a:noAutofit/>
                    </a:bodyPr>
                    <a:lstStyle/>
                    <a:p>
                      <a:pPr indent="0" lvl="0" marL="0" marR="0" rtl="0" algn="ctr">
                        <a:spcBef>
                          <a:spcPts val="0"/>
                        </a:spcBef>
                        <a:spcAft>
                          <a:spcPts val="0"/>
                        </a:spcAft>
                        <a:buNone/>
                      </a:pPr>
                      <a:r>
                        <a:rPr lang="en-CA" sz="1200">
                          <a:solidFill>
                            <a:srgbClr val="000000"/>
                          </a:solidFill>
                          <a:latin typeface="Calibri"/>
                          <a:ea typeface="Calibri"/>
                          <a:cs typeface="Calibri"/>
                          <a:sym typeface="Calibri"/>
                        </a:rPr>
                        <a:t>Countries</a:t>
                      </a:r>
                      <a:endParaRPr sz="12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1" lang="en-CA" sz="1200">
                          <a:solidFill>
                            <a:srgbClr val="000000"/>
                          </a:solidFill>
                          <a:latin typeface="Calibri"/>
                          <a:ea typeface="Calibri"/>
                          <a:cs typeface="Calibri"/>
                          <a:sym typeface="Calibri"/>
                        </a:rPr>
                        <a:t>Meteorological Organizations</a:t>
                      </a:r>
                      <a:endParaRPr sz="12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noAutofit/>
                    </a:bodyPr>
                    <a:lstStyle/>
                    <a:p>
                      <a:pPr indent="0" lvl="0" marL="0" marR="0" rtl="0" algn="ctr">
                        <a:spcBef>
                          <a:spcPts val="0"/>
                        </a:spcBef>
                        <a:spcAft>
                          <a:spcPts val="0"/>
                        </a:spcAft>
                        <a:buNone/>
                      </a:pPr>
                      <a:r>
                        <a:rPr b="1" lang="en-CA" sz="1200">
                          <a:solidFill>
                            <a:srgbClr val="000000"/>
                          </a:solidFill>
                          <a:latin typeface="Calibri"/>
                          <a:ea typeface="Calibri"/>
                          <a:cs typeface="Calibri"/>
                          <a:sym typeface="Calibri"/>
                        </a:rPr>
                        <a:t>Regional Climate Centres (RCCs)</a:t>
                      </a:r>
                      <a:endParaRPr sz="12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hMerge="1"/>
                <a:tc rowSpan="9">
                  <a:txBody>
                    <a:bodyPr>
                      <a:noAutofit/>
                    </a:bodyPr>
                    <a:lstStyle/>
                    <a:p>
                      <a:pPr indent="0" lvl="0" marL="0" marR="0" rtl="0" algn="ctr">
                        <a:spcBef>
                          <a:spcPts val="0"/>
                        </a:spcBef>
                        <a:spcAft>
                          <a:spcPts val="0"/>
                        </a:spcAft>
                        <a:buNone/>
                      </a:pPr>
                      <a:r>
                        <a:rPr b="1" lang="en-CA" sz="1200">
                          <a:solidFill>
                            <a:srgbClr val="000000"/>
                          </a:solidFill>
                          <a:latin typeface="Calibri"/>
                          <a:ea typeface="Calibri"/>
                          <a:cs typeface="Calibri"/>
                          <a:sym typeface="Calibri"/>
                        </a:rPr>
                        <a:t>Arctic </a:t>
                      </a:r>
                      <a:endParaRPr b="1" sz="1200">
                        <a:solidFill>
                          <a:srgbClr val="000000"/>
                        </a:solidFill>
                        <a:latin typeface="Calibri"/>
                        <a:ea typeface="Calibri"/>
                        <a:cs typeface="Calibri"/>
                        <a:sym typeface="Calibri"/>
                      </a:endParaRPr>
                    </a:p>
                    <a:p>
                      <a:pPr indent="0" lvl="0" marL="0" marR="0" rtl="0" algn="ctr">
                        <a:spcBef>
                          <a:spcPts val="0"/>
                        </a:spcBef>
                        <a:spcAft>
                          <a:spcPts val="0"/>
                        </a:spcAft>
                        <a:buNone/>
                      </a:pPr>
                      <a:r>
                        <a:rPr b="1" lang="en-CA" sz="1200">
                          <a:solidFill>
                            <a:srgbClr val="000000"/>
                          </a:solidFill>
                          <a:latin typeface="Calibri"/>
                          <a:ea typeface="Calibri"/>
                          <a:cs typeface="Calibri"/>
                          <a:sym typeface="Calibri"/>
                        </a:rPr>
                        <a:t>Regional Climate Centre</a:t>
                      </a:r>
                      <a:endParaRPr sz="12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99"/>
                    </a:solidFill>
                  </a:tcPr>
                </a:tc>
              </a:tr>
              <a:tr h="285675">
                <a:tc>
                  <a:txBody>
                    <a:bodyPr>
                      <a:noAutofit/>
                    </a:bodyPr>
                    <a:lstStyle/>
                    <a:p>
                      <a:pPr indent="0" lvl="0" marL="0" marR="0" rtl="0" algn="ctr">
                        <a:spcBef>
                          <a:spcPts val="0"/>
                        </a:spcBef>
                        <a:spcAft>
                          <a:spcPts val="0"/>
                        </a:spcAft>
                        <a:buNone/>
                      </a:pPr>
                      <a:r>
                        <a:rPr lang="en-CA" sz="1200">
                          <a:solidFill>
                            <a:srgbClr val="000000"/>
                          </a:solidFill>
                          <a:latin typeface="Calibri"/>
                          <a:ea typeface="Calibri"/>
                          <a:cs typeface="Calibri"/>
                          <a:sym typeface="Calibri"/>
                        </a:rPr>
                        <a:t>United States</a:t>
                      </a:r>
                      <a:endParaRPr sz="12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DD2D6"/>
                    </a:solidFill>
                  </a:tcPr>
                </a:tc>
                <a:tc>
                  <a:txBody>
                    <a:bodyPr>
                      <a:noAutofit/>
                    </a:bodyPr>
                    <a:lstStyle/>
                    <a:p>
                      <a:pPr indent="0" lvl="0" marL="0" marR="0" rtl="0" algn="ctr">
                        <a:spcBef>
                          <a:spcPts val="0"/>
                        </a:spcBef>
                        <a:spcAft>
                          <a:spcPts val="0"/>
                        </a:spcAft>
                        <a:buNone/>
                      </a:pPr>
                      <a:r>
                        <a:rPr lang="en-CA" sz="1200">
                          <a:solidFill>
                            <a:srgbClr val="000000"/>
                          </a:solidFill>
                          <a:latin typeface="Calibri"/>
                          <a:ea typeface="Calibri"/>
                          <a:cs typeface="Calibri"/>
                          <a:sym typeface="Calibri"/>
                        </a:rPr>
                        <a:t>NOAA</a:t>
                      </a:r>
                      <a:endParaRPr sz="12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DD2D6"/>
                    </a:solidFill>
                  </a:tcPr>
                </a:tc>
                <a:tc rowSpan="2">
                  <a:txBody>
                    <a:bodyPr>
                      <a:noAutofit/>
                    </a:bodyPr>
                    <a:lstStyle/>
                    <a:p>
                      <a:pPr indent="0" lvl="0" marL="0" marR="0" rtl="0" algn="ctr">
                        <a:spcBef>
                          <a:spcPts val="0"/>
                        </a:spcBef>
                        <a:spcAft>
                          <a:spcPts val="0"/>
                        </a:spcAft>
                        <a:buNone/>
                      </a:pPr>
                      <a:r>
                        <a:rPr lang="en-CA" sz="1200">
                          <a:solidFill>
                            <a:srgbClr val="000000"/>
                          </a:solidFill>
                          <a:latin typeface="Calibri"/>
                          <a:ea typeface="Calibri"/>
                          <a:cs typeface="Calibri"/>
                          <a:sym typeface="Calibri"/>
                        </a:rPr>
                        <a:t>North American Node</a:t>
                      </a:r>
                      <a:endParaRPr sz="12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DD2D6"/>
                    </a:solidFill>
                  </a:tcPr>
                </a:tc>
                <a:tc rowSpan="2">
                  <a:txBody>
                    <a:bodyPr>
                      <a:noAutofit/>
                    </a:bodyPr>
                    <a:lstStyle/>
                    <a:p>
                      <a:pPr indent="0" lvl="0" marL="0" marR="0" rtl="0" algn="ctr">
                        <a:spcBef>
                          <a:spcPts val="0"/>
                        </a:spcBef>
                        <a:spcAft>
                          <a:spcPts val="0"/>
                        </a:spcAft>
                        <a:buNone/>
                      </a:pPr>
                      <a:r>
                        <a:rPr lang="en-CA" sz="1200">
                          <a:solidFill>
                            <a:srgbClr val="000000"/>
                          </a:solidFill>
                          <a:latin typeface="Calibri"/>
                          <a:ea typeface="Calibri"/>
                          <a:cs typeface="Calibri"/>
                          <a:sym typeface="Calibri"/>
                        </a:rPr>
                        <a:t>Forecasting</a:t>
                      </a:r>
                      <a:endParaRPr sz="12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DD2D6"/>
                    </a:solidFill>
                  </a:tcPr>
                </a:tc>
                <a:tc vMerge="1"/>
              </a:tr>
              <a:tr h="505450">
                <a:tc>
                  <a:txBody>
                    <a:bodyPr>
                      <a:noAutofit/>
                    </a:bodyPr>
                    <a:lstStyle/>
                    <a:p>
                      <a:pPr indent="0" lvl="0" marL="0" marR="0" rtl="0" algn="ctr">
                        <a:spcBef>
                          <a:spcPts val="0"/>
                        </a:spcBef>
                        <a:spcAft>
                          <a:spcPts val="0"/>
                        </a:spcAft>
                        <a:buNone/>
                      </a:pPr>
                      <a:r>
                        <a:rPr lang="en-CA" sz="1200">
                          <a:solidFill>
                            <a:srgbClr val="000000"/>
                          </a:solidFill>
                          <a:latin typeface="Calibri"/>
                          <a:ea typeface="Calibri"/>
                          <a:cs typeface="Calibri"/>
                          <a:sym typeface="Calibri"/>
                        </a:rPr>
                        <a:t>Canada</a:t>
                      </a:r>
                      <a:endParaRPr sz="12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DD2D6"/>
                    </a:solidFill>
                  </a:tcPr>
                </a:tc>
                <a:tc>
                  <a:txBody>
                    <a:bodyPr>
                      <a:noAutofit/>
                    </a:bodyPr>
                    <a:lstStyle/>
                    <a:p>
                      <a:pPr indent="0" lvl="0" marL="0" marR="0" rtl="0" algn="ctr">
                        <a:spcBef>
                          <a:spcPts val="0"/>
                        </a:spcBef>
                        <a:spcAft>
                          <a:spcPts val="0"/>
                        </a:spcAft>
                        <a:buNone/>
                      </a:pPr>
                      <a:r>
                        <a:rPr lang="en-CA" sz="1200">
                          <a:solidFill>
                            <a:srgbClr val="000000"/>
                          </a:solidFill>
                          <a:latin typeface="Calibri"/>
                          <a:ea typeface="Calibri"/>
                          <a:cs typeface="Calibri"/>
                          <a:sym typeface="Calibri"/>
                        </a:rPr>
                        <a:t>ECCC</a:t>
                      </a:r>
                      <a:endParaRPr sz="12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DD2D6"/>
                    </a:solidFill>
                  </a:tcPr>
                </a:tc>
                <a:tc vMerge="1"/>
                <a:tc vMerge="1"/>
                <a:tc vMerge="1"/>
              </a:tr>
              <a:tr h="285675">
                <a:tc>
                  <a:txBody>
                    <a:bodyPr>
                      <a:noAutofit/>
                    </a:bodyPr>
                    <a:lstStyle/>
                    <a:p>
                      <a:pPr indent="0" lvl="0" marL="0" marR="0" rtl="0" algn="ctr">
                        <a:spcBef>
                          <a:spcPts val="0"/>
                        </a:spcBef>
                        <a:spcAft>
                          <a:spcPts val="0"/>
                        </a:spcAft>
                        <a:buNone/>
                      </a:pPr>
                      <a:r>
                        <a:rPr lang="en-CA" sz="1200">
                          <a:solidFill>
                            <a:srgbClr val="000000"/>
                          </a:solidFill>
                          <a:latin typeface="Calibri"/>
                          <a:ea typeface="Calibri"/>
                          <a:cs typeface="Calibri"/>
                          <a:sym typeface="Calibri"/>
                        </a:rPr>
                        <a:t>Denmark</a:t>
                      </a:r>
                      <a:endParaRPr sz="12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CC"/>
                    </a:solidFill>
                  </a:tcPr>
                </a:tc>
                <a:tc>
                  <a:txBody>
                    <a:bodyPr>
                      <a:noAutofit/>
                    </a:bodyPr>
                    <a:lstStyle/>
                    <a:p>
                      <a:pPr indent="0" lvl="0" marL="0" marR="0" rtl="0" algn="ctr">
                        <a:spcBef>
                          <a:spcPts val="0"/>
                        </a:spcBef>
                        <a:spcAft>
                          <a:spcPts val="0"/>
                        </a:spcAft>
                        <a:buNone/>
                      </a:pPr>
                      <a:r>
                        <a:rPr lang="en-CA" sz="1200">
                          <a:solidFill>
                            <a:srgbClr val="000000"/>
                          </a:solidFill>
                          <a:latin typeface="Calibri"/>
                          <a:ea typeface="Calibri"/>
                          <a:cs typeface="Calibri"/>
                          <a:sym typeface="Calibri"/>
                        </a:rPr>
                        <a:t>DMI</a:t>
                      </a:r>
                      <a:endParaRPr sz="12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CC"/>
                    </a:solidFill>
                  </a:tcPr>
                </a:tc>
                <a:tc rowSpan="5">
                  <a:txBody>
                    <a:bodyPr>
                      <a:noAutofit/>
                    </a:bodyPr>
                    <a:lstStyle/>
                    <a:p>
                      <a:pPr indent="0" lvl="0" marL="0" marR="0" rtl="0" algn="ctr">
                        <a:spcBef>
                          <a:spcPts val="0"/>
                        </a:spcBef>
                        <a:spcAft>
                          <a:spcPts val="0"/>
                        </a:spcAft>
                        <a:buNone/>
                      </a:pPr>
                      <a:r>
                        <a:rPr lang="en-CA" sz="1200">
                          <a:solidFill>
                            <a:srgbClr val="000000"/>
                          </a:solidFill>
                          <a:latin typeface="Calibri"/>
                          <a:ea typeface="Calibri"/>
                          <a:cs typeface="Calibri"/>
                          <a:sym typeface="Calibri"/>
                        </a:rPr>
                        <a:t>Northern European / Greenland Node</a:t>
                      </a:r>
                      <a:endParaRPr sz="12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CC"/>
                    </a:solidFill>
                  </a:tcPr>
                </a:tc>
                <a:tc rowSpan="5">
                  <a:txBody>
                    <a:bodyPr>
                      <a:noAutofit/>
                    </a:bodyPr>
                    <a:lstStyle/>
                    <a:p>
                      <a:pPr indent="0" lvl="0" marL="0" marR="0" rtl="0" algn="ctr">
                        <a:spcBef>
                          <a:spcPts val="0"/>
                        </a:spcBef>
                        <a:spcAft>
                          <a:spcPts val="0"/>
                        </a:spcAft>
                        <a:buNone/>
                      </a:pPr>
                      <a:r>
                        <a:rPr lang="en-CA" sz="1200">
                          <a:solidFill>
                            <a:srgbClr val="000000"/>
                          </a:solidFill>
                          <a:latin typeface="Calibri"/>
                          <a:ea typeface="Calibri"/>
                          <a:cs typeface="Calibri"/>
                          <a:sym typeface="Calibri"/>
                        </a:rPr>
                        <a:t>Data Services/ web site</a:t>
                      </a:r>
                      <a:endParaRPr sz="12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CC"/>
                    </a:solidFill>
                  </a:tcPr>
                </a:tc>
                <a:tc vMerge="1"/>
              </a:tr>
              <a:tr h="285675">
                <a:tc>
                  <a:txBody>
                    <a:bodyPr>
                      <a:noAutofit/>
                    </a:bodyPr>
                    <a:lstStyle/>
                    <a:p>
                      <a:pPr indent="0" lvl="0" marL="0" marR="0" rtl="0" algn="ctr">
                        <a:spcBef>
                          <a:spcPts val="0"/>
                        </a:spcBef>
                        <a:spcAft>
                          <a:spcPts val="0"/>
                        </a:spcAft>
                        <a:buNone/>
                      </a:pPr>
                      <a:r>
                        <a:rPr lang="en-CA" sz="1200">
                          <a:solidFill>
                            <a:srgbClr val="000000"/>
                          </a:solidFill>
                          <a:latin typeface="Calibri"/>
                          <a:ea typeface="Calibri"/>
                          <a:cs typeface="Calibri"/>
                          <a:sym typeface="Calibri"/>
                        </a:rPr>
                        <a:t>Iceland</a:t>
                      </a:r>
                      <a:endParaRPr sz="12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CC"/>
                    </a:solidFill>
                  </a:tcPr>
                </a:tc>
                <a:tc>
                  <a:txBody>
                    <a:bodyPr>
                      <a:noAutofit/>
                    </a:bodyPr>
                    <a:lstStyle/>
                    <a:p>
                      <a:pPr indent="0" lvl="0" marL="0" marR="0" rtl="0" algn="ctr">
                        <a:spcBef>
                          <a:spcPts val="0"/>
                        </a:spcBef>
                        <a:spcAft>
                          <a:spcPts val="0"/>
                        </a:spcAft>
                        <a:buNone/>
                      </a:pPr>
                      <a:r>
                        <a:rPr lang="en-CA" sz="1200">
                          <a:solidFill>
                            <a:srgbClr val="000000"/>
                          </a:solidFill>
                          <a:latin typeface="Calibri"/>
                          <a:ea typeface="Calibri"/>
                          <a:cs typeface="Calibri"/>
                          <a:sym typeface="Calibri"/>
                        </a:rPr>
                        <a:t>IMO</a:t>
                      </a:r>
                      <a:endParaRPr sz="12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CC"/>
                    </a:solidFill>
                  </a:tcPr>
                </a:tc>
                <a:tc vMerge="1"/>
                <a:tc vMerge="1"/>
                <a:tc vMerge="1"/>
              </a:tr>
              <a:tr h="285675">
                <a:tc>
                  <a:txBody>
                    <a:bodyPr>
                      <a:noAutofit/>
                    </a:bodyPr>
                    <a:lstStyle/>
                    <a:p>
                      <a:pPr indent="0" lvl="0" marL="0" marR="0" rtl="0" algn="ctr">
                        <a:spcBef>
                          <a:spcPts val="0"/>
                        </a:spcBef>
                        <a:spcAft>
                          <a:spcPts val="0"/>
                        </a:spcAft>
                        <a:buNone/>
                      </a:pPr>
                      <a:r>
                        <a:rPr lang="en-CA" sz="1200">
                          <a:solidFill>
                            <a:srgbClr val="000000"/>
                          </a:solidFill>
                          <a:latin typeface="Calibri"/>
                          <a:ea typeface="Calibri"/>
                          <a:cs typeface="Calibri"/>
                          <a:sym typeface="Calibri"/>
                        </a:rPr>
                        <a:t>Norway</a:t>
                      </a:r>
                      <a:endParaRPr sz="12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CC"/>
                    </a:solidFill>
                  </a:tcPr>
                </a:tc>
                <a:tc>
                  <a:txBody>
                    <a:bodyPr>
                      <a:noAutofit/>
                    </a:bodyPr>
                    <a:lstStyle/>
                    <a:p>
                      <a:pPr indent="0" lvl="0" marL="0" marR="0" rtl="0" algn="ctr">
                        <a:spcBef>
                          <a:spcPts val="0"/>
                        </a:spcBef>
                        <a:spcAft>
                          <a:spcPts val="0"/>
                        </a:spcAft>
                        <a:buNone/>
                      </a:pPr>
                      <a:r>
                        <a:rPr lang="en-CA" sz="1200">
                          <a:solidFill>
                            <a:srgbClr val="000000"/>
                          </a:solidFill>
                          <a:latin typeface="Calibri"/>
                          <a:ea typeface="Calibri"/>
                          <a:cs typeface="Calibri"/>
                          <a:sym typeface="Calibri"/>
                        </a:rPr>
                        <a:t>NMI</a:t>
                      </a:r>
                      <a:endParaRPr sz="12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CC"/>
                    </a:solidFill>
                  </a:tcPr>
                </a:tc>
                <a:tc vMerge="1"/>
                <a:tc vMerge="1"/>
                <a:tc vMerge="1"/>
              </a:tr>
              <a:tr h="285675">
                <a:tc>
                  <a:txBody>
                    <a:bodyPr>
                      <a:noAutofit/>
                    </a:bodyPr>
                    <a:lstStyle/>
                    <a:p>
                      <a:pPr indent="0" lvl="0" marL="0" marR="0" rtl="0" algn="ctr">
                        <a:spcBef>
                          <a:spcPts val="0"/>
                        </a:spcBef>
                        <a:spcAft>
                          <a:spcPts val="0"/>
                        </a:spcAft>
                        <a:buNone/>
                      </a:pPr>
                      <a:r>
                        <a:rPr lang="en-CA" sz="1200">
                          <a:solidFill>
                            <a:srgbClr val="000000"/>
                          </a:solidFill>
                          <a:latin typeface="Calibri"/>
                          <a:ea typeface="Calibri"/>
                          <a:cs typeface="Calibri"/>
                          <a:sym typeface="Calibri"/>
                        </a:rPr>
                        <a:t>Sweden</a:t>
                      </a:r>
                      <a:endParaRPr sz="12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CC"/>
                    </a:solidFill>
                  </a:tcPr>
                </a:tc>
                <a:tc>
                  <a:txBody>
                    <a:bodyPr>
                      <a:noAutofit/>
                    </a:bodyPr>
                    <a:lstStyle/>
                    <a:p>
                      <a:pPr indent="0" lvl="0" marL="0" marR="0" rtl="0" algn="ctr">
                        <a:spcBef>
                          <a:spcPts val="0"/>
                        </a:spcBef>
                        <a:spcAft>
                          <a:spcPts val="0"/>
                        </a:spcAft>
                        <a:buNone/>
                      </a:pPr>
                      <a:r>
                        <a:rPr lang="en-CA" sz="1200">
                          <a:solidFill>
                            <a:srgbClr val="000000"/>
                          </a:solidFill>
                          <a:latin typeface="Calibri"/>
                          <a:ea typeface="Calibri"/>
                          <a:cs typeface="Calibri"/>
                          <a:sym typeface="Calibri"/>
                        </a:rPr>
                        <a:t>SMHI</a:t>
                      </a:r>
                      <a:endParaRPr sz="12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CC"/>
                    </a:solidFill>
                  </a:tcPr>
                </a:tc>
                <a:tc vMerge="1"/>
                <a:tc vMerge="1"/>
                <a:tc vMerge="1"/>
              </a:tr>
              <a:tr h="285675">
                <a:tc>
                  <a:txBody>
                    <a:bodyPr>
                      <a:noAutofit/>
                    </a:bodyPr>
                    <a:lstStyle/>
                    <a:p>
                      <a:pPr indent="0" lvl="0" marL="0" marR="0" rtl="0" algn="ctr">
                        <a:spcBef>
                          <a:spcPts val="0"/>
                        </a:spcBef>
                        <a:spcAft>
                          <a:spcPts val="0"/>
                        </a:spcAft>
                        <a:buNone/>
                      </a:pPr>
                      <a:r>
                        <a:rPr lang="en-CA" sz="1200">
                          <a:solidFill>
                            <a:srgbClr val="000000"/>
                          </a:solidFill>
                          <a:latin typeface="Calibri"/>
                          <a:ea typeface="Calibri"/>
                          <a:cs typeface="Calibri"/>
                          <a:sym typeface="Calibri"/>
                        </a:rPr>
                        <a:t>Finland</a:t>
                      </a:r>
                      <a:endParaRPr sz="12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CC"/>
                    </a:solidFill>
                  </a:tcPr>
                </a:tc>
                <a:tc>
                  <a:txBody>
                    <a:bodyPr>
                      <a:noAutofit/>
                    </a:bodyPr>
                    <a:lstStyle/>
                    <a:p>
                      <a:pPr indent="0" lvl="0" marL="0" marR="0" rtl="0" algn="ctr">
                        <a:spcBef>
                          <a:spcPts val="0"/>
                        </a:spcBef>
                        <a:spcAft>
                          <a:spcPts val="0"/>
                        </a:spcAft>
                        <a:buNone/>
                      </a:pPr>
                      <a:r>
                        <a:rPr lang="en-CA" sz="1200">
                          <a:solidFill>
                            <a:srgbClr val="000000"/>
                          </a:solidFill>
                          <a:latin typeface="Calibri"/>
                          <a:ea typeface="Calibri"/>
                          <a:cs typeface="Calibri"/>
                          <a:sym typeface="Calibri"/>
                        </a:rPr>
                        <a:t>FMI</a:t>
                      </a:r>
                      <a:endParaRPr sz="12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CC"/>
                    </a:solidFill>
                  </a:tcPr>
                </a:tc>
                <a:tc vMerge="1"/>
                <a:tc vMerge="1"/>
                <a:tc vMerge="1"/>
              </a:tr>
              <a:tr h="582350">
                <a:tc>
                  <a:txBody>
                    <a:bodyPr>
                      <a:noAutofit/>
                    </a:bodyPr>
                    <a:lstStyle/>
                    <a:p>
                      <a:pPr indent="0" lvl="0" marL="0" marR="0" rtl="0" algn="ctr">
                        <a:spcBef>
                          <a:spcPts val="0"/>
                        </a:spcBef>
                        <a:spcAft>
                          <a:spcPts val="0"/>
                        </a:spcAft>
                        <a:buNone/>
                      </a:pPr>
                      <a:r>
                        <a:rPr lang="en-CA" sz="1200">
                          <a:solidFill>
                            <a:srgbClr val="000000"/>
                          </a:solidFill>
                          <a:latin typeface="Calibri"/>
                          <a:ea typeface="Calibri"/>
                          <a:cs typeface="Calibri"/>
                          <a:sym typeface="Calibri"/>
                        </a:rPr>
                        <a:t>Russia</a:t>
                      </a:r>
                      <a:endParaRPr sz="12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BCBEF"/>
                    </a:solidFill>
                  </a:tcPr>
                </a:tc>
                <a:tc>
                  <a:txBody>
                    <a:bodyPr>
                      <a:noAutofit/>
                    </a:bodyPr>
                    <a:lstStyle/>
                    <a:p>
                      <a:pPr indent="0" lvl="0" marL="0" marR="0" rtl="0" algn="ctr">
                        <a:spcBef>
                          <a:spcPts val="0"/>
                        </a:spcBef>
                        <a:spcAft>
                          <a:spcPts val="0"/>
                        </a:spcAft>
                        <a:buNone/>
                      </a:pPr>
                      <a:r>
                        <a:rPr lang="en-CA" sz="1200">
                          <a:solidFill>
                            <a:srgbClr val="000000"/>
                          </a:solidFill>
                          <a:latin typeface="Calibri"/>
                          <a:ea typeface="Calibri"/>
                          <a:cs typeface="Calibri"/>
                          <a:sym typeface="Calibri"/>
                        </a:rPr>
                        <a:t>AARI</a:t>
                      </a:r>
                      <a:endParaRPr sz="12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BCBEF"/>
                    </a:solidFill>
                  </a:tcPr>
                </a:tc>
                <a:tc>
                  <a:txBody>
                    <a:bodyPr>
                      <a:noAutofit/>
                    </a:bodyPr>
                    <a:lstStyle/>
                    <a:p>
                      <a:pPr indent="0" lvl="0" marL="0" marR="0" rtl="0" algn="ctr">
                        <a:spcBef>
                          <a:spcPts val="0"/>
                        </a:spcBef>
                        <a:spcAft>
                          <a:spcPts val="0"/>
                        </a:spcAft>
                        <a:buNone/>
                      </a:pPr>
                      <a:r>
                        <a:rPr lang="en-CA" sz="1200">
                          <a:solidFill>
                            <a:srgbClr val="000000"/>
                          </a:solidFill>
                          <a:latin typeface="Calibri"/>
                          <a:ea typeface="Calibri"/>
                          <a:cs typeface="Calibri"/>
                          <a:sym typeface="Calibri"/>
                        </a:rPr>
                        <a:t>Northern Eurasia Node</a:t>
                      </a:r>
                      <a:endParaRPr sz="12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BCBEF"/>
                    </a:solidFill>
                  </a:tcPr>
                </a:tc>
                <a:tc>
                  <a:txBody>
                    <a:bodyPr>
                      <a:noAutofit/>
                    </a:bodyPr>
                    <a:lstStyle/>
                    <a:p>
                      <a:pPr indent="0" lvl="0" marL="0" marR="0" rtl="0" algn="ctr">
                        <a:spcBef>
                          <a:spcPts val="0"/>
                        </a:spcBef>
                        <a:spcAft>
                          <a:spcPts val="0"/>
                        </a:spcAft>
                        <a:buNone/>
                      </a:pPr>
                      <a:r>
                        <a:rPr lang="en-CA" sz="1200">
                          <a:solidFill>
                            <a:srgbClr val="000000"/>
                          </a:solidFill>
                          <a:latin typeface="Calibri"/>
                          <a:ea typeface="Calibri"/>
                          <a:cs typeface="Calibri"/>
                          <a:sym typeface="Calibri"/>
                        </a:rPr>
                        <a:t>Monitoring</a:t>
                      </a:r>
                      <a:endParaRPr sz="12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BCBEF"/>
                    </a:solidFill>
                  </a:tcPr>
                </a:tc>
                <a:tc vMerge="1"/>
              </a:tr>
            </a:tbl>
          </a:graphicData>
        </a:graphic>
      </p:graphicFrame>
      <p:sp>
        <p:nvSpPr>
          <p:cNvPr id="225" name="Google Shape;225;p33"/>
          <p:cNvSpPr/>
          <p:nvPr/>
        </p:nvSpPr>
        <p:spPr>
          <a:xfrm>
            <a:off x="1476375" y="5148263"/>
            <a:ext cx="6456363" cy="584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600"/>
              <a:buFont typeface="Calibri"/>
              <a:buNone/>
            </a:pPr>
            <a:r>
              <a:rPr b="1" lang="en-CA" sz="1600">
                <a:solidFill>
                  <a:schemeClr val="dk1"/>
                </a:solidFill>
                <a:latin typeface="Calibri"/>
                <a:ea typeface="Calibri"/>
                <a:cs typeface="Calibri"/>
                <a:sym typeface="Calibri"/>
              </a:rPr>
              <a:t>Collaboration/Networking across Arctic  regional nodes and Meteorological Organizations  </a:t>
            </a:r>
            <a:endParaRPr b="1" sz="16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1600"/>
              <a:buFont typeface="Calibri"/>
              <a:buNone/>
            </a:pPr>
            <a:r>
              <a:rPr b="1" lang="en-CA" sz="1600">
                <a:solidFill>
                  <a:schemeClr val="dk1"/>
                </a:solidFill>
                <a:latin typeface="Calibri"/>
                <a:ea typeface="Calibri"/>
                <a:cs typeface="Calibri"/>
                <a:sym typeface="Calibri"/>
              </a:rPr>
              <a:t>Coordinated by MET Norway</a:t>
            </a:r>
            <a:endParaRPr b="1" sz="16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4"/>
          <p:cNvSpPr txBox="1"/>
          <p:nvPr>
            <p:ph type="title"/>
          </p:nvPr>
        </p:nvSpPr>
        <p:spPr>
          <a:xfrm>
            <a:off x="735013" y="-84138"/>
            <a:ext cx="8229600" cy="1143001"/>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CA" sz="3600" u="none" cap="none" strike="noStrike">
                <a:solidFill>
                  <a:schemeClr val="accent2"/>
                </a:solidFill>
                <a:latin typeface="Arial"/>
                <a:ea typeface="Arial"/>
                <a:cs typeface="Arial"/>
                <a:sym typeface="Arial"/>
              </a:rPr>
              <a:t>Arctic Regional Climate Centre</a:t>
            </a:r>
            <a:endParaRPr/>
          </a:p>
        </p:txBody>
      </p:sp>
      <p:grpSp>
        <p:nvGrpSpPr>
          <p:cNvPr id="232" name="Google Shape;232;p34"/>
          <p:cNvGrpSpPr/>
          <p:nvPr/>
        </p:nvGrpSpPr>
        <p:grpSpPr>
          <a:xfrm>
            <a:off x="2311400" y="657568"/>
            <a:ext cx="4708525" cy="3901732"/>
            <a:chOff x="0" y="-141675"/>
            <a:chExt cx="5080000" cy="5137008"/>
          </a:xfrm>
        </p:grpSpPr>
        <p:pic>
          <p:nvPicPr>
            <p:cNvPr id="233" name="Google Shape;233;p34"/>
            <p:cNvPicPr preferRelativeResize="0"/>
            <p:nvPr/>
          </p:nvPicPr>
          <p:blipFill rotWithShape="1">
            <a:blip r:embed="rId3">
              <a:alphaModFix/>
            </a:blip>
            <a:srcRect b="0" l="0" r="0" t="0"/>
            <a:stretch/>
          </p:blipFill>
          <p:spPr>
            <a:xfrm>
              <a:off x="0" y="0"/>
              <a:ext cx="5080000" cy="4995333"/>
            </a:xfrm>
            <a:prstGeom prst="rect">
              <a:avLst/>
            </a:prstGeom>
            <a:noFill/>
            <a:ln cap="flat" cmpd="sng" w="25400">
              <a:solidFill>
                <a:schemeClr val="dk1"/>
              </a:solidFill>
              <a:prstDash val="solid"/>
              <a:miter lim="800000"/>
              <a:headEnd len="sm" w="sm" type="none"/>
              <a:tailEnd len="sm" w="sm" type="none"/>
            </a:ln>
          </p:spPr>
        </p:pic>
        <p:sp>
          <p:nvSpPr>
            <p:cNvPr id="234" name="Google Shape;234;p34"/>
            <p:cNvSpPr/>
            <p:nvPr/>
          </p:nvSpPr>
          <p:spPr>
            <a:xfrm rot="-4452895">
              <a:off x="-507986" y="1092903"/>
              <a:ext cx="4071510" cy="1990209"/>
            </a:xfrm>
            <a:prstGeom prst="ellipse">
              <a:avLst/>
            </a:prstGeom>
            <a:solidFill>
              <a:srgbClr val="5B9BD5">
                <a:alpha val="53333"/>
              </a:srgbClr>
            </a:solidFill>
            <a:ln cap="flat" cmpd="sng" w="25400">
              <a:solidFill>
                <a:srgbClr val="88A3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2400">
                <a:solidFill>
                  <a:schemeClr val="lt1"/>
                </a:solidFill>
                <a:latin typeface="Arial"/>
                <a:ea typeface="Arial"/>
                <a:cs typeface="Arial"/>
                <a:sym typeface="Arial"/>
              </a:endParaRPr>
            </a:p>
          </p:txBody>
        </p:sp>
        <p:sp>
          <p:nvSpPr>
            <p:cNvPr id="235" name="Google Shape;235;p34"/>
            <p:cNvSpPr/>
            <p:nvPr/>
          </p:nvSpPr>
          <p:spPr>
            <a:xfrm rot="424304">
              <a:off x="940297" y="2320008"/>
              <a:ext cx="2988739" cy="2198783"/>
            </a:xfrm>
            <a:prstGeom prst="ellipse">
              <a:avLst/>
            </a:prstGeom>
            <a:solidFill>
              <a:srgbClr val="C5E0B4">
                <a:alpha val="49803"/>
              </a:srgbClr>
            </a:solidFill>
            <a:ln cap="flat" cmpd="sng" w="25400">
              <a:solidFill>
                <a:srgbClr val="88A3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2400">
                <a:solidFill>
                  <a:schemeClr val="lt1"/>
                </a:solidFill>
                <a:latin typeface="Arial"/>
                <a:ea typeface="Arial"/>
                <a:cs typeface="Arial"/>
                <a:sym typeface="Arial"/>
              </a:endParaRPr>
            </a:p>
          </p:txBody>
        </p:sp>
        <p:sp>
          <p:nvSpPr>
            <p:cNvPr id="236" name="Google Shape;236;p34"/>
            <p:cNvSpPr/>
            <p:nvPr/>
          </p:nvSpPr>
          <p:spPr>
            <a:xfrm rot="-6860238">
              <a:off x="1595925" y="833936"/>
              <a:ext cx="3333706" cy="1849764"/>
            </a:xfrm>
            <a:prstGeom prst="ellipse">
              <a:avLst/>
            </a:prstGeom>
            <a:solidFill>
              <a:srgbClr val="CBCBEF">
                <a:alpha val="49803"/>
              </a:srgbClr>
            </a:solidFill>
            <a:ln cap="flat" cmpd="sng" w="25400">
              <a:solidFill>
                <a:srgbClr val="88A3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2400">
                <a:solidFill>
                  <a:schemeClr val="lt1"/>
                </a:solidFill>
                <a:latin typeface="Arial"/>
                <a:ea typeface="Arial"/>
                <a:cs typeface="Arial"/>
                <a:sym typeface="Arial"/>
              </a:endParaRPr>
            </a:p>
          </p:txBody>
        </p:sp>
        <p:sp>
          <p:nvSpPr>
            <p:cNvPr id="237" name="Google Shape;237;p34"/>
            <p:cNvSpPr txBox="1"/>
            <p:nvPr/>
          </p:nvSpPr>
          <p:spPr>
            <a:xfrm>
              <a:off x="1828800" y="1794933"/>
              <a:ext cx="49299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200"/>
                <a:buFont typeface="Calibri"/>
                <a:buNone/>
              </a:pPr>
              <a:r>
                <a:rPr b="1" lang="en-CA" sz="1200">
                  <a:solidFill>
                    <a:srgbClr val="000000"/>
                  </a:solidFill>
                  <a:latin typeface="Calibri"/>
                  <a:ea typeface="Calibri"/>
                  <a:cs typeface="Calibri"/>
                  <a:sym typeface="Calibri"/>
                </a:rPr>
                <a:t>1</a:t>
              </a:r>
              <a:endParaRPr b="1" sz="1200">
                <a:solidFill>
                  <a:schemeClr val="dk1"/>
                </a:solidFill>
                <a:latin typeface="Times New Roman"/>
                <a:ea typeface="Times New Roman"/>
                <a:cs typeface="Times New Roman"/>
                <a:sym typeface="Times New Roman"/>
              </a:endParaRPr>
            </a:p>
          </p:txBody>
        </p:sp>
        <p:sp>
          <p:nvSpPr>
            <p:cNvPr id="238" name="Google Shape;238;p34"/>
            <p:cNvSpPr txBox="1"/>
            <p:nvPr/>
          </p:nvSpPr>
          <p:spPr>
            <a:xfrm>
              <a:off x="2700867" y="1871133"/>
              <a:ext cx="49299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200"/>
                <a:buFont typeface="Calibri"/>
                <a:buNone/>
              </a:pPr>
              <a:r>
                <a:rPr b="1" lang="en-CA" sz="1200">
                  <a:solidFill>
                    <a:srgbClr val="000000"/>
                  </a:solidFill>
                  <a:latin typeface="Calibri"/>
                  <a:ea typeface="Calibri"/>
                  <a:cs typeface="Calibri"/>
                  <a:sym typeface="Calibri"/>
                </a:rPr>
                <a:t>2</a:t>
              </a:r>
              <a:endParaRPr b="1" sz="1200">
                <a:solidFill>
                  <a:schemeClr val="dk1"/>
                </a:solidFill>
                <a:latin typeface="Times New Roman"/>
                <a:ea typeface="Times New Roman"/>
                <a:cs typeface="Times New Roman"/>
                <a:sym typeface="Times New Roman"/>
              </a:endParaRPr>
            </a:p>
          </p:txBody>
        </p:sp>
        <p:sp>
          <p:nvSpPr>
            <p:cNvPr id="239" name="Google Shape;239;p34"/>
            <p:cNvSpPr txBox="1"/>
            <p:nvPr/>
          </p:nvSpPr>
          <p:spPr>
            <a:xfrm>
              <a:off x="2353733" y="3251200"/>
              <a:ext cx="49299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200"/>
                <a:buFont typeface="Calibri"/>
                <a:buNone/>
              </a:pPr>
              <a:r>
                <a:rPr b="1" lang="en-CA" sz="1200">
                  <a:solidFill>
                    <a:srgbClr val="000000"/>
                  </a:solidFill>
                  <a:latin typeface="Calibri"/>
                  <a:ea typeface="Calibri"/>
                  <a:cs typeface="Calibri"/>
                  <a:sym typeface="Calibri"/>
                </a:rPr>
                <a:t>3</a:t>
              </a:r>
              <a:endParaRPr b="1" sz="1200">
                <a:solidFill>
                  <a:schemeClr val="dk1"/>
                </a:solidFill>
                <a:latin typeface="Times New Roman"/>
                <a:ea typeface="Times New Roman"/>
                <a:cs typeface="Times New Roman"/>
                <a:sym typeface="Times New Roman"/>
              </a:endParaRPr>
            </a:p>
          </p:txBody>
        </p:sp>
      </p:grpSp>
      <p:sp>
        <p:nvSpPr>
          <p:cNvPr id="240" name="Google Shape;240;p34"/>
          <p:cNvSpPr txBox="1"/>
          <p:nvPr/>
        </p:nvSpPr>
        <p:spPr>
          <a:xfrm>
            <a:off x="0" y="4361520"/>
            <a:ext cx="9144000" cy="17543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CA" sz="1800">
                <a:solidFill>
                  <a:schemeClr val="dk1"/>
                </a:solidFill>
                <a:latin typeface="Arial"/>
                <a:ea typeface="Arial"/>
                <a:cs typeface="Arial"/>
                <a:sym typeface="Arial"/>
              </a:rPr>
              <a:t>Benefits:</a:t>
            </a:r>
            <a:endParaRPr/>
          </a:p>
          <a:p>
            <a:pPr indent="-285750" lvl="0" marL="285750" marR="0" rtl="0" algn="l">
              <a:spcBef>
                <a:spcPts val="0"/>
              </a:spcBef>
              <a:spcAft>
                <a:spcPts val="0"/>
              </a:spcAft>
              <a:buClr>
                <a:schemeClr val="dk1"/>
              </a:buClr>
              <a:buSzPts val="1800"/>
              <a:buFont typeface="Arial"/>
              <a:buChar char="•"/>
            </a:pPr>
            <a:r>
              <a:rPr b="0" lang="en-CA" sz="1800">
                <a:solidFill>
                  <a:schemeClr val="dk1"/>
                </a:solidFill>
                <a:latin typeface="Arial"/>
                <a:ea typeface="Arial"/>
                <a:cs typeface="Arial"/>
                <a:sym typeface="Arial"/>
              </a:rPr>
              <a:t>Link Arctic nations and fill geographical gaps in coverage</a:t>
            </a:r>
            <a:endParaRPr/>
          </a:p>
          <a:p>
            <a:pPr indent="-285750" lvl="0" marL="285750" marR="0" rtl="0" algn="l">
              <a:spcBef>
                <a:spcPts val="0"/>
              </a:spcBef>
              <a:spcAft>
                <a:spcPts val="0"/>
              </a:spcAft>
              <a:buClr>
                <a:schemeClr val="dk1"/>
              </a:buClr>
              <a:buSzPts val="1800"/>
              <a:buFont typeface="Arial"/>
              <a:buChar char="•"/>
            </a:pPr>
            <a:r>
              <a:rPr b="0" lang="en-CA" sz="1800">
                <a:solidFill>
                  <a:schemeClr val="dk1"/>
                </a:solidFill>
                <a:latin typeface="Arial"/>
                <a:ea typeface="Arial"/>
                <a:cs typeface="Arial"/>
                <a:sym typeface="Arial"/>
              </a:rPr>
              <a:t>Improve collaboration on climate forecasting and monitoring</a:t>
            </a:r>
            <a:endParaRPr/>
          </a:p>
          <a:p>
            <a:pPr indent="-285750" lvl="0" marL="285750" marR="0" rtl="0" algn="l">
              <a:spcBef>
                <a:spcPts val="0"/>
              </a:spcBef>
              <a:spcAft>
                <a:spcPts val="0"/>
              </a:spcAft>
              <a:buClr>
                <a:schemeClr val="dk1"/>
              </a:buClr>
              <a:buSzPts val="1800"/>
              <a:buFont typeface="Arial"/>
              <a:buChar char="•"/>
            </a:pPr>
            <a:r>
              <a:rPr b="0" i="1" lang="en-CA" sz="1800">
                <a:solidFill>
                  <a:schemeClr val="dk1"/>
                </a:solidFill>
                <a:latin typeface="Arial"/>
                <a:ea typeface="Arial"/>
                <a:cs typeface="Arial"/>
                <a:sym typeface="Arial"/>
              </a:rPr>
              <a:t>Collaboration on climate products, accessible through </a:t>
            </a:r>
            <a:r>
              <a:rPr b="0" i="1" lang="en-CA" sz="1800" u="sng">
                <a:solidFill>
                  <a:schemeClr val="dk1"/>
                </a:solidFill>
                <a:latin typeface="Arial"/>
                <a:ea typeface="Arial"/>
                <a:cs typeface="Arial"/>
                <a:sym typeface="Arial"/>
              </a:rPr>
              <a:t>one website</a:t>
            </a:r>
            <a:endParaRPr/>
          </a:p>
          <a:p>
            <a:pPr indent="-285750" lvl="0" marL="285750" marR="0" rtl="0" algn="l">
              <a:spcBef>
                <a:spcPts val="0"/>
              </a:spcBef>
              <a:spcAft>
                <a:spcPts val="0"/>
              </a:spcAft>
              <a:buClr>
                <a:schemeClr val="dk1"/>
              </a:buClr>
              <a:buSzPts val="1800"/>
              <a:buFont typeface="Arial"/>
              <a:buChar char="•"/>
            </a:pPr>
            <a:r>
              <a:rPr b="0" lang="en-CA" sz="1800">
                <a:solidFill>
                  <a:schemeClr val="dk1"/>
                </a:solidFill>
                <a:latin typeface="Arial"/>
                <a:ea typeface="Arial"/>
                <a:cs typeface="Arial"/>
                <a:sym typeface="Arial"/>
              </a:rPr>
              <a:t>Understanding regional variability, climate processes and climate change adaptation needs</a:t>
            </a:r>
            <a:endParaRPr b="0" sz="18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35"/>
          <p:cNvSpPr txBox="1"/>
          <p:nvPr>
            <p:ph type="title"/>
          </p:nvPr>
        </p:nvSpPr>
        <p:spPr>
          <a:xfrm>
            <a:off x="3174100" y="532200"/>
            <a:ext cx="3924600" cy="1349100"/>
          </a:xfrm>
          <a:prstGeom prst="rect">
            <a:avLst/>
          </a:prstGeom>
          <a:ln cap="flat" cmpd="sng" w="28575">
            <a:solidFill>
              <a:srgbClr val="93C47D"/>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CA" sz="4800"/>
              <a:t>PARCOF</a:t>
            </a:r>
            <a:endParaRPr sz="4800"/>
          </a:p>
          <a:p>
            <a:pPr indent="0" lvl="0" marL="0" rtl="0" algn="ctr">
              <a:spcBef>
                <a:spcPts val="0"/>
              </a:spcBef>
              <a:spcAft>
                <a:spcPts val="0"/>
              </a:spcAft>
              <a:buNone/>
            </a:pPr>
            <a:r>
              <a:rPr lang="en-CA" sz="1800"/>
              <a:t>Pan-Arctic Regional Climate Outlook Forum</a:t>
            </a:r>
            <a:endParaRPr sz="1800"/>
          </a:p>
        </p:txBody>
      </p:sp>
      <p:sp>
        <p:nvSpPr>
          <p:cNvPr id="247" name="Google Shape;247;p35"/>
          <p:cNvSpPr txBox="1"/>
          <p:nvPr>
            <p:ph idx="1" type="body"/>
          </p:nvPr>
        </p:nvSpPr>
        <p:spPr>
          <a:xfrm>
            <a:off x="250825" y="2077597"/>
            <a:ext cx="8713800" cy="3872400"/>
          </a:xfrm>
          <a:prstGeom prst="rect">
            <a:avLst/>
          </a:prstGeom>
        </p:spPr>
        <p:txBody>
          <a:bodyPr anchorCtr="0" anchor="t" bIns="45700" lIns="91425" spcFirstLastPara="1" rIns="91425" wrap="square" tIns="45700">
            <a:noAutofit/>
          </a:bodyPr>
          <a:lstStyle/>
          <a:p>
            <a:pPr indent="-406400" lvl="0" marL="457200" rtl="0" algn="l">
              <a:spcBef>
                <a:spcPts val="560"/>
              </a:spcBef>
              <a:spcAft>
                <a:spcPts val="0"/>
              </a:spcAft>
              <a:buSzPts val="2800"/>
              <a:buChar char="▪"/>
            </a:pPr>
            <a:r>
              <a:rPr lang="en-CA"/>
              <a:t>Face-to-face meeting every spring, to interact with users and between users (summer outlook)</a:t>
            </a:r>
            <a:endParaRPr/>
          </a:p>
          <a:p>
            <a:pPr indent="-406400" lvl="0" marL="457200" rtl="0" algn="l">
              <a:spcBef>
                <a:spcPts val="0"/>
              </a:spcBef>
              <a:spcAft>
                <a:spcPts val="0"/>
              </a:spcAft>
              <a:buSzPts val="2800"/>
              <a:buChar char="▪"/>
            </a:pPr>
            <a:r>
              <a:rPr lang="en-CA"/>
              <a:t>Virtual meeting every fall (winter outlook)</a:t>
            </a:r>
            <a:endParaRPr/>
          </a:p>
          <a:p>
            <a:pPr indent="-406400" lvl="0" marL="457200" rtl="0" algn="l">
              <a:spcBef>
                <a:spcPts val="0"/>
              </a:spcBef>
              <a:spcAft>
                <a:spcPts val="0"/>
              </a:spcAft>
              <a:buSzPts val="2800"/>
              <a:buChar char="▪"/>
            </a:pPr>
            <a:r>
              <a:rPr lang="en-CA"/>
              <a:t>Present and discuss Consensus Statement among delegates</a:t>
            </a:r>
            <a:endParaRPr/>
          </a:p>
          <a:p>
            <a:pPr indent="-406400" lvl="0" marL="457200" rtl="0" algn="l">
              <a:spcBef>
                <a:spcPts val="0"/>
              </a:spcBef>
              <a:spcAft>
                <a:spcPts val="0"/>
              </a:spcAft>
              <a:buSzPts val="2800"/>
              <a:buChar char="▪"/>
            </a:pPr>
            <a:r>
              <a:rPr lang="en-CA"/>
              <a:t>For the ArcRCC-Network to better know user needs</a:t>
            </a:r>
            <a:endParaRPr/>
          </a:p>
        </p:txBody>
      </p:sp>
      <p:sp>
        <p:nvSpPr>
          <p:cNvPr id="248" name="Google Shape;248;p35"/>
          <p:cNvSpPr txBox="1"/>
          <p:nvPr>
            <p:ph idx="12" type="sldNum"/>
          </p:nvPr>
        </p:nvSpPr>
        <p:spPr>
          <a:xfrm>
            <a:off x="5867400" y="6478588"/>
            <a:ext cx="1152600" cy="3126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CA"/>
              <a:t>‹#›</a:t>
            </a:fld>
            <a:endParaRPr/>
          </a:p>
        </p:txBody>
      </p:sp>
      <p:pic>
        <p:nvPicPr>
          <p:cNvPr id="249" name="Google Shape;249;p35"/>
          <p:cNvPicPr preferRelativeResize="0"/>
          <p:nvPr/>
        </p:nvPicPr>
        <p:blipFill>
          <a:blip r:embed="rId3">
            <a:alphaModFix/>
          </a:blip>
          <a:stretch>
            <a:fillRect/>
          </a:stretch>
        </p:blipFill>
        <p:spPr>
          <a:xfrm>
            <a:off x="152400" y="152400"/>
            <a:ext cx="2425350" cy="1797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MO template">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losing slide">
  <a:themeElements>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