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2E57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33" y="42854"/>
            <a:ext cx="8996933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575" y="1908975"/>
            <a:ext cx="8324850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2E57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scardilli@hidro.gov.ar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://www.hidro.gob.ar/" TargetMode="External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notesSlide" Target="../notesSlides/notesSlide2.xml"/><Relationship Id="rId9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hyperlink" Target="http://www.hidro.gob.ar/" TargetMode="External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3" Type="http://schemas.openxmlformats.org/officeDocument/2006/relationships/image" Target="../media/image43.jpg"/><Relationship Id="rId14" Type="http://schemas.openxmlformats.org/officeDocument/2006/relationships/image" Target="../media/image44.jp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jpg"/><Relationship Id="rId18" Type="http://schemas.openxmlformats.org/officeDocument/2006/relationships/image" Target="../media/image48.jpg"/><Relationship Id="rId19" Type="http://schemas.openxmlformats.org/officeDocument/2006/relationships/image" Target="../media/image49.jpg"/><Relationship Id="rId20" Type="http://schemas.openxmlformats.org/officeDocument/2006/relationships/image" Target="../media/image50.jpg"/><Relationship Id="rId21" Type="http://schemas.openxmlformats.org/officeDocument/2006/relationships/image" Target="../media/image51.jpg"/><Relationship Id="rId22" Type="http://schemas.openxmlformats.org/officeDocument/2006/relationships/notesSlide" Target="../notesSlides/notesSlide24.xml"/><Relationship Id="rId2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jpg"/><Relationship Id="rId7" Type="http://schemas.openxmlformats.org/officeDocument/2006/relationships/image" Target="../media/image57.jpg"/><Relationship Id="rId8" Type="http://schemas.openxmlformats.org/officeDocument/2006/relationships/image" Target="../media/image58.jpg"/><Relationship Id="rId9" Type="http://schemas.openxmlformats.org/officeDocument/2006/relationships/notesSlide" Target="../notesSlides/notesSlide25.xml"/><Relationship Id="rId10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notesSlide" Target="../notesSlides/notesSlide29.xml"/><Relationship Id="rId7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71.jpg"/><Relationship Id="rId8" Type="http://schemas.openxmlformats.org/officeDocument/2006/relationships/notesSlide" Target="../notesSlides/notesSlide30.xml"/><Relationship Id="rId9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notesSlide" Target="../notesSlides/notesSlide31.xml"/><Relationship Id="rId7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hyperlink" Target="http://www.hidro.gob.ar/" TargetMode="External"/><Relationship Id="rId5" Type="http://schemas.openxmlformats.org/officeDocument/2006/relationships/notesSlide" Target="../notesSlides/notesSlide34.xml"/><Relationship Id="rId6" Type="http://schemas.openxmlformats.org/officeDocument/2006/relationships/slide" Target="slide3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hyperlink" Target="http://www.hidro.gob.ar/" TargetMode="External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40740">
              <a:lnSpc>
                <a:spcPct val="100000"/>
              </a:lnSpc>
            </a:pPr>
            <a:r>
              <a:rPr dirty="0" spc="-95"/>
              <a:t>AN</a:t>
            </a:r>
            <a:r>
              <a:rPr dirty="0" spc="-495"/>
              <a:t>T</a:t>
            </a:r>
            <a:r>
              <a:rPr dirty="0" spc="-95"/>
              <a:t>ARC</a:t>
            </a:r>
            <a:r>
              <a:rPr dirty="0" spc="-100"/>
              <a:t>TI</a:t>
            </a:r>
            <a:r>
              <a:rPr dirty="0"/>
              <a:t>C</a:t>
            </a:r>
            <a:r>
              <a:rPr dirty="0" spc="-250"/>
              <a:t> </a:t>
            </a:r>
            <a:r>
              <a:rPr dirty="0" spc="-100"/>
              <a:t>SE</a:t>
            </a:r>
            <a:r>
              <a:rPr dirty="0"/>
              <a:t>A</a:t>
            </a:r>
            <a:r>
              <a:rPr dirty="0" spc="-405"/>
              <a:t> </a:t>
            </a:r>
            <a:r>
              <a:rPr dirty="0" spc="-100"/>
              <a:t>I</a:t>
            </a:r>
            <a:r>
              <a:rPr dirty="0" spc="-95"/>
              <a:t>C</a:t>
            </a:r>
            <a:r>
              <a:rPr dirty="0"/>
              <a:t>E</a:t>
            </a:r>
          </a:p>
          <a:p>
            <a:pPr marL="276225">
              <a:lnSpc>
                <a:spcPct val="100000"/>
              </a:lnSpc>
              <a:tabLst>
                <a:tab pos="2287270" algn="l"/>
                <a:tab pos="8311515" algn="l"/>
              </a:tabLst>
            </a:pPr>
            <a:r>
              <a:rPr dirty="0" u="heavy"/>
              <a:t> 	</a:t>
            </a:r>
            <a:r>
              <a:rPr dirty="0" spc="-100" u="heavy"/>
              <a:t>P</a:t>
            </a:r>
            <a:r>
              <a:rPr dirty="0" spc="-95" u="heavy"/>
              <a:t>R</a:t>
            </a:r>
            <a:r>
              <a:rPr dirty="0" spc="-100" u="heavy"/>
              <a:t>O</a:t>
            </a:r>
            <a:r>
              <a:rPr dirty="0" spc="-95" u="heavy"/>
              <a:t>DUC</a:t>
            </a:r>
            <a:r>
              <a:rPr dirty="0" spc="-100" u="heavy"/>
              <a:t>T</a:t>
            </a:r>
            <a:r>
              <a:rPr dirty="0" u="heavy"/>
              <a:t>S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6863" y="4908637"/>
            <a:ext cx="7849870" cy="191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99185">
              <a:lnSpc>
                <a:spcPts val="3450"/>
              </a:lnSpc>
            </a:pPr>
            <a:r>
              <a:rPr dirty="0" sz="2950" spc="-114" b="1" i="1">
                <a:latin typeface="Baskerville Old Face"/>
                <a:cs typeface="Baskerville Old Face"/>
              </a:rPr>
              <a:t>A</a:t>
            </a:r>
            <a:r>
              <a:rPr dirty="0" sz="2950" spc="-65" b="1" i="1">
                <a:latin typeface="Baskerville Old Face"/>
                <a:cs typeface="Baskerville Old Face"/>
              </a:rPr>
              <a:t>rg</a:t>
            </a:r>
            <a:r>
              <a:rPr dirty="0" sz="2950" spc="-75" b="1" i="1">
                <a:latin typeface="Baskerville Old Face"/>
                <a:cs typeface="Baskerville Old Face"/>
              </a:rPr>
              <a:t>entine</a:t>
            </a:r>
            <a:r>
              <a:rPr dirty="0" sz="2950" spc="-60" b="1" i="1">
                <a:latin typeface="Baskerville Old Face"/>
                <a:cs typeface="Baskerville Old Face"/>
              </a:rPr>
              <a:t> </a:t>
            </a:r>
            <a:r>
              <a:rPr dirty="0" sz="2950" spc="-130" b="1" i="1">
                <a:latin typeface="Baskerville Old Face"/>
                <a:cs typeface="Baskerville Old Face"/>
              </a:rPr>
              <a:t>N</a:t>
            </a:r>
            <a:r>
              <a:rPr dirty="0" sz="2950" spc="-80" b="1" i="1">
                <a:latin typeface="Baskerville Old Face"/>
                <a:cs typeface="Baskerville Old Face"/>
              </a:rPr>
              <a:t>a</a:t>
            </a:r>
            <a:r>
              <a:rPr dirty="0" sz="2950" spc="-70" b="1" i="1">
                <a:latin typeface="Baskerville Old Face"/>
                <a:cs typeface="Baskerville Old Face"/>
              </a:rPr>
              <a:t>v</a:t>
            </a:r>
            <a:r>
              <a:rPr dirty="0" sz="2950" spc="-60" b="1" i="1">
                <a:latin typeface="Baskerville Old Face"/>
                <a:cs typeface="Baskerville Old Face"/>
              </a:rPr>
              <a:t>al</a:t>
            </a:r>
            <a:r>
              <a:rPr dirty="0" sz="2950" spc="-50" b="1" i="1">
                <a:latin typeface="Baskerville Old Face"/>
                <a:cs typeface="Baskerville Old Face"/>
              </a:rPr>
              <a:t> </a:t>
            </a:r>
            <a:r>
              <a:rPr dirty="0" sz="2950" spc="-135" b="1" i="1">
                <a:latin typeface="Baskerville Old Face"/>
                <a:cs typeface="Baskerville Old Face"/>
              </a:rPr>
              <a:t>H</a:t>
            </a:r>
            <a:r>
              <a:rPr dirty="0" sz="2950" spc="-75" b="1" i="1">
                <a:latin typeface="Baskerville Old Face"/>
                <a:cs typeface="Baskerville Old Face"/>
              </a:rPr>
              <a:t>y</a:t>
            </a:r>
            <a:r>
              <a:rPr dirty="0" sz="2950" spc="-85" b="1" i="1">
                <a:latin typeface="Baskerville Old Face"/>
                <a:cs typeface="Baskerville Old Face"/>
              </a:rPr>
              <a:t>d</a:t>
            </a:r>
            <a:r>
              <a:rPr dirty="0" sz="2950" spc="-60" b="1" i="1">
                <a:latin typeface="Baskerville Old Face"/>
                <a:cs typeface="Baskerville Old Face"/>
              </a:rPr>
              <a:t>r</a:t>
            </a:r>
            <a:r>
              <a:rPr dirty="0" sz="2950" spc="-80" b="1" i="1">
                <a:latin typeface="Baskerville Old Face"/>
                <a:cs typeface="Baskerville Old Face"/>
              </a:rPr>
              <a:t>ographic</a:t>
            </a:r>
            <a:r>
              <a:rPr dirty="0" sz="2950" spc="-80" b="1" i="1">
                <a:latin typeface="Baskerville Old Face"/>
                <a:cs typeface="Baskerville Old Face"/>
              </a:rPr>
              <a:t> </a:t>
            </a:r>
            <a:r>
              <a:rPr dirty="0" sz="2950" spc="-100" b="1" i="1">
                <a:latin typeface="Baskerville Old Face"/>
                <a:cs typeface="Baskerville Old Face"/>
              </a:rPr>
              <a:t>S</a:t>
            </a:r>
            <a:r>
              <a:rPr dirty="0" sz="2950" spc="-70" b="1" i="1">
                <a:latin typeface="Baskerville Old Face"/>
                <a:cs typeface="Baskerville Old Face"/>
              </a:rPr>
              <a:t>e</a:t>
            </a:r>
            <a:r>
              <a:rPr dirty="0" sz="2950" spc="-60" b="1" i="1">
                <a:latin typeface="Baskerville Old Face"/>
                <a:cs typeface="Baskerville Old Face"/>
              </a:rPr>
              <a:t>r</a:t>
            </a:r>
            <a:r>
              <a:rPr dirty="0" sz="2950" spc="-80" b="1" i="1">
                <a:latin typeface="Baskerville Old Face"/>
                <a:cs typeface="Baskerville Old Face"/>
              </a:rPr>
              <a:t>v</a:t>
            </a:r>
            <a:r>
              <a:rPr dirty="0" sz="2950" spc="-40" b="1" i="1">
                <a:latin typeface="Baskerville Old Face"/>
                <a:cs typeface="Baskerville Old Face"/>
              </a:rPr>
              <a:t>i</a:t>
            </a:r>
            <a:r>
              <a:rPr dirty="0" sz="2950" spc="-80" b="1" i="1">
                <a:latin typeface="Baskerville Old Face"/>
                <a:cs typeface="Baskerville Old Face"/>
              </a:rPr>
              <a:t>ce</a:t>
            </a:r>
            <a:r>
              <a:rPr dirty="0" sz="2950" spc="-55" b="1" i="1">
                <a:latin typeface="Baskerville Old Face"/>
                <a:cs typeface="Baskerville Old Face"/>
              </a:rPr>
              <a:t> </a:t>
            </a:r>
            <a:r>
              <a:rPr dirty="0" sz="2950" spc="-60" b="1" i="1">
                <a:latin typeface="Baskerville Old Face"/>
                <a:cs typeface="Baskerville Old Face"/>
              </a:rPr>
              <a:t>(</a:t>
            </a:r>
            <a:r>
              <a:rPr dirty="0" sz="2950" spc="-105" b="1" i="1">
                <a:latin typeface="Baskerville Old Face"/>
                <a:cs typeface="Baskerville Old Face"/>
              </a:rPr>
              <a:t>A</a:t>
            </a:r>
            <a:r>
              <a:rPr dirty="0" sz="2950" spc="-130" b="1" i="1">
                <a:latin typeface="Baskerville Old Face"/>
                <a:cs typeface="Baskerville Old Face"/>
              </a:rPr>
              <a:t>N</a:t>
            </a:r>
            <a:r>
              <a:rPr dirty="0" sz="2950" spc="-105" b="1" i="1">
                <a:latin typeface="Baskerville Old Face"/>
                <a:cs typeface="Baskerville Old Face"/>
              </a:rPr>
              <a:t>HS)</a:t>
            </a:r>
            <a:endParaRPr sz="2950">
              <a:latin typeface="Baskerville Old Face"/>
              <a:cs typeface="Baskerville Old Face"/>
            </a:endParaRPr>
          </a:p>
          <a:p>
            <a:pPr algn="ctr" marR="1098550">
              <a:lnSpc>
                <a:spcPts val="3450"/>
              </a:lnSpc>
            </a:pPr>
            <a:r>
              <a:rPr dirty="0" sz="2950" spc="-125" b="1" i="1">
                <a:latin typeface="Baskerville Old Face"/>
                <a:cs typeface="Baskerville Old Face"/>
              </a:rPr>
              <a:t>N</a:t>
            </a:r>
            <a:r>
              <a:rPr dirty="0" sz="2950" spc="-80" b="1" i="1">
                <a:latin typeface="Baskerville Old Face"/>
                <a:cs typeface="Baskerville Old Face"/>
              </a:rPr>
              <a:t>a</a:t>
            </a:r>
            <a:r>
              <a:rPr dirty="0" sz="2950" spc="-70" b="1" i="1">
                <a:latin typeface="Baskerville Old Face"/>
                <a:cs typeface="Baskerville Old Face"/>
              </a:rPr>
              <a:t>v</a:t>
            </a:r>
            <a:r>
              <a:rPr dirty="0" sz="2950" spc="-75" b="1" i="1">
                <a:latin typeface="Baskerville Old Face"/>
                <a:cs typeface="Baskerville Old Face"/>
              </a:rPr>
              <a:t>y</a:t>
            </a:r>
            <a:r>
              <a:rPr dirty="0" sz="2950" spc="-45" b="1" i="1">
                <a:latin typeface="Baskerville Old Face"/>
                <a:cs typeface="Baskerville Old Face"/>
              </a:rPr>
              <a:t> </a:t>
            </a:r>
            <a:r>
              <a:rPr dirty="0" sz="2950" spc="-180" b="1" i="1">
                <a:latin typeface="Baskerville Old Face"/>
                <a:cs typeface="Baskerville Old Face"/>
              </a:rPr>
              <a:t>W</a:t>
            </a:r>
            <a:r>
              <a:rPr dirty="0" sz="2950" spc="-75" b="1" i="1">
                <a:latin typeface="Baskerville Old Face"/>
                <a:cs typeface="Baskerville Old Face"/>
              </a:rPr>
              <a:t>e</a:t>
            </a:r>
            <a:r>
              <a:rPr dirty="0" sz="2950" spc="-80" b="1" i="1">
                <a:latin typeface="Baskerville Old Face"/>
                <a:cs typeface="Baskerville Old Face"/>
              </a:rPr>
              <a:t>a</a:t>
            </a:r>
            <a:r>
              <a:rPr dirty="0" sz="2950" spc="-40" b="1" i="1">
                <a:latin typeface="Baskerville Old Face"/>
                <a:cs typeface="Baskerville Old Face"/>
              </a:rPr>
              <a:t>t</a:t>
            </a:r>
            <a:r>
              <a:rPr dirty="0" sz="2950" spc="-95" b="1" i="1">
                <a:latin typeface="Baskerville Old Face"/>
                <a:cs typeface="Baskerville Old Face"/>
              </a:rPr>
              <a:t>h</a:t>
            </a:r>
            <a:r>
              <a:rPr dirty="0" sz="2950" spc="-75" b="1" i="1">
                <a:latin typeface="Baskerville Old Face"/>
                <a:cs typeface="Baskerville Old Face"/>
              </a:rPr>
              <a:t>e</a:t>
            </a:r>
            <a:r>
              <a:rPr dirty="0" sz="2950" spc="-65" b="1" i="1">
                <a:latin typeface="Baskerville Old Face"/>
                <a:cs typeface="Baskerville Old Face"/>
              </a:rPr>
              <a:t>r</a:t>
            </a:r>
            <a:r>
              <a:rPr dirty="0" sz="2950" spc="-70" b="1" i="1">
                <a:latin typeface="Baskerville Old Face"/>
                <a:cs typeface="Baskerville Old Face"/>
              </a:rPr>
              <a:t> </a:t>
            </a:r>
            <a:r>
              <a:rPr dirty="0" sz="2950" spc="-100" b="1" i="1">
                <a:latin typeface="Baskerville Old Face"/>
                <a:cs typeface="Baskerville Old Face"/>
              </a:rPr>
              <a:t>S</a:t>
            </a:r>
            <a:r>
              <a:rPr dirty="0" sz="2950" spc="-70" b="1" i="1">
                <a:latin typeface="Baskerville Old Face"/>
                <a:cs typeface="Baskerville Old Face"/>
              </a:rPr>
              <a:t>e</a:t>
            </a:r>
            <a:r>
              <a:rPr dirty="0" sz="2950" spc="-60" b="1" i="1">
                <a:latin typeface="Baskerville Old Face"/>
                <a:cs typeface="Baskerville Old Face"/>
              </a:rPr>
              <a:t>r</a:t>
            </a:r>
            <a:r>
              <a:rPr dirty="0" sz="2950" spc="-80" b="1" i="1">
                <a:latin typeface="Baskerville Old Face"/>
                <a:cs typeface="Baskerville Old Face"/>
              </a:rPr>
              <a:t>v</a:t>
            </a:r>
            <a:r>
              <a:rPr dirty="0" sz="2950" spc="-50" b="1" i="1">
                <a:latin typeface="Baskerville Old Face"/>
                <a:cs typeface="Baskerville Old Face"/>
              </a:rPr>
              <a:t>ic</a:t>
            </a:r>
            <a:r>
              <a:rPr dirty="0" sz="2950" spc="-80" b="1" i="1">
                <a:latin typeface="Baskerville Old Face"/>
                <a:cs typeface="Baskerville Old Face"/>
              </a:rPr>
              <a:t>e</a:t>
            </a:r>
            <a:endParaRPr sz="2950">
              <a:latin typeface="Baskerville Old Face"/>
              <a:cs typeface="Baskerville Old Face"/>
            </a:endParaRPr>
          </a:p>
          <a:p>
            <a:pPr algn="r" marL="4150360" marR="5080" indent="1664335">
              <a:lnSpc>
                <a:spcPct val="120000"/>
              </a:lnSpc>
              <a:spcBef>
                <a:spcPts val="935"/>
              </a:spcBef>
            </a:pPr>
            <a:r>
              <a:rPr dirty="0" sz="1800" spc="-13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1800" spc="-204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800" spc="-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1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1800" spc="-20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ro</a:t>
            </a:r>
            <a:r>
              <a:rPr dirty="0" sz="1800" spc="6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rdil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 H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ad 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30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dirty="0" sz="1800" spc="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ther</a:t>
            </a:r>
            <a:r>
              <a:rPr dirty="0" sz="1800" spc="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800" spc="-45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ice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 a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i@h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dro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800" spc="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800" spc="-175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v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  <a:hlinkClick r:id="rId2"/>
              </a:rPr>
              <a:t>.ar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936" y="3456304"/>
            <a:ext cx="1008113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1276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1794"/>
            <a:ext cx="9144000" cy="6466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12" y="419177"/>
            <a:ext cx="9107487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69"/>
            <a:ext cx="9144000" cy="646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580" y="1052702"/>
            <a:ext cx="7828915" cy="5805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9048" y="6474048"/>
            <a:ext cx="30086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  <a:hlinkClick r:id="rId3"/>
              </a:rPr>
              <a:t>ww</a:t>
            </a:r>
            <a:r>
              <a:rPr dirty="0" sz="2800" spc="-145" b="1">
                <a:latin typeface="Arial"/>
                <a:cs typeface="Arial"/>
                <a:hlinkClick r:id="rId3"/>
              </a:rPr>
              <a:t>w</a:t>
            </a:r>
            <a:r>
              <a:rPr dirty="0" sz="2800" spc="-15" b="1">
                <a:latin typeface="Arial"/>
                <a:cs typeface="Arial"/>
                <a:hlinkClick r:id="rId3"/>
              </a:rPr>
              <a:t>.hidro.g</a:t>
            </a:r>
            <a:r>
              <a:rPr dirty="0" sz="2800" spc="-30" b="1">
                <a:latin typeface="Arial"/>
                <a:cs typeface="Arial"/>
                <a:hlinkClick r:id="rId3"/>
              </a:rPr>
              <a:t>o</a:t>
            </a:r>
            <a:r>
              <a:rPr dirty="0" sz="2800" spc="-15" b="1">
                <a:latin typeface="Arial"/>
                <a:cs typeface="Arial"/>
                <a:hlinkClick r:id="rId3"/>
              </a:rPr>
              <a:t>b.ar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792" y="5733250"/>
            <a:ext cx="2088514" cy="432434"/>
          </a:xfrm>
          <a:custGeom>
            <a:avLst/>
            <a:gdLst/>
            <a:ahLst/>
            <a:cxnLst/>
            <a:rect l="l" t="t" r="r" b="b"/>
            <a:pathLst>
              <a:path w="2088514" h="432435">
                <a:moveTo>
                  <a:pt x="0" y="216026"/>
                </a:moveTo>
                <a:lnTo>
                  <a:pt x="30346" y="164114"/>
                </a:lnTo>
                <a:lnTo>
                  <a:pt x="82055" y="131941"/>
                </a:lnTo>
                <a:lnTo>
                  <a:pt x="156440" y="102235"/>
                </a:lnTo>
                <a:lnTo>
                  <a:pt x="201464" y="88446"/>
                </a:lnTo>
                <a:lnTo>
                  <a:pt x="251351" y="75440"/>
                </a:lnTo>
                <a:lnTo>
                  <a:pt x="305831" y="63274"/>
                </a:lnTo>
                <a:lnTo>
                  <a:pt x="364637" y="52003"/>
                </a:lnTo>
                <a:lnTo>
                  <a:pt x="427500" y="41682"/>
                </a:lnTo>
                <a:lnTo>
                  <a:pt x="494150" y="32366"/>
                </a:lnTo>
                <a:lnTo>
                  <a:pt x="564320" y="24113"/>
                </a:lnTo>
                <a:lnTo>
                  <a:pt x="637740" y="16977"/>
                </a:lnTo>
                <a:lnTo>
                  <a:pt x="714142" y="11013"/>
                </a:lnTo>
                <a:lnTo>
                  <a:pt x="793257" y="6278"/>
                </a:lnTo>
                <a:lnTo>
                  <a:pt x="874816" y="2827"/>
                </a:lnTo>
                <a:lnTo>
                  <a:pt x="958551" y="716"/>
                </a:lnTo>
                <a:lnTo>
                  <a:pt x="1044194" y="0"/>
                </a:lnTo>
                <a:lnTo>
                  <a:pt x="1129818" y="716"/>
                </a:lnTo>
                <a:lnTo>
                  <a:pt x="1213536" y="2827"/>
                </a:lnTo>
                <a:lnTo>
                  <a:pt x="1295081" y="6278"/>
                </a:lnTo>
                <a:lnTo>
                  <a:pt x="1374183" y="11013"/>
                </a:lnTo>
                <a:lnTo>
                  <a:pt x="1450574" y="16977"/>
                </a:lnTo>
                <a:lnTo>
                  <a:pt x="1523984" y="24113"/>
                </a:lnTo>
                <a:lnTo>
                  <a:pt x="1594145" y="32366"/>
                </a:lnTo>
                <a:lnTo>
                  <a:pt x="1660788" y="41682"/>
                </a:lnTo>
                <a:lnTo>
                  <a:pt x="1723644" y="52003"/>
                </a:lnTo>
                <a:lnTo>
                  <a:pt x="1782445" y="63274"/>
                </a:lnTo>
                <a:lnTo>
                  <a:pt x="1836921" y="75440"/>
                </a:lnTo>
                <a:lnTo>
                  <a:pt x="1886804" y="88446"/>
                </a:lnTo>
                <a:lnTo>
                  <a:pt x="1931825" y="102235"/>
                </a:lnTo>
                <a:lnTo>
                  <a:pt x="1971716" y="116752"/>
                </a:lnTo>
                <a:lnTo>
                  <a:pt x="2035029" y="147747"/>
                </a:lnTo>
                <a:lnTo>
                  <a:pt x="2074594" y="180987"/>
                </a:lnTo>
                <a:lnTo>
                  <a:pt x="2088260" y="216026"/>
                </a:lnTo>
                <a:lnTo>
                  <a:pt x="2084799" y="233743"/>
                </a:lnTo>
                <a:lnTo>
                  <a:pt x="2057915" y="267939"/>
                </a:lnTo>
                <a:lnTo>
                  <a:pt x="2006207" y="300112"/>
                </a:lnTo>
                <a:lnTo>
                  <a:pt x="1931825" y="329818"/>
                </a:lnTo>
                <a:lnTo>
                  <a:pt x="1886804" y="343607"/>
                </a:lnTo>
                <a:lnTo>
                  <a:pt x="1836921" y="356613"/>
                </a:lnTo>
                <a:lnTo>
                  <a:pt x="1782445" y="368779"/>
                </a:lnTo>
                <a:lnTo>
                  <a:pt x="1723644" y="380050"/>
                </a:lnTo>
                <a:lnTo>
                  <a:pt x="1660788" y="390371"/>
                </a:lnTo>
                <a:lnTo>
                  <a:pt x="1594145" y="399687"/>
                </a:lnTo>
                <a:lnTo>
                  <a:pt x="1523984" y="407940"/>
                </a:lnTo>
                <a:lnTo>
                  <a:pt x="1450574" y="415076"/>
                </a:lnTo>
                <a:lnTo>
                  <a:pt x="1374183" y="421040"/>
                </a:lnTo>
                <a:lnTo>
                  <a:pt x="1295081" y="425775"/>
                </a:lnTo>
                <a:lnTo>
                  <a:pt x="1213536" y="429226"/>
                </a:lnTo>
                <a:lnTo>
                  <a:pt x="1129818" y="431337"/>
                </a:lnTo>
                <a:lnTo>
                  <a:pt x="1044194" y="432053"/>
                </a:lnTo>
                <a:lnTo>
                  <a:pt x="958551" y="431337"/>
                </a:lnTo>
                <a:lnTo>
                  <a:pt x="874816" y="429226"/>
                </a:lnTo>
                <a:lnTo>
                  <a:pt x="793257" y="425775"/>
                </a:lnTo>
                <a:lnTo>
                  <a:pt x="714142" y="421040"/>
                </a:lnTo>
                <a:lnTo>
                  <a:pt x="637740" y="415076"/>
                </a:lnTo>
                <a:lnTo>
                  <a:pt x="564320" y="407940"/>
                </a:lnTo>
                <a:lnTo>
                  <a:pt x="494150" y="399687"/>
                </a:lnTo>
                <a:lnTo>
                  <a:pt x="427500" y="390371"/>
                </a:lnTo>
                <a:lnTo>
                  <a:pt x="364637" y="380050"/>
                </a:lnTo>
                <a:lnTo>
                  <a:pt x="305831" y="368779"/>
                </a:lnTo>
                <a:lnTo>
                  <a:pt x="251351" y="356613"/>
                </a:lnTo>
                <a:lnTo>
                  <a:pt x="201464" y="343607"/>
                </a:lnTo>
                <a:lnTo>
                  <a:pt x="156440" y="329818"/>
                </a:lnTo>
                <a:lnTo>
                  <a:pt x="116548" y="315301"/>
                </a:lnTo>
                <a:lnTo>
                  <a:pt x="53232" y="284306"/>
                </a:lnTo>
                <a:lnTo>
                  <a:pt x="13666" y="251066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21205"/>
            <a:ext cx="468122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Se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Edg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Cha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t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436" y="381000"/>
            <a:ext cx="860107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1594" y="1556766"/>
            <a:ext cx="1224280" cy="432434"/>
          </a:xfrm>
          <a:custGeom>
            <a:avLst/>
            <a:gdLst/>
            <a:ahLst/>
            <a:cxnLst/>
            <a:rect l="l" t="t" r="r" b="b"/>
            <a:pathLst>
              <a:path w="1224280" h="432435">
                <a:moveTo>
                  <a:pt x="0" y="216026"/>
                </a:moveTo>
                <a:lnTo>
                  <a:pt x="17790" y="164131"/>
                </a:lnTo>
                <a:lnTo>
                  <a:pt x="48105" y="131962"/>
                </a:lnTo>
                <a:lnTo>
                  <a:pt x="91713" y="102257"/>
                </a:lnTo>
                <a:lnTo>
                  <a:pt x="147353" y="75461"/>
                </a:lnTo>
                <a:lnTo>
                  <a:pt x="213766" y="52020"/>
                </a:lnTo>
                <a:lnTo>
                  <a:pt x="250618" y="41696"/>
                </a:lnTo>
                <a:lnTo>
                  <a:pt x="289691" y="32379"/>
                </a:lnTo>
                <a:lnTo>
                  <a:pt x="330827" y="24123"/>
                </a:lnTo>
                <a:lnTo>
                  <a:pt x="373868" y="16984"/>
                </a:lnTo>
                <a:lnTo>
                  <a:pt x="418657" y="11018"/>
                </a:lnTo>
                <a:lnTo>
                  <a:pt x="465036" y="6281"/>
                </a:lnTo>
                <a:lnTo>
                  <a:pt x="512848" y="2828"/>
                </a:lnTo>
                <a:lnTo>
                  <a:pt x="561935" y="716"/>
                </a:lnTo>
                <a:lnTo>
                  <a:pt x="612140" y="0"/>
                </a:lnTo>
                <a:lnTo>
                  <a:pt x="662326" y="716"/>
                </a:lnTo>
                <a:lnTo>
                  <a:pt x="711397" y="2828"/>
                </a:lnTo>
                <a:lnTo>
                  <a:pt x="759194" y="6281"/>
                </a:lnTo>
                <a:lnTo>
                  <a:pt x="805561" y="11018"/>
                </a:lnTo>
                <a:lnTo>
                  <a:pt x="850338" y="16984"/>
                </a:lnTo>
                <a:lnTo>
                  <a:pt x="893369" y="24123"/>
                </a:lnTo>
                <a:lnTo>
                  <a:pt x="934496" y="32379"/>
                </a:lnTo>
                <a:lnTo>
                  <a:pt x="973561" y="41696"/>
                </a:lnTo>
                <a:lnTo>
                  <a:pt x="1010407" y="52020"/>
                </a:lnTo>
                <a:lnTo>
                  <a:pt x="1076811" y="75461"/>
                </a:lnTo>
                <a:lnTo>
                  <a:pt x="1132445" y="102257"/>
                </a:lnTo>
                <a:lnTo>
                  <a:pt x="1176049" y="131962"/>
                </a:lnTo>
                <a:lnTo>
                  <a:pt x="1206362" y="164131"/>
                </a:lnTo>
                <a:lnTo>
                  <a:pt x="1224153" y="216026"/>
                </a:lnTo>
                <a:lnTo>
                  <a:pt x="1222123" y="233754"/>
                </a:lnTo>
                <a:lnTo>
                  <a:pt x="1192946" y="284335"/>
                </a:lnTo>
                <a:lnTo>
                  <a:pt x="1155830" y="315335"/>
                </a:lnTo>
                <a:lnTo>
                  <a:pt x="1106053" y="343640"/>
                </a:lnTo>
                <a:lnTo>
                  <a:pt x="1044876" y="368808"/>
                </a:lnTo>
                <a:lnTo>
                  <a:pt x="973561" y="390393"/>
                </a:lnTo>
                <a:lnTo>
                  <a:pt x="934496" y="399705"/>
                </a:lnTo>
                <a:lnTo>
                  <a:pt x="893369" y="407954"/>
                </a:lnTo>
                <a:lnTo>
                  <a:pt x="850338" y="415087"/>
                </a:lnTo>
                <a:lnTo>
                  <a:pt x="805561" y="421047"/>
                </a:lnTo>
                <a:lnTo>
                  <a:pt x="759194" y="425779"/>
                </a:lnTo>
                <a:lnTo>
                  <a:pt x="711397" y="429228"/>
                </a:lnTo>
                <a:lnTo>
                  <a:pt x="662326" y="431338"/>
                </a:lnTo>
                <a:lnTo>
                  <a:pt x="612140" y="432054"/>
                </a:lnTo>
                <a:lnTo>
                  <a:pt x="561935" y="431338"/>
                </a:lnTo>
                <a:lnTo>
                  <a:pt x="512848" y="429228"/>
                </a:lnTo>
                <a:lnTo>
                  <a:pt x="465036" y="425779"/>
                </a:lnTo>
                <a:lnTo>
                  <a:pt x="418657" y="421047"/>
                </a:lnTo>
                <a:lnTo>
                  <a:pt x="373868" y="415087"/>
                </a:lnTo>
                <a:lnTo>
                  <a:pt x="330827" y="407954"/>
                </a:lnTo>
                <a:lnTo>
                  <a:pt x="289691" y="399705"/>
                </a:lnTo>
                <a:lnTo>
                  <a:pt x="250618" y="390393"/>
                </a:lnTo>
                <a:lnTo>
                  <a:pt x="213766" y="380076"/>
                </a:lnTo>
                <a:lnTo>
                  <a:pt x="147353" y="356644"/>
                </a:lnTo>
                <a:lnTo>
                  <a:pt x="91713" y="329852"/>
                </a:lnTo>
                <a:lnTo>
                  <a:pt x="48105" y="300144"/>
                </a:lnTo>
                <a:lnTo>
                  <a:pt x="17790" y="267964"/>
                </a:lnTo>
                <a:lnTo>
                  <a:pt x="0" y="216026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0749" y="521205"/>
            <a:ext cx="631507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gent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Se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oduct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1042" y="1269619"/>
            <a:ext cx="2459151" cy="1694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1042" y="1269619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447"/>
                </a:moveTo>
                <a:lnTo>
                  <a:pt x="3695" y="236611"/>
                </a:lnTo>
                <a:lnTo>
                  <a:pt x="14396" y="193137"/>
                </a:lnTo>
                <a:lnTo>
                  <a:pt x="31519" y="152606"/>
                </a:lnTo>
                <a:lnTo>
                  <a:pt x="54484" y="115598"/>
                </a:lnTo>
                <a:lnTo>
                  <a:pt x="82710" y="82692"/>
                </a:lnTo>
                <a:lnTo>
                  <a:pt x="115614" y="54469"/>
                </a:lnTo>
                <a:lnTo>
                  <a:pt x="152617" y="31509"/>
                </a:lnTo>
                <a:lnTo>
                  <a:pt x="193135" y="14390"/>
                </a:lnTo>
                <a:lnTo>
                  <a:pt x="236589" y="3694"/>
                </a:lnTo>
                <a:lnTo>
                  <a:pt x="282397" y="0"/>
                </a:lnTo>
                <a:lnTo>
                  <a:pt x="2176703" y="0"/>
                </a:lnTo>
                <a:lnTo>
                  <a:pt x="2222509" y="3694"/>
                </a:lnTo>
                <a:lnTo>
                  <a:pt x="2265965" y="14390"/>
                </a:lnTo>
                <a:lnTo>
                  <a:pt x="2306489" y="31509"/>
                </a:lnTo>
                <a:lnTo>
                  <a:pt x="2343498" y="54469"/>
                </a:lnTo>
                <a:lnTo>
                  <a:pt x="2376411" y="82692"/>
                </a:lnTo>
                <a:lnTo>
                  <a:pt x="2404645" y="115598"/>
                </a:lnTo>
                <a:lnTo>
                  <a:pt x="2427618" y="152606"/>
                </a:lnTo>
                <a:lnTo>
                  <a:pt x="2444748" y="193137"/>
                </a:lnTo>
                <a:lnTo>
                  <a:pt x="2455454" y="236611"/>
                </a:lnTo>
                <a:lnTo>
                  <a:pt x="2459151" y="282447"/>
                </a:lnTo>
                <a:lnTo>
                  <a:pt x="2459151" y="1411985"/>
                </a:lnTo>
                <a:lnTo>
                  <a:pt x="2455454" y="1457788"/>
                </a:lnTo>
                <a:lnTo>
                  <a:pt x="2444748" y="1501234"/>
                </a:lnTo>
                <a:lnTo>
                  <a:pt x="2427618" y="1541743"/>
                </a:lnTo>
                <a:lnTo>
                  <a:pt x="2404645" y="1578735"/>
                </a:lnTo>
                <a:lnTo>
                  <a:pt x="2376411" y="1611629"/>
                </a:lnTo>
                <a:lnTo>
                  <a:pt x="2343498" y="1639845"/>
                </a:lnTo>
                <a:lnTo>
                  <a:pt x="2306489" y="1662801"/>
                </a:lnTo>
                <a:lnTo>
                  <a:pt x="2265965" y="1679917"/>
                </a:lnTo>
                <a:lnTo>
                  <a:pt x="2222509" y="1690612"/>
                </a:lnTo>
                <a:lnTo>
                  <a:pt x="2176703" y="1694306"/>
                </a:lnTo>
                <a:lnTo>
                  <a:pt x="282397" y="1694306"/>
                </a:lnTo>
                <a:lnTo>
                  <a:pt x="236589" y="1690612"/>
                </a:lnTo>
                <a:lnTo>
                  <a:pt x="193135" y="1679917"/>
                </a:lnTo>
                <a:lnTo>
                  <a:pt x="152617" y="1662801"/>
                </a:lnTo>
                <a:lnTo>
                  <a:pt x="115614" y="1639845"/>
                </a:lnTo>
                <a:lnTo>
                  <a:pt x="82710" y="1611629"/>
                </a:lnTo>
                <a:lnTo>
                  <a:pt x="54484" y="1578735"/>
                </a:lnTo>
                <a:lnTo>
                  <a:pt x="31519" y="1541743"/>
                </a:lnTo>
                <a:lnTo>
                  <a:pt x="14396" y="1501234"/>
                </a:lnTo>
                <a:lnTo>
                  <a:pt x="3695" y="1457788"/>
                </a:lnTo>
                <a:lnTo>
                  <a:pt x="0" y="1411985"/>
                </a:lnTo>
                <a:lnTo>
                  <a:pt x="0" y="28244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06449" y="3148222"/>
            <a:ext cx="1587500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>
                <a:latin typeface="Arial"/>
                <a:cs typeface="Arial"/>
              </a:rPr>
              <a:t>I</a:t>
            </a:r>
            <a:r>
              <a:rPr dirty="0" sz="2700" spc="5">
                <a:latin typeface="Arial"/>
                <a:cs typeface="Arial"/>
              </a:rPr>
              <a:t>c</a:t>
            </a:r>
            <a:r>
              <a:rPr dirty="0" sz="2700">
                <a:latin typeface="Arial"/>
                <a:cs typeface="Arial"/>
              </a:rPr>
              <a:t>e </a:t>
            </a:r>
            <a:r>
              <a:rPr dirty="0" sz="2700" spc="-15">
                <a:latin typeface="Arial"/>
                <a:cs typeface="Arial"/>
              </a:rPr>
              <a:t>C</a:t>
            </a:r>
            <a:r>
              <a:rPr dirty="0" sz="2700">
                <a:latin typeface="Arial"/>
                <a:cs typeface="Arial"/>
              </a:rPr>
              <a:t>harts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6192" y="1269619"/>
            <a:ext cx="2459101" cy="1694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6192" y="1269619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447"/>
                </a:moveTo>
                <a:lnTo>
                  <a:pt x="3697" y="236611"/>
                </a:lnTo>
                <a:lnTo>
                  <a:pt x="14402" y="193137"/>
                </a:lnTo>
                <a:lnTo>
                  <a:pt x="31533" y="152606"/>
                </a:lnTo>
                <a:lnTo>
                  <a:pt x="54506" y="115598"/>
                </a:lnTo>
                <a:lnTo>
                  <a:pt x="82740" y="82692"/>
                </a:lnTo>
                <a:lnTo>
                  <a:pt x="115653" y="54469"/>
                </a:lnTo>
                <a:lnTo>
                  <a:pt x="152662" y="31509"/>
                </a:lnTo>
                <a:lnTo>
                  <a:pt x="193186" y="14390"/>
                </a:lnTo>
                <a:lnTo>
                  <a:pt x="236642" y="3694"/>
                </a:lnTo>
                <a:lnTo>
                  <a:pt x="282448" y="0"/>
                </a:lnTo>
                <a:lnTo>
                  <a:pt x="2176780" y="0"/>
                </a:lnTo>
                <a:lnTo>
                  <a:pt x="2222582" y="3694"/>
                </a:lnTo>
                <a:lnTo>
                  <a:pt x="2266028" y="14390"/>
                </a:lnTo>
                <a:lnTo>
                  <a:pt x="2306537" y="31509"/>
                </a:lnTo>
                <a:lnTo>
                  <a:pt x="2343529" y="54469"/>
                </a:lnTo>
                <a:lnTo>
                  <a:pt x="2376424" y="82692"/>
                </a:lnTo>
                <a:lnTo>
                  <a:pt x="2404639" y="115598"/>
                </a:lnTo>
                <a:lnTo>
                  <a:pt x="2427595" y="152606"/>
                </a:lnTo>
                <a:lnTo>
                  <a:pt x="2444711" y="193137"/>
                </a:lnTo>
                <a:lnTo>
                  <a:pt x="2455406" y="236611"/>
                </a:lnTo>
                <a:lnTo>
                  <a:pt x="2459101" y="282447"/>
                </a:lnTo>
                <a:lnTo>
                  <a:pt x="2459101" y="1411985"/>
                </a:lnTo>
                <a:lnTo>
                  <a:pt x="2455406" y="1457788"/>
                </a:lnTo>
                <a:lnTo>
                  <a:pt x="2444711" y="1501234"/>
                </a:lnTo>
                <a:lnTo>
                  <a:pt x="2427595" y="1541743"/>
                </a:lnTo>
                <a:lnTo>
                  <a:pt x="2404639" y="1578735"/>
                </a:lnTo>
                <a:lnTo>
                  <a:pt x="2376424" y="1611629"/>
                </a:lnTo>
                <a:lnTo>
                  <a:pt x="2343529" y="1639845"/>
                </a:lnTo>
                <a:lnTo>
                  <a:pt x="2306537" y="1662801"/>
                </a:lnTo>
                <a:lnTo>
                  <a:pt x="2266028" y="1679917"/>
                </a:lnTo>
                <a:lnTo>
                  <a:pt x="2222582" y="1690612"/>
                </a:lnTo>
                <a:lnTo>
                  <a:pt x="2176780" y="1694306"/>
                </a:lnTo>
                <a:lnTo>
                  <a:pt x="282448" y="1694306"/>
                </a:lnTo>
                <a:lnTo>
                  <a:pt x="236642" y="1690612"/>
                </a:lnTo>
                <a:lnTo>
                  <a:pt x="193186" y="1679917"/>
                </a:lnTo>
                <a:lnTo>
                  <a:pt x="152662" y="1662801"/>
                </a:lnTo>
                <a:lnTo>
                  <a:pt x="115653" y="1639845"/>
                </a:lnTo>
                <a:lnTo>
                  <a:pt x="82740" y="1611629"/>
                </a:lnTo>
                <a:lnTo>
                  <a:pt x="54506" y="1578735"/>
                </a:lnTo>
                <a:lnTo>
                  <a:pt x="31533" y="1541743"/>
                </a:lnTo>
                <a:lnTo>
                  <a:pt x="14402" y="1501234"/>
                </a:lnTo>
                <a:lnTo>
                  <a:pt x="3697" y="1457788"/>
                </a:lnTo>
                <a:lnTo>
                  <a:pt x="0" y="1411985"/>
                </a:lnTo>
                <a:lnTo>
                  <a:pt x="0" y="28244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65296" y="3148222"/>
            <a:ext cx="208343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5080" indent="-609600">
              <a:lnSpc>
                <a:spcPts val="2800"/>
              </a:lnSpc>
            </a:pPr>
            <a:r>
              <a:rPr dirty="0" sz="2700">
                <a:latin typeface="Arial"/>
                <a:cs typeface="Arial"/>
              </a:rPr>
              <a:t>Sea I</a:t>
            </a:r>
            <a:r>
              <a:rPr dirty="0" sz="2700" spc="10">
                <a:latin typeface="Arial"/>
                <a:cs typeface="Arial"/>
              </a:rPr>
              <a:t>c</a:t>
            </a:r>
            <a:r>
              <a:rPr dirty="0" sz="2700">
                <a:latin typeface="Arial"/>
                <a:cs typeface="Arial"/>
              </a:rPr>
              <a:t>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Edge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Chart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420" y="1269619"/>
            <a:ext cx="2459101" cy="1694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81420" y="1269619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447"/>
                </a:moveTo>
                <a:lnTo>
                  <a:pt x="3694" y="236611"/>
                </a:lnTo>
                <a:lnTo>
                  <a:pt x="14389" y="193137"/>
                </a:lnTo>
                <a:lnTo>
                  <a:pt x="31505" y="152606"/>
                </a:lnTo>
                <a:lnTo>
                  <a:pt x="54461" y="115598"/>
                </a:lnTo>
                <a:lnTo>
                  <a:pt x="82676" y="82692"/>
                </a:lnTo>
                <a:lnTo>
                  <a:pt x="115571" y="54469"/>
                </a:lnTo>
                <a:lnTo>
                  <a:pt x="152563" y="31509"/>
                </a:lnTo>
                <a:lnTo>
                  <a:pt x="193072" y="14390"/>
                </a:lnTo>
                <a:lnTo>
                  <a:pt x="236518" y="3694"/>
                </a:lnTo>
                <a:lnTo>
                  <a:pt x="282321" y="0"/>
                </a:lnTo>
                <a:lnTo>
                  <a:pt x="2176653" y="0"/>
                </a:lnTo>
                <a:lnTo>
                  <a:pt x="2222458" y="3694"/>
                </a:lnTo>
                <a:lnTo>
                  <a:pt x="2265914" y="14390"/>
                </a:lnTo>
                <a:lnTo>
                  <a:pt x="2306438" y="31509"/>
                </a:lnTo>
                <a:lnTo>
                  <a:pt x="2343447" y="54469"/>
                </a:lnTo>
                <a:lnTo>
                  <a:pt x="2376360" y="82692"/>
                </a:lnTo>
                <a:lnTo>
                  <a:pt x="2404594" y="115598"/>
                </a:lnTo>
                <a:lnTo>
                  <a:pt x="2427567" y="152606"/>
                </a:lnTo>
                <a:lnTo>
                  <a:pt x="2444698" y="193137"/>
                </a:lnTo>
                <a:lnTo>
                  <a:pt x="2455403" y="236611"/>
                </a:lnTo>
                <a:lnTo>
                  <a:pt x="2459101" y="282447"/>
                </a:lnTo>
                <a:lnTo>
                  <a:pt x="2459101" y="1411985"/>
                </a:lnTo>
                <a:lnTo>
                  <a:pt x="2455403" y="1457788"/>
                </a:lnTo>
                <a:lnTo>
                  <a:pt x="2444698" y="1501234"/>
                </a:lnTo>
                <a:lnTo>
                  <a:pt x="2427567" y="1541743"/>
                </a:lnTo>
                <a:lnTo>
                  <a:pt x="2404594" y="1578735"/>
                </a:lnTo>
                <a:lnTo>
                  <a:pt x="2376360" y="1611629"/>
                </a:lnTo>
                <a:lnTo>
                  <a:pt x="2343447" y="1639845"/>
                </a:lnTo>
                <a:lnTo>
                  <a:pt x="2306438" y="1662801"/>
                </a:lnTo>
                <a:lnTo>
                  <a:pt x="2265914" y="1679917"/>
                </a:lnTo>
                <a:lnTo>
                  <a:pt x="2222458" y="1690612"/>
                </a:lnTo>
                <a:lnTo>
                  <a:pt x="2176653" y="1694306"/>
                </a:lnTo>
                <a:lnTo>
                  <a:pt x="282321" y="1694306"/>
                </a:lnTo>
                <a:lnTo>
                  <a:pt x="236518" y="1690612"/>
                </a:lnTo>
                <a:lnTo>
                  <a:pt x="193072" y="1679917"/>
                </a:lnTo>
                <a:lnTo>
                  <a:pt x="152563" y="1662801"/>
                </a:lnTo>
                <a:lnTo>
                  <a:pt x="115571" y="1639845"/>
                </a:lnTo>
                <a:lnTo>
                  <a:pt x="82676" y="1611629"/>
                </a:lnTo>
                <a:lnTo>
                  <a:pt x="54461" y="1578735"/>
                </a:lnTo>
                <a:lnTo>
                  <a:pt x="31505" y="1541743"/>
                </a:lnTo>
                <a:lnTo>
                  <a:pt x="14389" y="1501234"/>
                </a:lnTo>
                <a:lnTo>
                  <a:pt x="3694" y="1457788"/>
                </a:lnTo>
                <a:lnTo>
                  <a:pt x="0" y="1411985"/>
                </a:lnTo>
                <a:lnTo>
                  <a:pt x="0" y="28244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926706" y="3148222"/>
            <a:ext cx="117030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5080" indent="-67310">
              <a:lnSpc>
                <a:spcPts val="2800"/>
              </a:lnSpc>
            </a:pPr>
            <a:r>
              <a:rPr dirty="0" sz="2700">
                <a:latin typeface="Arial"/>
                <a:cs typeface="Arial"/>
              </a:rPr>
              <a:t>I</a:t>
            </a:r>
            <a:r>
              <a:rPr dirty="0" sz="2700" spc="5">
                <a:latin typeface="Arial"/>
                <a:cs typeface="Arial"/>
              </a:rPr>
              <a:t>c</a:t>
            </a:r>
            <a:r>
              <a:rPr dirty="0" sz="2700">
                <a:latin typeface="Arial"/>
                <a:cs typeface="Arial"/>
              </a:rPr>
              <a:t>eberg</a:t>
            </a:r>
            <a:r>
              <a:rPr dirty="0" sz="2700">
                <a:latin typeface="Arial"/>
                <a:cs typeface="Arial"/>
              </a:rPr>
              <a:t> Charts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35883" y="4149090"/>
            <a:ext cx="2459101" cy="1694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5883" y="4149090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321"/>
                </a:moveTo>
                <a:lnTo>
                  <a:pt x="3697" y="236518"/>
                </a:lnTo>
                <a:lnTo>
                  <a:pt x="14402" y="193072"/>
                </a:lnTo>
                <a:lnTo>
                  <a:pt x="31533" y="152563"/>
                </a:lnTo>
                <a:lnTo>
                  <a:pt x="54506" y="115571"/>
                </a:lnTo>
                <a:lnTo>
                  <a:pt x="82740" y="82677"/>
                </a:lnTo>
                <a:lnTo>
                  <a:pt x="115653" y="54461"/>
                </a:lnTo>
                <a:lnTo>
                  <a:pt x="152662" y="31505"/>
                </a:lnTo>
                <a:lnTo>
                  <a:pt x="193186" y="14389"/>
                </a:lnTo>
                <a:lnTo>
                  <a:pt x="236642" y="3694"/>
                </a:lnTo>
                <a:lnTo>
                  <a:pt x="282447" y="0"/>
                </a:lnTo>
                <a:lnTo>
                  <a:pt x="2176779" y="0"/>
                </a:lnTo>
                <a:lnTo>
                  <a:pt x="2222582" y="3694"/>
                </a:lnTo>
                <a:lnTo>
                  <a:pt x="2266028" y="14389"/>
                </a:lnTo>
                <a:lnTo>
                  <a:pt x="2306537" y="31505"/>
                </a:lnTo>
                <a:lnTo>
                  <a:pt x="2343529" y="54461"/>
                </a:lnTo>
                <a:lnTo>
                  <a:pt x="2376424" y="82677"/>
                </a:lnTo>
                <a:lnTo>
                  <a:pt x="2404639" y="115571"/>
                </a:lnTo>
                <a:lnTo>
                  <a:pt x="2427595" y="152563"/>
                </a:lnTo>
                <a:lnTo>
                  <a:pt x="2444711" y="193072"/>
                </a:lnTo>
                <a:lnTo>
                  <a:pt x="2455406" y="236518"/>
                </a:lnTo>
                <a:lnTo>
                  <a:pt x="2459101" y="282321"/>
                </a:lnTo>
                <a:lnTo>
                  <a:pt x="2459101" y="1411986"/>
                </a:lnTo>
                <a:lnTo>
                  <a:pt x="2455406" y="1457779"/>
                </a:lnTo>
                <a:lnTo>
                  <a:pt x="2444711" y="1501222"/>
                </a:lnTo>
                <a:lnTo>
                  <a:pt x="2427595" y="1541732"/>
                </a:lnTo>
                <a:lnTo>
                  <a:pt x="2404639" y="1578728"/>
                </a:lnTo>
                <a:lnTo>
                  <a:pt x="2376424" y="1611628"/>
                </a:lnTo>
                <a:lnTo>
                  <a:pt x="2343529" y="1639850"/>
                </a:lnTo>
                <a:lnTo>
                  <a:pt x="2306537" y="1662814"/>
                </a:lnTo>
                <a:lnTo>
                  <a:pt x="2266028" y="1679936"/>
                </a:lnTo>
                <a:lnTo>
                  <a:pt x="2222582" y="1690636"/>
                </a:lnTo>
                <a:lnTo>
                  <a:pt x="2176779" y="1694332"/>
                </a:lnTo>
                <a:lnTo>
                  <a:pt x="282447" y="1694332"/>
                </a:lnTo>
                <a:lnTo>
                  <a:pt x="236642" y="1690636"/>
                </a:lnTo>
                <a:lnTo>
                  <a:pt x="193186" y="1679936"/>
                </a:lnTo>
                <a:lnTo>
                  <a:pt x="152662" y="1662814"/>
                </a:lnTo>
                <a:lnTo>
                  <a:pt x="115653" y="1639850"/>
                </a:lnTo>
                <a:lnTo>
                  <a:pt x="82740" y="1611628"/>
                </a:lnTo>
                <a:lnTo>
                  <a:pt x="54506" y="1578728"/>
                </a:lnTo>
                <a:lnTo>
                  <a:pt x="31533" y="1541732"/>
                </a:lnTo>
                <a:lnTo>
                  <a:pt x="14402" y="1501222"/>
                </a:lnTo>
                <a:lnTo>
                  <a:pt x="3697" y="1457779"/>
                </a:lnTo>
                <a:lnTo>
                  <a:pt x="0" y="1411986"/>
                </a:lnTo>
                <a:lnTo>
                  <a:pt x="0" y="282321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41750" y="6002343"/>
            <a:ext cx="204660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81685">
              <a:lnSpc>
                <a:spcPts val="2800"/>
              </a:lnSpc>
            </a:pPr>
            <a:r>
              <a:rPr dirty="0" sz="2700">
                <a:latin typeface="Arial"/>
                <a:cs typeface="Arial"/>
              </a:rPr>
              <a:t>I</a:t>
            </a:r>
            <a:r>
              <a:rPr dirty="0" sz="2700" spc="5">
                <a:latin typeface="Arial"/>
                <a:cs typeface="Arial"/>
              </a:rPr>
              <a:t>c</a:t>
            </a:r>
            <a:r>
              <a:rPr dirty="0" sz="2700">
                <a:latin typeface="Arial"/>
                <a:cs typeface="Arial"/>
              </a:rPr>
              <a:t>e</a:t>
            </a:r>
            <a:r>
              <a:rPr dirty="0" sz="2700">
                <a:latin typeface="Arial"/>
                <a:cs typeface="Arial"/>
              </a:rPr>
              <a:t> Obser</a:t>
            </a:r>
            <a:r>
              <a:rPr dirty="0" sz="2700" spc="5">
                <a:latin typeface="Arial"/>
                <a:cs typeface="Arial"/>
              </a:rPr>
              <a:t>v</a:t>
            </a:r>
            <a:r>
              <a:rPr dirty="0" sz="2700">
                <a:latin typeface="Arial"/>
                <a:cs typeface="Arial"/>
              </a:rPr>
              <a:t>ations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7582" y="4149090"/>
            <a:ext cx="2459177" cy="1694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7582" y="4149090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321"/>
                </a:moveTo>
                <a:lnTo>
                  <a:pt x="3696" y="236518"/>
                </a:lnTo>
                <a:lnTo>
                  <a:pt x="14397" y="193072"/>
                </a:lnTo>
                <a:lnTo>
                  <a:pt x="31522" y="152563"/>
                </a:lnTo>
                <a:lnTo>
                  <a:pt x="54488" y="115571"/>
                </a:lnTo>
                <a:lnTo>
                  <a:pt x="82715" y="82677"/>
                </a:lnTo>
                <a:lnTo>
                  <a:pt x="115620" y="54461"/>
                </a:lnTo>
                <a:lnTo>
                  <a:pt x="152622" y="31505"/>
                </a:lnTo>
                <a:lnTo>
                  <a:pt x="193140" y="14389"/>
                </a:lnTo>
                <a:lnTo>
                  <a:pt x="236592" y="3694"/>
                </a:lnTo>
                <a:lnTo>
                  <a:pt x="282397" y="0"/>
                </a:lnTo>
                <a:lnTo>
                  <a:pt x="2176729" y="0"/>
                </a:lnTo>
                <a:lnTo>
                  <a:pt x="2222535" y="3694"/>
                </a:lnTo>
                <a:lnTo>
                  <a:pt x="2265990" y="14389"/>
                </a:lnTo>
                <a:lnTo>
                  <a:pt x="2306514" y="31505"/>
                </a:lnTo>
                <a:lnTo>
                  <a:pt x="2343523" y="54461"/>
                </a:lnTo>
                <a:lnTo>
                  <a:pt x="2376436" y="82677"/>
                </a:lnTo>
                <a:lnTo>
                  <a:pt x="2404670" y="115571"/>
                </a:lnTo>
                <a:lnTo>
                  <a:pt x="2427644" y="152563"/>
                </a:lnTo>
                <a:lnTo>
                  <a:pt x="2444774" y="193072"/>
                </a:lnTo>
                <a:lnTo>
                  <a:pt x="2455479" y="236518"/>
                </a:lnTo>
                <a:lnTo>
                  <a:pt x="2459177" y="282321"/>
                </a:lnTo>
                <a:lnTo>
                  <a:pt x="2459177" y="1411986"/>
                </a:lnTo>
                <a:lnTo>
                  <a:pt x="2455479" y="1457779"/>
                </a:lnTo>
                <a:lnTo>
                  <a:pt x="2444774" y="1501222"/>
                </a:lnTo>
                <a:lnTo>
                  <a:pt x="2427644" y="1541732"/>
                </a:lnTo>
                <a:lnTo>
                  <a:pt x="2404670" y="1578728"/>
                </a:lnTo>
                <a:lnTo>
                  <a:pt x="2376436" y="1611628"/>
                </a:lnTo>
                <a:lnTo>
                  <a:pt x="2343523" y="1639850"/>
                </a:lnTo>
                <a:lnTo>
                  <a:pt x="2306514" y="1662814"/>
                </a:lnTo>
                <a:lnTo>
                  <a:pt x="2265990" y="1679936"/>
                </a:lnTo>
                <a:lnTo>
                  <a:pt x="2222535" y="1690636"/>
                </a:lnTo>
                <a:lnTo>
                  <a:pt x="2176729" y="1694332"/>
                </a:lnTo>
                <a:lnTo>
                  <a:pt x="282397" y="1694332"/>
                </a:lnTo>
                <a:lnTo>
                  <a:pt x="236592" y="1690636"/>
                </a:lnTo>
                <a:lnTo>
                  <a:pt x="193140" y="1679936"/>
                </a:lnTo>
                <a:lnTo>
                  <a:pt x="152622" y="1662814"/>
                </a:lnTo>
                <a:lnTo>
                  <a:pt x="115620" y="1639850"/>
                </a:lnTo>
                <a:lnTo>
                  <a:pt x="82715" y="1611628"/>
                </a:lnTo>
                <a:lnTo>
                  <a:pt x="54488" y="1578728"/>
                </a:lnTo>
                <a:lnTo>
                  <a:pt x="31522" y="1541732"/>
                </a:lnTo>
                <a:lnTo>
                  <a:pt x="14397" y="1501222"/>
                </a:lnTo>
                <a:lnTo>
                  <a:pt x="3696" y="1457779"/>
                </a:lnTo>
                <a:lnTo>
                  <a:pt x="0" y="1411986"/>
                </a:lnTo>
                <a:lnTo>
                  <a:pt x="0" y="282321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86103" y="5990151"/>
            <a:ext cx="179768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 marR="5080" indent="-20320">
              <a:lnSpc>
                <a:spcPts val="2800"/>
              </a:lnSpc>
            </a:pPr>
            <a:r>
              <a:rPr dirty="0" sz="2700">
                <a:latin typeface="Arial"/>
                <a:cs typeface="Arial"/>
              </a:rPr>
              <a:t>Anal</a:t>
            </a:r>
            <a:r>
              <a:rPr dirty="0" sz="2700" spc="10">
                <a:latin typeface="Arial"/>
                <a:cs typeface="Arial"/>
              </a:rPr>
              <a:t>y</a:t>
            </a:r>
            <a:r>
              <a:rPr dirty="0" sz="2700" spc="5">
                <a:latin typeface="Arial"/>
                <a:cs typeface="Arial"/>
              </a:rPr>
              <a:t>s</a:t>
            </a:r>
            <a:r>
              <a:rPr dirty="0" sz="2700">
                <a:latin typeface="Arial"/>
                <a:cs typeface="Arial"/>
              </a:rPr>
              <a:t>is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>
                <a:latin typeface="Arial"/>
                <a:cs typeface="Arial"/>
              </a:rPr>
              <a:t> Navy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Ships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81420" y="4122165"/>
            <a:ext cx="2459101" cy="1694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1420" y="4122165"/>
            <a:ext cx="2459355" cy="1694814"/>
          </a:xfrm>
          <a:custGeom>
            <a:avLst/>
            <a:gdLst/>
            <a:ahLst/>
            <a:cxnLst/>
            <a:rect l="l" t="t" r="r" b="b"/>
            <a:pathLst>
              <a:path w="2459354" h="1694814">
                <a:moveTo>
                  <a:pt x="0" y="282447"/>
                </a:moveTo>
                <a:lnTo>
                  <a:pt x="3694" y="236642"/>
                </a:lnTo>
                <a:lnTo>
                  <a:pt x="14389" y="193186"/>
                </a:lnTo>
                <a:lnTo>
                  <a:pt x="31505" y="152662"/>
                </a:lnTo>
                <a:lnTo>
                  <a:pt x="54461" y="115653"/>
                </a:lnTo>
                <a:lnTo>
                  <a:pt x="82676" y="82740"/>
                </a:lnTo>
                <a:lnTo>
                  <a:pt x="115571" y="54506"/>
                </a:lnTo>
                <a:lnTo>
                  <a:pt x="152563" y="31533"/>
                </a:lnTo>
                <a:lnTo>
                  <a:pt x="193072" y="14402"/>
                </a:lnTo>
                <a:lnTo>
                  <a:pt x="236518" y="3697"/>
                </a:lnTo>
                <a:lnTo>
                  <a:pt x="282321" y="0"/>
                </a:lnTo>
                <a:lnTo>
                  <a:pt x="2176653" y="0"/>
                </a:lnTo>
                <a:lnTo>
                  <a:pt x="2222458" y="3697"/>
                </a:lnTo>
                <a:lnTo>
                  <a:pt x="2265914" y="14402"/>
                </a:lnTo>
                <a:lnTo>
                  <a:pt x="2306438" y="31533"/>
                </a:lnTo>
                <a:lnTo>
                  <a:pt x="2343447" y="54506"/>
                </a:lnTo>
                <a:lnTo>
                  <a:pt x="2376360" y="82740"/>
                </a:lnTo>
                <a:lnTo>
                  <a:pt x="2404594" y="115653"/>
                </a:lnTo>
                <a:lnTo>
                  <a:pt x="2427567" y="152662"/>
                </a:lnTo>
                <a:lnTo>
                  <a:pt x="2444698" y="193186"/>
                </a:lnTo>
                <a:lnTo>
                  <a:pt x="2455403" y="236642"/>
                </a:lnTo>
                <a:lnTo>
                  <a:pt x="2459101" y="282447"/>
                </a:lnTo>
                <a:lnTo>
                  <a:pt x="2459101" y="1411985"/>
                </a:lnTo>
                <a:lnTo>
                  <a:pt x="2455403" y="1457796"/>
                </a:lnTo>
                <a:lnTo>
                  <a:pt x="2444698" y="1501253"/>
                </a:lnTo>
                <a:lnTo>
                  <a:pt x="2427567" y="1541774"/>
                </a:lnTo>
                <a:lnTo>
                  <a:pt x="2404594" y="1578778"/>
                </a:lnTo>
                <a:lnTo>
                  <a:pt x="2376360" y="1611683"/>
                </a:lnTo>
                <a:lnTo>
                  <a:pt x="2343447" y="1639910"/>
                </a:lnTo>
                <a:lnTo>
                  <a:pt x="2306438" y="1662875"/>
                </a:lnTo>
                <a:lnTo>
                  <a:pt x="2265914" y="1679999"/>
                </a:lnTo>
                <a:lnTo>
                  <a:pt x="2222458" y="1690699"/>
                </a:lnTo>
                <a:lnTo>
                  <a:pt x="2176653" y="1694395"/>
                </a:lnTo>
                <a:lnTo>
                  <a:pt x="282321" y="1694395"/>
                </a:lnTo>
                <a:lnTo>
                  <a:pt x="236518" y="1690699"/>
                </a:lnTo>
                <a:lnTo>
                  <a:pt x="193072" y="1679999"/>
                </a:lnTo>
                <a:lnTo>
                  <a:pt x="152563" y="1662875"/>
                </a:lnTo>
                <a:lnTo>
                  <a:pt x="115571" y="1639910"/>
                </a:lnTo>
                <a:lnTo>
                  <a:pt x="82676" y="1611683"/>
                </a:lnTo>
                <a:lnTo>
                  <a:pt x="54461" y="1578778"/>
                </a:lnTo>
                <a:lnTo>
                  <a:pt x="31505" y="1541774"/>
                </a:lnTo>
                <a:lnTo>
                  <a:pt x="14389" y="1501253"/>
                </a:lnTo>
                <a:lnTo>
                  <a:pt x="3694" y="1457796"/>
                </a:lnTo>
                <a:lnTo>
                  <a:pt x="0" y="1411985"/>
                </a:lnTo>
                <a:lnTo>
                  <a:pt x="0" y="28244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957186" y="6001429"/>
            <a:ext cx="1111250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>
                <a:latin typeface="Arial"/>
                <a:cs typeface="Arial"/>
              </a:rPr>
              <a:t>Codi</a:t>
            </a:r>
            <a:r>
              <a:rPr dirty="0" sz="2700" spc="-10">
                <a:latin typeface="Arial"/>
                <a:cs typeface="Arial"/>
              </a:rPr>
              <a:t>n</a:t>
            </a:r>
            <a:r>
              <a:rPr dirty="0" sz="2700">
                <a:latin typeface="Arial"/>
                <a:cs typeface="Arial"/>
              </a:rPr>
              <a:t>g</a:t>
            </a:r>
            <a:endParaRPr sz="2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262" y="395287"/>
            <a:ext cx="7991475" cy="606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466722"/>
            <a:ext cx="368935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cebe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g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Cha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t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580" y="1052702"/>
            <a:ext cx="7828915" cy="5805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59048" y="6474048"/>
            <a:ext cx="30086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  <a:hlinkClick r:id="rId3"/>
              </a:rPr>
              <a:t>ww</a:t>
            </a:r>
            <a:r>
              <a:rPr dirty="0" sz="2800" spc="-145" b="1">
                <a:latin typeface="Arial"/>
                <a:cs typeface="Arial"/>
                <a:hlinkClick r:id="rId3"/>
              </a:rPr>
              <a:t>w</a:t>
            </a:r>
            <a:r>
              <a:rPr dirty="0" sz="2800" spc="-15" b="1">
                <a:latin typeface="Arial"/>
                <a:cs typeface="Arial"/>
                <a:hlinkClick r:id="rId3"/>
              </a:rPr>
              <a:t>.hidro.g</a:t>
            </a:r>
            <a:r>
              <a:rPr dirty="0" sz="2800" spc="-30" b="1">
                <a:latin typeface="Arial"/>
                <a:cs typeface="Arial"/>
                <a:hlinkClick r:id="rId3"/>
              </a:rPr>
              <a:t>o</a:t>
            </a:r>
            <a:r>
              <a:rPr dirty="0" sz="2800" spc="-15" b="1">
                <a:latin typeface="Arial"/>
                <a:cs typeface="Arial"/>
                <a:hlinkClick r:id="rId3"/>
              </a:rPr>
              <a:t>b.ar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5792" y="5733250"/>
            <a:ext cx="2088514" cy="432434"/>
          </a:xfrm>
          <a:custGeom>
            <a:avLst/>
            <a:gdLst/>
            <a:ahLst/>
            <a:cxnLst/>
            <a:rect l="l" t="t" r="r" b="b"/>
            <a:pathLst>
              <a:path w="2088514" h="432435">
                <a:moveTo>
                  <a:pt x="0" y="216026"/>
                </a:moveTo>
                <a:lnTo>
                  <a:pt x="30346" y="164114"/>
                </a:lnTo>
                <a:lnTo>
                  <a:pt x="82055" y="131941"/>
                </a:lnTo>
                <a:lnTo>
                  <a:pt x="156440" y="102235"/>
                </a:lnTo>
                <a:lnTo>
                  <a:pt x="201464" y="88446"/>
                </a:lnTo>
                <a:lnTo>
                  <a:pt x="251351" y="75440"/>
                </a:lnTo>
                <a:lnTo>
                  <a:pt x="305831" y="63274"/>
                </a:lnTo>
                <a:lnTo>
                  <a:pt x="364637" y="52003"/>
                </a:lnTo>
                <a:lnTo>
                  <a:pt x="427500" y="41682"/>
                </a:lnTo>
                <a:lnTo>
                  <a:pt x="494150" y="32366"/>
                </a:lnTo>
                <a:lnTo>
                  <a:pt x="564320" y="24113"/>
                </a:lnTo>
                <a:lnTo>
                  <a:pt x="637740" y="16977"/>
                </a:lnTo>
                <a:lnTo>
                  <a:pt x="714142" y="11013"/>
                </a:lnTo>
                <a:lnTo>
                  <a:pt x="793257" y="6278"/>
                </a:lnTo>
                <a:lnTo>
                  <a:pt x="874816" y="2827"/>
                </a:lnTo>
                <a:lnTo>
                  <a:pt x="958551" y="716"/>
                </a:lnTo>
                <a:lnTo>
                  <a:pt x="1044194" y="0"/>
                </a:lnTo>
                <a:lnTo>
                  <a:pt x="1129818" y="716"/>
                </a:lnTo>
                <a:lnTo>
                  <a:pt x="1213536" y="2827"/>
                </a:lnTo>
                <a:lnTo>
                  <a:pt x="1295081" y="6278"/>
                </a:lnTo>
                <a:lnTo>
                  <a:pt x="1374183" y="11013"/>
                </a:lnTo>
                <a:lnTo>
                  <a:pt x="1450574" y="16977"/>
                </a:lnTo>
                <a:lnTo>
                  <a:pt x="1523984" y="24113"/>
                </a:lnTo>
                <a:lnTo>
                  <a:pt x="1594145" y="32366"/>
                </a:lnTo>
                <a:lnTo>
                  <a:pt x="1660788" y="41682"/>
                </a:lnTo>
                <a:lnTo>
                  <a:pt x="1723644" y="52003"/>
                </a:lnTo>
                <a:lnTo>
                  <a:pt x="1782445" y="63274"/>
                </a:lnTo>
                <a:lnTo>
                  <a:pt x="1836921" y="75440"/>
                </a:lnTo>
                <a:lnTo>
                  <a:pt x="1886804" y="88446"/>
                </a:lnTo>
                <a:lnTo>
                  <a:pt x="1931825" y="102235"/>
                </a:lnTo>
                <a:lnTo>
                  <a:pt x="1971716" y="116752"/>
                </a:lnTo>
                <a:lnTo>
                  <a:pt x="2035029" y="147747"/>
                </a:lnTo>
                <a:lnTo>
                  <a:pt x="2074594" y="180987"/>
                </a:lnTo>
                <a:lnTo>
                  <a:pt x="2088260" y="216026"/>
                </a:lnTo>
                <a:lnTo>
                  <a:pt x="2084799" y="233743"/>
                </a:lnTo>
                <a:lnTo>
                  <a:pt x="2057915" y="267939"/>
                </a:lnTo>
                <a:lnTo>
                  <a:pt x="2006207" y="300112"/>
                </a:lnTo>
                <a:lnTo>
                  <a:pt x="1931825" y="329818"/>
                </a:lnTo>
                <a:lnTo>
                  <a:pt x="1886804" y="343607"/>
                </a:lnTo>
                <a:lnTo>
                  <a:pt x="1836921" y="356613"/>
                </a:lnTo>
                <a:lnTo>
                  <a:pt x="1782445" y="368779"/>
                </a:lnTo>
                <a:lnTo>
                  <a:pt x="1723644" y="380050"/>
                </a:lnTo>
                <a:lnTo>
                  <a:pt x="1660788" y="390371"/>
                </a:lnTo>
                <a:lnTo>
                  <a:pt x="1594145" y="399687"/>
                </a:lnTo>
                <a:lnTo>
                  <a:pt x="1523984" y="407940"/>
                </a:lnTo>
                <a:lnTo>
                  <a:pt x="1450574" y="415076"/>
                </a:lnTo>
                <a:lnTo>
                  <a:pt x="1374183" y="421040"/>
                </a:lnTo>
                <a:lnTo>
                  <a:pt x="1295081" y="425775"/>
                </a:lnTo>
                <a:lnTo>
                  <a:pt x="1213536" y="429226"/>
                </a:lnTo>
                <a:lnTo>
                  <a:pt x="1129818" y="431337"/>
                </a:lnTo>
                <a:lnTo>
                  <a:pt x="1044194" y="432053"/>
                </a:lnTo>
                <a:lnTo>
                  <a:pt x="958551" y="431337"/>
                </a:lnTo>
                <a:lnTo>
                  <a:pt x="874816" y="429226"/>
                </a:lnTo>
                <a:lnTo>
                  <a:pt x="793257" y="425775"/>
                </a:lnTo>
                <a:lnTo>
                  <a:pt x="714142" y="421040"/>
                </a:lnTo>
                <a:lnTo>
                  <a:pt x="637740" y="415076"/>
                </a:lnTo>
                <a:lnTo>
                  <a:pt x="564320" y="407940"/>
                </a:lnTo>
                <a:lnTo>
                  <a:pt x="494150" y="399687"/>
                </a:lnTo>
                <a:lnTo>
                  <a:pt x="427500" y="390371"/>
                </a:lnTo>
                <a:lnTo>
                  <a:pt x="364637" y="380050"/>
                </a:lnTo>
                <a:lnTo>
                  <a:pt x="305831" y="368779"/>
                </a:lnTo>
                <a:lnTo>
                  <a:pt x="251351" y="356613"/>
                </a:lnTo>
                <a:lnTo>
                  <a:pt x="201464" y="343607"/>
                </a:lnTo>
                <a:lnTo>
                  <a:pt x="156440" y="329818"/>
                </a:lnTo>
                <a:lnTo>
                  <a:pt x="116548" y="315301"/>
                </a:lnTo>
                <a:lnTo>
                  <a:pt x="53232" y="284306"/>
                </a:lnTo>
                <a:lnTo>
                  <a:pt x="13666" y="251066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528637"/>
            <a:ext cx="8220075" cy="580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7089" y="2852927"/>
            <a:ext cx="2861310" cy="432434"/>
          </a:xfrm>
          <a:custGeom>
            <a:avLst/>
            <a:gdLst/>
            <a:ahLst/>
            <a:cxnLst/>
            <a:rect l="l" t="t" r="r" b="b"/>
            <a:pathLst>
              <a:path w="2861310" h="432435">
                <a:moveTo>
                  <a:pt x="0" y="216026"/>
                </a:moveTo>
                <a:lnTo>
                  <a:pt x="18722" y="180999"/>
                </a:lnTo>
                <a:lnTo>
                  <a:pt x="72927" y="147767"/>
                </a:lnTo>
                <a:lnTo>
                  <a:pt x="112414" y="131962"/>
                </a:lnTo>
                <a:lnTo>
                  <a:pt x="159667" y="116774"/>
                </a:lnTo>
                <a:lnTo>
                  <a:pt x="214318" y="102257"/>
                </a:lnTo>
                <a:lnTo>
                  <a:pt x="275998" y="88468"/>
                </a:lnTo>
                <a:lnTo>
                  <a:pt x="344339" y="75461"/>
                </a:lnTo>
                <a:lnTo>
                  <a:pt x="418973" y="63293"/>
                </a:lnTo>
                <a:lnTo>
                  <a:pt x="499531" y="52020"/>
                </a:lnTo>
                <a:lnTo>
                  <a:pt x="585645" y="41696"/>
                </a:lnTo>
                <a:lnTo>
                  <a:pt x="676948" y="32379"/>
                </a:lnTo>
                <a:lnTo>
                  <a:pt x="773070" y="24123"/>
                </a:lnTo>
                <a:lnTo>
                  <a:pt x="873644" y="16984"/>
                </a:lnTo>
                <a:lnTo>
                  <a:pt x="978302" y="11018"/>
                </a:lnTo>
                <a:lnTo>
                  <a:pt x="1086674" y="6281"/>
                </a:lnTo>
                <a:lnTo>
                  <a:pt x="1198394" y="2828"/>
                </a:lnTo>
                <a:lnTo>
                  <a:pt x="1313092" y="716"/>
                </a:lnTo>
                <a:lnTo>
                  <a:pt x="1430401" y="0"/>
                </a:lnTo>
                <a:lnTo>
                  <a:pt x="1547709" y="716"/>
                </a:lnTo>
                <a:lnTo>
                  <a:pt x="1662407" y="2828"/>
                </a:lnTo>
                <a:lnTo>
                  <a:pt x="1774127" y="6281"/>
                </a:lnTo>
                <a:lnTo>
                  <a:pt x="1882499" y="11018"/>
                </a:lnTo>
                <a:lnTo>
                  <a:pt x="1987157" y="16984"/>
                </a:lnTo>
                <a:lnTo>
                  <a:pt x="2087731" y="24123"/>
                </a:lnTo>
                <a:lnTo>
                  <a:pt x="2183853" y="32379"/>
                </a:lnTo>
                <a:lnTo>
                  <a:pt x="2275156" y="41696"/>
                </a:lnTo>
                <a:lnTo>
                  <a:pt x="2361270" y="52020"/>
                </a:lnTo>
                <a:lnTo>
                  <a:pt x="2441829" y="63293"/>
                </a:lnTo>
                <a:lnTo>
                  <a:pt x="2516462" y="75461"/>
                </a:lnTo>
                <a:lnTo>
                  <a:pt x="2584803" y="88468"/>
                </a:lnTo>
                <a:lnTo>
                  <a:pt x="2646483" y="102257"/>
                </a:lnTo>
                <a:lnTo>
                  <a:pt x="2701134" y="116774"/>
                </a:lnTo>
                <a:lnTo>
                  <a:pt x="2748387" y="131962"/>
                </a:lnTo>
                <a:lnTo>
                  <a:pt x="2787874" y="147767"/>
                </a:lnTo>
                <a:lnTo>
                  <a:pt x="2842079" y="180999"/>
                </a:lnTo>
                <a:lnTo>
                  <a:pt x="2860802" y="216026"/>
                </a:lnTo>
                <a:lnTo>
                  <a:pt x="2856059" y="233737"/>
                </a:lnTo>
                <a:lnTo>
                  <a:pt x="2819227" y="267922"/>
                </a:lnTo>
                <a:lnTo>
                  <a:pt x="2748387" y="300091"/>
                </a:lnTo>
                <a:lnTo>
                  <a:pt x="2701134" y="315279"/>
                </a:lnTo>
                <a:lnTo>
                  <a:pt x="2646483" y="329796"/>
                </a:lnTo>
                <a:lnTo>
                  <a:pt x="2584803" y="343585"/>
                </a:lnTo>
                <a:lnTo>
                  <a:pt x="2516462" y="356592"/>
                </a:lnTo>
                <a:lnTo>
                  <a:pt x="2441829" y="368760"/>
                </a:lnTo>
                <a:lnTo>
                  <a:pt x="2361270" y="380033"/>
                </a:lnTo>
                <a:lnTo>
                  <a:pt x="2275156" y="390357"/>
                </a:lnTo>
                <a:lnTo>
                  <a:pt x="2183853" y="399674"/>
                </a:lnTo>
                <a:lnTo>
                  <a:pt x="2087731" y="407930"/>
                </a:lnTo>
                <a:lnTo>
                  <a:pt x="1987157" y="415069"/>
                </a:lnTo>
                <a:lnTo>
                  <a:pt x="1882499" y="421035"/>
                </a:lnTo>
                <a:lnTo>
                  <a:pt x="1774127" y="425772"/>
                </a:lnTo>
                <a:lnTo>
                  <a:pt x="1662407" y="429225"/>
                </a:lnTo>
                <a:lnTo>
                  <a:pt x="1547709" y="431337"/>
                </a:lnTo>
                <a:lnTo>
                  <a:pt x="1430401" y="432054"/>
                </a:lnTo>
                <a:lnTo>
                  <a:pt x="1313092" y="431337"/>
                </a:lnTo>
                <a:lnTo>
                  <a:pt x="1198394" y="429225"/>
                </a:lnTo>
                <a:lnTo>
                  <a:pt x="1086674" y="425772"/>
                </a:lnTo>
                <a:lnTo>
                  <a:pt x="978302" y="421035"/>
                </a:lnTo>
                <a:lnTo>
                  <a:pt x="873644" y="415069"/>
                </a:lnTo>
                <a:lnTo>
                  <a:pt x="773070" y="407930"/>
                </a:lnTo>
                <a:lnTo>
                  <a:pt x="676948" y="399674"/>
                </a:lnTo>
                <a:lnTo>
                  <a:pt x="585645" y="390357"/>
                </a:lnTo>
                <a:lnTo>
                  <a:pt x="499531" y="380033"/>
                </a:lnTo>
                <a:lnTo>
                  <a:pt x="418973" y="368760"/>
                </a:lnTo>
                <a:lnTo>
                  <a:pt x="344339" y="356592"/>
                </a:lnTo>
                <a:lnTo>
                  <a:pt x="275998" y="343585"/>
                </a:lnTo>
                <a:lnTo>
                  <a:pt x="214318" y="329796"/>
                </a:lnTo>
                <a:lnTo>
                  <a:pt x="159667" y="315279"/>
                </a:lnTo>
                <a:lnTo>
                  <a:pt x="112414" y="300091"/>
                </a:lnTo>
                <a:lnTo>
                  <a:pt x="72927" y="284286"/>
                </a:lnTo>
                <a:lnTo>
                  <a:pt x="18722" y="251054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987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296" y="3703320"/>
            <a:ext cx="333756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6471" y="3739896"/>
            <a:ext cx="612648" cy="356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4380" y="4800600"/>
            <a:ext cx="516636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631" y="5596128"/>
            <a:ext cx="539495" cy="173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05355" y="6117335"/>
            <a:ext cx="598932" cy="246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9192" y="4521708"/>
            <a:ext cx="553212" cy="160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6079" y="5289803"/>
            <a:ext cx="562356" cy="160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62655" y="6144767"/>
            <a:ext cx="539495" cy="146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40096" y="1545336"/>
            <a:ext cx="512063" cy="274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4879" y="3694176"/>
            <a:ext cx="329184" cy="5852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66359" y="4924044"/>
            <a:ext cx="530351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01483" y="1289303"/>
            <a:ext cx="539496" cy="100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20940" y="1901951"/>
            <a:ext cx="562355" cy="2926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01483" y="2766060"/>
            <a:ext cx="539496" cy="160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86700" y="5106923"/>
            <a:ext cx="525779" cy="100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5340" y="3739896"/>
            <a:ext cx="626364" cy="3474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91071" y="2862072"/>
            <a:ext cx="612648" cy="246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25995" y="4631435"/>
            <a:ext cx="553211" cy="1600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52159" y="5998464"/>
            <a:ext cx="585215" cy="2468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2697" y="1012284"/>
            <a:ext cx="0" cy="2535555"/>
          </a:xfrm>
          <a:custGeom>
            <a:avLst/>
            <a:gdLst/>
            <a:ahLst/>
            <a:cxnLst/>
            <a:rect l="l" t="t" r="r" b="b"/>
            <a:pathLst>
              <a:path w="0" h="2535554">
                <a:moveTo>
                  <a:pt x="0" y="2535271"/>
                </a:moveTo>
                <a:lnTo>
                  <a:pt x="0" y="0"/>
                </a:lnTo>
              </a:path>
            </a:pathLst>
          </a:custGeom>
          <a:ln w="27404">
            <a:solidFill>
              <a:srgbClr val="28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9860" y="1028244"/>
            <a:ext cx="1036955" cy="0"/>
          </a:xfrm>
          <a:custGeom>
            <a:avLst/>
            <a:gdLst/>
            <a:ahLst/>
            <a:cxnLst/>
            <a:rect l="l" t="t" r="r" b="b"/>
            <a:pathLst>
              <a:path w="1036955" h="0">
                <a:moveTo>
                  <a:pt x="0" y="0"/>
                </a:moveTo>
                <a:lnTo>
                  <a:pt x="1036807" y="0"/>
                </a:lnTo>
              </a:path>
            </a:pathLst>
          </a:custGeom>
          <a:ln w="27404">
            <a:solidFill>
              <a:srgbClr val="343B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3284" y="998605"/>
            <a:ext cx="0" cy="2526665"/>
          </a:xfrm>
          <a:custGeom>
            <a:avLst/>
            <a:gdLst/>
            <a:ahLst/>
            <a:cxnLst/>
            <a:rect l="l" t="t" r="r" b="b"/>
            <a:pathLst>
              <a:path w="0" h="2526665">
                <a:moveTo>
                  <a:pt x="0" y="2526151"/>
                </a:moveTo>
                <a:lnTo>
                  <a:pt x="0" y="0"/>
                </a:lnTo>
              </a:path>
            </a:pathLst>
          </a:custGeom>
          <a:ln w="18269">
            <a:solidFill>
              <a:srgbClr val="2F38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8994" y="3524756"/>
            <a:ext cx="3946525" cy="0"/>
          </a:xfrm>
          <a:custGeom>
            <a:avLst/>
            <a:gdLst/>
            <a:ahLst/>
            <a:cxnLst/>
            <a:rect l="l" t="t" r="r" b="b"/>
            <a:pathLst>
              <a:path w="3946525" h="0">
                <a:moveTo>
                  <a:pt x="0" y="0"/>
                </a:moveTo>
                <a:lnTo>
                  <a:pt x="3946262" y="0"/>
                </a:lnTo>
              </a:path>
            </a:pathLst>
          </a:custGeom>
          <a:ln w="22837">
            <a:solidFill>
              <a:srgbClr val="3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0407" y="4213292"/>
            <a:ext cx="3256915" cy="0"/>
          </a:xfrm>
          <a:custGeom>
            <a:avLst/>
            <a:gdLst/>
            <a:ahLst/>
            <a:cxnLst/>
            <a:rect l="l" t="t" r="r" b="b"/>
            <a:pathLst>
              <a:path w="3256915" h="0">
                <a:moveTo>
                  <a:pt x="0" y="0"/>
                </a:moveTo>
                <a:lnTo>
                  <a:pt x="3256579" y="0"/>
                </a:lnTo>
              </a:path>
            </a:pathLst>
          </a:custGeom>
          <a:ln w="22837">
            <a:solidFill>
              <a:srgbClr val="34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143" y="4550721"/>
            <a:ext cx="0" cy="2198370"/>
          </a:xfrm>
          <a:custGeom>
            <a:avLst/>
            <a:gdLst/>
            <a:ahLst/>
            <a:cxnLst/>
            <a:rect l="l" t="t" r="r" b="b"/>
            <a:pathLst>
              <a:path w="0" h="2198370">
                <a:moveTo>
                  <a:pt x="0" y="2197842"/>
                </a:moveTo>
                <a:lnTo>
                  <a:pt x="0" y="0"/>
                </a:lnTo>
              </a:path>
            </a:pathLst>
          </a:custGeom>
          <a:ln w="31972">
            <a:solidFill>
              <a:srgbClr val="383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83284" y="4190493"/>
            <a:ext cx="0" cy="2549525"/>
          </a:xfrm>
          <a:custGeom>
            <a:avLst/>
            <a:gdLst/>
            <a:ahLst/>
            <a:cxnLst/>
            <a:rect l="l" t="t" r="r" b="b"/>
            <a:pathLst>
              <a:path w="0" h="2549525">
                <a:moveTo>
                  <a:pt x="0" y="2548950"/>
                </a:moveTo>
                <a:lnTo>
                  <a:pt x="0" y="0"/>
                </a:lnTo>
              </a:path>
            </a:pathLst>
          </a:custGeom>
          <a:ln w="22837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27293" y="962126"/>
            <a:ext cx="0" cy="2544445"/>
          </a:xfrm>
          <a:custGeom>
            <a:avLst/>
            <a:gdLst/>
            <a:ahLst/>
            <a:cxnLst/>
            <a:rect l="l" t="t" r="r" b="b"/>
            <a:pathLst>
              <a:path w="0" h="2544445">
                <a:moveTo>
                  <a:pt x="0" y="2544390"/>
                </a:moveTo>
                <a:lnTo>
                  <a:pt x="0" y="0"/>
                </a:lnTo>
              </a:path>
            </a:pathLst>
          </a:custGeom>
          <a:ln w="27404">
            <a:solidFill>
              <a:srgbClr val="2F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34626" y="4249771"/>
            <a:ext cx="0" cy="2521585"/>
          </a:xfrm>
          <a:custGeom>
            <a:avLst/>
            <a:gdLst/>
            <a:ahLst/>
            <a:cxnLst/>
            <a:rect l="l" t="t" r="r" b="b"/>
            <a:pathLst>
              <a:path w="0" h="2521584">
                <a:moveTo>
                  <a:pt x="0" y="2521591"/>
                </a:moveTo>
                <a:lnTo>
                  <a:pt x="0" y="0"/>
                </a:lnTo>
              </a:path>
            </a:pathLst>
          </a:custGeom>
          <a:ln w="22837">
            <a:solidFill>
              <a:srgbClr val="1F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36695" y="943886"/>
            <a:ext cx="2973705" cy="0"/>
          </a:xfrm>
          <a:custGeom>
            <a:avLst/>
            <a:gdLst/>
            <a:ahLst/>
            <a:cxnLst/>
            <a:rect l="l" t="t" r="r" b="b"/>
            <a:pathLst>
              <a:path w="2973704" h="0">
                <a:moveTo>
                  <a:pt x="0" y="0"/>
                </a:moveTo>
                <a:lnTo>
                  <a:pt x="2973398" y="0"/>
                </a:lnTo>
              </a:path>
            </a:pathLst>
          </a:custGeom>
          <a:ln w="27404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96390" y="921087"/>
            <a:ext cx="0" cy="2576830"/>
          </a:xfrm>
          <a:custGeom>
            <a:avLst/>
            <a:gdLst/>
            <a:ahLst/>
            <a:cxnLst/>
            <a:rect l="l" t="t" r="r" b="b"/>
            <a:pathLst>
              <a:path w="0" h="2576829">
                <a:moveTo>
                  <a:pt x="0" y="2576309"/>
                </a:moveTo>
                <a:lnTo>
                  <a:pt x="0" y="0"/>
                </a:lnTo>
              </a:path>
            </a:pathLst>
          </a:custGeom>
          <a:ln w="27404">
            <a:solidFill>
              <a:srgbClr val="18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14073" y="6748564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 h="0">
                <a:moveTo>
                  <a:pt x="0" y="0"/>
                </a:moveTo>
                <a:lnTo>
                  <a:pt x="3964532" y="0"/>
                </a:lnTo>
              </a:path>
            </a:pathLst>
          </a:custGeom>
          <a:ln w="22837">
            <a:solidFill>
              <a:srgbClr val="2B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51200" y="4208733"/>
            <a:ext cx="0" cy="2562860"/>
          </a:xfrm>
          <a:custGeom>
            <a:avLst/>
            <a:gdLst/>
            <a:ahLst/>
            <a:cxnLst/>
            <a:rect l="l" t="t" r="r" b="b"/>
            <a:pathLst>
              <a:path w="0" h="2562859">
                <a:moveTo>
                  <a:pt x="0" y="2562630"/>
                </a:moveTo>
                <a:lnTo>
                  <a:pt x="0" y="0"/>
                </a:lnTo>
              </a:path>
            </a:pathLst>
          </a:custGeom>
          <a:ln w="22837">
            <a:solidFill>
              <a:srgbClr val="2F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09023" y="3481438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 h="0">
                <a:moveTo>
                  <a:pt x="0" y="0"/>
                </a:moveTo>
                <a:lnTo>
                  <a:pt x="4005638" y="0"/>
                </a:lnTo>
              </a:path>
            </a:pathLst>
          </a:custGeom>
          <a:ln w="27404">
            <a:solidFill>
              <a:srgbClr val="28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09506" y="4236091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 h="0">
                <a:moveTo>
                  <a:pt x="0" y="0"/>
                </a:moveTo>
                <a:lnTo>
                  <a:pt x="3964531" y="0"/>
                </a:lnTo>
              </a:path>
            </a:pathLst>
          </a:custGeom>
          <a:ln w="22837">
            <a:solidFill>
              <a:srgbClr val="38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1590" y="6718924"/>
            <a:ext cx="3960495" cy="0"/>
          </a:xfrm>
          <a:custGeom>
            <a:avLst/>
            <a:gdLst/>
            <a:ahLst/>
            <a:cxnLst/>
            <a:rect l="l" t="t" r="r" b="b"/>
            <a:pathLst>
              <a:path w="3960495" h="0">
                <a:moveTo>
                  <a:pt x="0" y="0"/>
                </a:moveTo>
                <a:lnTo>
                  <a:pt x="3959963" y="0"/>
                </a:lnTo>
              </a:path>
            </a:pathLst>
          </a:custGeom>
          <a:ln w="31972">
            <a:solidFill>
              <a:srgbClr val="44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220506" y="554812"/>
            <a:ext cx="164528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5270">
              <a:lnSpc>
                <a:spcPct val="100000"/>
              </a:lnSpc>
            </a:pPr>
            <a:r>
              <a:rPr dirty="0" sz="600" spc="-80">
                <a:solidFill>
                  <a:srgbClr val="575757"/>
                </a:solidFill>
                <a:latin typeface="Arial"/>
                <a:cs typeface="Arial"/>
              </a:rPr>
              <a:t>DEPARTA</a:t>
            </a:r>
            <a:r>
              <a:rPr dirty="0" sz="600" spc="-25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-120">
                <a:solidFill>
                  <a:srgbClr val="313134"/>
                </a:solidFill>
                <a:latin typeface="Arial"/>
                <a:cs typeface="Arial"/>
              </a:rPr>
              <a:t>E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NTO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70">
                <a:solidFill>
                  <a:srgbClr val="313134"/>
                </a:solidFill>
                <a:latin typeface="Arial"/>
                <a:cs typeface="Arial"/>
              </a:rPr>
              <a:t>METEO</a:t>
            </a:r>
            <a:r>
              <a:rPr dirty="0" sz="600" spc="-60">
                <a:solidFill>
                  <a:srgbClr val="313134"/>
                </a:solidFill>
                <a:latin typeface="Arial"/>
                <a:cs typeface="Arial"/>
              </a:rPr>
              <a:t>R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O</a:t>
            </a:r>
            <a:r>
              <a:rPr dirty="0" sz="600" spc="-125">
                <a:solidFill>
                  <a:srgbClr val="575757"/>
                </a:solidFill>
                <a:latin typeface="Arial"/>
                <a:cs typeface="Arial"/>
              </a:rPr>
              <a:t>L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OGiA</a:t>
            </a:r>
            <a:r>
              <a:rPr dirty="0" sz="600" spc="-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575757"/>
                </a:solidFill>
                <a:latin typeface="Arial"/>
                <a:cs typeface="Arial"/>
              </a:rPr>
              <a:t>SEGU</a:t>
            </a:r>
            <a:r>
              <a:rPr dirty="0" sz="600" spc="5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600" spc="-70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45">
                <a:solidFill>
                  <a:srgbClr val="313134"/>
                </a:solidFill>
                <a:latin typeface="Arial"/>
                <a:cs typeface="Arial"/>
              </a:rPr>
              <a:t>!</a:t>
            </a:r>
            <a:r>
              <a:rPr dirty="0" sz="600" spc="-120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600" spc="45">
                <a:solidFill>
                  <a:srgbClr val="313134"/>
                </a:solidFill>
                <a:latin typeface="Arial"/>
                <a:cs typeface="Arial"/>
              </a:rPr>
              <a:t>t</a:t>
            </a:r>
            <a:r>
              <a:rPr dirty="0" sz="600">
                <a:solidFill>
                  <a:srgbClr val="575757"/>
                </a:solidFill>
                <a:latin typeface="Arial"/>
                <a:cs typeface="Arial"/>
              </a:rPr>
              <a:t>lTO</a:t>
            </a:r>
            <a:r>
              <a:rPr dirty="0" sz="600" spc="-7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600" spc="-8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TE</a:t>
            </a:r>
            <a:r>
              <a:rPr dirty="0" sz="600" spc="-70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-120">
                <a:solidFill>
                  <a:srgbClr val="313134"/>
                </a:solidFill>
                <a:latin typeface="Arial"/>
                <a:cs typeface="Arial"/>
              </a:rPr>
              <a:t>P</a:t>
            </a:r>
            <a:r>
              <a:rPr dirty="0" sz="600" spc="-5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600" spc="-40">
                <a:solidFill>
                  <a:srgbClr val="313134"/>
                </a:solidFill>
                <a:latin typeface="Arial"/>
                <a:cs typeface="Arial"/>
              </a:rPr>
              <a:t>N</a:t>
            </a:r>
            <a:r>
              <a:rPr dirty="0" sz="600" spc="-65">
                <a:solidFill>
                  <a:srgbClr val="575757"/>
                </a:solidFill>
                <a:latin typeface="Arial"/>
                <a:cs typeface="Arial"/>
              </a:rPr>
              <a:t>OS</a:t>
            </a:r>
            <a:r>
              <a:rPr dirty="0" sz="600" spc="-2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575757"/>
                </a:solidFill>
                <a:latin typeface="Arial"/>
                <a:cs typeface="Arial"/>
              </a:rPr>
              <a:t>MA¥0RES</a:t>
            </a:r>
            <a:r>
              <a:rPr dirty="0" sz="600" spc="-2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600" spc="6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5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600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dirty="0" sz="600" spc="-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70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15">
                <a:solidFill>
                  <a:srgbClr val="313134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  <a:p>
            <a:pPr marL="277495">
              <a:lnSpc>
                <a:spcPts val="730"/>
              </a:lnSpc>
            </a:pPr>
            <a:r>
              <a:rPr dirty="0" sz="600" spc="-85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dirty="0" sz="600" spc="-120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dirty="0" sz="600" spc="-55">
                <a:solidFill>
                  <a:srgbClr val="444444"/>
                </a:solidFill>
                <a:latin typeface="Arial"/>
                <a:cs typeface="Arial"/>
              </a:rPr>
              <a:t>CHA</a:t>
            </a:r>
            <a:r>
              <a:rPr dirty="0" sz="600" spc="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50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6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444444"/>
                </a:solidFill>
                <a:latin typeface="Arial"/>
                <a:cs typeface="Arial"/>
              </a:rPr>
              <a:t>ANAus</a:t>
            </a:r>
            <a:r>
              <a:rPr dirty="0" sz="600" spc="25">
                <a:solidFill>
                  <a:srgbClr val="444444"/>
                </a:solidFill>
                <a:latin typeface="Arial"/>
                <a:cs typeface="Arial"/>
              </a:rPr>
              <a:t>!</a:t>
            </a:r>
            <a:r>
              <a:rPr dirty="0" sz="600" spc="-20">
                <a:solidFill>
                  <a:srgbClr val="444444"/>
                </a:solidFill>
                <a:latin typeface="Arial"/>
                <a:cs typeface="Arial"/>
              </a:rPr>
              <a:t>S:</a:t>
            </a:r>
            <a:r>
              <a:rPr dirty="0" sz="6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575757"/>
                </a:solidFill>
                <a:latin typeface="Times New Roman"/>
                <a:cs typeface="Times New Roman"/>
              </a:rPr>
              <a:t>0</a:t>
            </a:r>
            <a:r>
              <a:rPr dirty="0" sz="650" spc="-75">
                <a:solidFill>
                  <a:srgbClr val="575757"/>
                </a:solidFill>
                <a:latin typeface="Times New Roman"/>
                <a:cs typeface="Times New Roman"/>
              </a:rPr>
              <a:t>9</a:t>
            </a:r>
            <a:r>
              <a:rPr dirty="0" sz="650" spc="105">
                <a:solidFill>
                  <a:srgbClr val="8A8A8A"/>
                </a:solidFill>
                <a:latin typeface="Times New Roman"/>
                <a:cs typeface="Times New Roman"/>
              </a:rPr>
              <a:t>/</a:t>
            </a:r>
            <a:r>
              <a:rPr dirty="0" sz="650" spc="25">
                <a:solidFill>
                  <a:srgbClr val="575757"/>
                </a:solidFill>
                <a:latin typeface="Times New Roman"/>
                <a:cs typeface="Times New Roman"/>
              </a:rPr>
              <a:t>0</a:t>
            </a:r>
            <a:r>
              <a:rPr dirty="0" sz="650" spc="-40">
                <a:solidFill>
                  <a:srgbClr val="575757"/>
                </a:solidFill>
                <a:latin typeface="Times New Roman"/>
                <a:cs typeface="Times New Roman"/>
              </a:rPr>
              <a:t>5</a:t>
            </a:r>
            <a:r>
              <a:rPr dirty="0" sz="650" spc="25">
                <a:solidFill>
                  <a:srgbClr val="8A8A8A"/>
                </a:solidFill>
                <a:latin typeface="Times New Roman"/>
                <a:cs typeface="Times New Roman"/>
              </a:rPr>
              <a:t>/</a:t>
            </a:r>
            <a:r>
              <a:rPr dirty="0" sz="650" spc="-40">
                <a:solidFill>
                  <a:srgbClr val="575757"/>
                </a:solidFill>
                <a:latin typeface="Times New Roman"/>
                <a:cs typeface="Times New Roman"/>
              </a:rPr>
              <a:t>2</a:t>
            </a:r>
            <a:r>
              <a:rPr dirty="0" sz="650" spc="30">
                <a:solidFill>
                  <a:srgbClr val="313134"/>
                </a:solidFill>
                <a:latin typeface="Times New Roman"/>
                <a:cs typeface="Times New Roman"/>
              </a:rPr>
              <a:t>0</a:t>
            </a:r>
            <a:r>
              <a:rPr dirty="0" sz="650" spc="-5">
                <a:solidFill>
                  <a:srgbClr val="313134"/>
                </a:solidFill>
                <a:latin typeface="Times New Roman"/>
                <a:cs typeface="Times New Roman"/>
              </a:rPr>
              <a:t>1</a:t>
            </a:r>
            <a:r>
              <a:rPr dirty="0" sz="650" spc="55">
                <a:solidFill>
                  <a:srgbClr val="727272"/>
                </a:solidFill>
                <a:latin typeface="Times New Roman"/>
                <a:cs typeface="Times New Roman"/>
              </a:rPr>
              <a:t>6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74832" y="923447"/>
            <a:ext cx="18796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35">
                <a:solidFill>
                  <a:srgbClr val="8A8A8A"/>
                </a:solidFill>
                <a:latin typeface="Arial"/>
                <a:cs typeface="Arial"/>
              </a:rPr>
              <a:t>'</a:t>
            </a:r>
            <a:r>
              <a:rPr dirty="0" sz="1050" spc="-165">
                <a:solidFill>
                  <a:srgbClr val="8A8A8A"/>
                </a:solidFill>
                <a:latin typeface="Arial"/>
                <a:cs typeface="Arial"/>
              </a:rPr>
              <a:t>°</a:t>
            </a:r>
            <a:r>
              <a:rPr dirty="0" sz="1050" spc="-105">
                <a:solidFill>
                  <a:srgbClr val="AFAFAF"/>
                </a:solidFill>
                <a:latin typeface="Arial"/>
                <a:cs typeface="Arial"/>
              </a:rPr>
              <a:t>·"°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09705" y="940766"/>
            <a:ext cx="161925" cy="6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30">
                <a:solidFill>
                  <a:srgbClr val="9C9C9C"/>
                </a:solidFill>
                <a:latin typeface="Arial"/>
                <a:cs typeface="Arial"/>
              </a:rPr>
              <a:t>JSQOC</a:t>
            </a:r>
            <a:endParaRPr sz="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58280" y="823592"/>
            <a:ext cx="1803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5">
                <a:solidFill>
                  <a:srgbClr val="9C9C9C"/>
                </a:solidFill>
                <a:latin typeface="Arial"/>
                <a:cs typeface="Arial"/>
              </a:rPr>
              <a:t>,</a:t>
            </a:r>
            <a:r>
              <a:rPr dirty="0" sz="1050" spc="-180">
                <a:solidFill>
                  <a:srgbClr val="9C9C9C"/>
                </a:solidFill>
                <a:latin typeface="Arial"/>
                <a:cs typeface="Arial"/>
              </a:rPr>
              <a:t>.</a:t>
            </a:r>
            <a:r>
              <a:rPr dirty="0" sz="1400" spc="-190">
                <a:solidFill>
                  <a:srgbClr val="9C9C9C"/>
                </a:solidFill>
                <a:latin typeface="Arial"/>
                <a:cs typeface="Arial"/>
              </a:rPr>
              <a:t>....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9373" y="1082582"/>
            <a:ext cx="5556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5">
                <a:solidFill>
                  <a:srgbClr val="313134"/>
                </a:solidFill>
                <a:latin typeface="Arial"/>
                <a:cs typeface="Arial"/>
              </a:rPr>
              <a:t>REFE</a:t>
            </a:r>
            <a:r>
              <a:rPr dirty="0" sz="700" spc="-85">
                <a:solidFill>
                  <a:srgbClr val="313134"/>
                </a:solidFill>
                <a:latin typeface="Arial"/>
                <a:cs typeface="Arial"/>
              </a:rPr>
              <a:t>R</a:t>
            </a:r>
            <a:r>
              <a:rPr dirty="0" sz="700" spc="-65">
                <a:solidFill>
                  <a:srgbClr val="575757"/>
                </a:solidFill>
                <a:latin typeface="Arial"/>
                <a:cs typeface="Arial"/>
              </a:rPr>
              <a:t>ENCIAS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18356" y="1020961"/>
            <a:ext cx="81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90" i="1">
                <a:solidFill>
                  <a:srgbClr val="0A1328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24374" y="1088312"/>
            <a:ext cx="6667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55" i="1">
                <a:solidFill>
                  <a:srgbClr val="0A1328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07555" y="978960"/>
            <a:ext cx="10287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0">
                <a:solidFill>
                  <a:srgbClr val="0A1328"/>
                </a:solidFill>
                <a:latin typeface="Arial"/>
                <a:cs typeface="Arial"/>
              </a:rPr>
              <a:t>..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7105" y="1165482"/>
            <a:ext cx="2984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500" spc="-560">
                <a:solidFill>
                  <a:srgbClr val="3D9538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5531" y="1230839"/>
            <a:ext cx="17335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">
              <a:lnSpc>
                <a:spcPts val="560"/>
              </a:lnSpc>
            </a:pPr>
            <a:r>
              <a:rPr dirty="0" sz="500">
                <a:solidFill>
                  <a:srgbClr val="575757"/>
                </a:solidFill>
                <a:latin typeface="Arial"/>
                <a:cs typeface="Arial"/>
              </a:rPr>
              <a:t>B</a:t>
            </a:r>
            <a:r>
              <a:rPr dirty="0" sz="500" spc="-85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dirty="0" sz="500" spc="-20">
                <a:solidFill>
                  <a:srgbClr val="727272"/>
                </a:solidFill>
                <a:latin typeface="Arial"/>
                <a:cs typeface="Arial"/>
              </a:rPr>
              <a:t>5X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620"/>
              </a:lnSpc>
            </a:pPr>
            <a:r>
              <a:rPr dirty="0" sz="550" spc="-40">
                <a:solidFill>
                  <a:srgbClr val="727272"/>
                </a:solidFill>
                <a:latin typeface="Times New Roman"/>
                <a:cs typeface="Times New Roman"/>
              </a:rPr>
              <a:t>AS6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1345" y="1248659"/>
            <a:ext cx="958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60">
                <a:solidFill>
                  <a:srgbClr val="D60F16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7643" y="1385682"/>
            <a:ext cx="902335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 marR="5080" indent="-114300">
              <a:lnSpc>
                <a:spcPct val="103400"/>
              </a:lnSpc>
            </a:pPr>
            <a:r>
              <a:rPr dirty="0" sz="550" spc="615">
                <a:solidFill>
                  <a:srgbClr val="0A1328"/>
                </a:solidFill>
                <a:latin typeface="Times New Roman"/>
                <a:cs typeface="Times New Roman"/>
              </a:rPr>
              <a:t>-</a:t>
            </a:r>
            <a:r>
              <a:rPr dirty="0" sz="550" spc="615">
                <a:solidFill>
                  <a:srgbClr val="0A1328"/>
                </a:solidFill>
                <a:latin typeface="Times New Roman"/>
                <a:cs typeface="Times New Roman"/>
              </a:rPr>
              <a:t> </a:t>
            </a:r>
            <a:r>
              <a:rPr dirty="0" sz="550" spc="-35">
                <a:solidFill>
                  <a:srgbClr val="0A1328"/>
                </a:solidFill>
                <a:latin typeface="Times New Roman"/>
                <a:cs typeface="Times New Roman"/>
              </a:rPr>
              <a:t> </a:t>
            </a:r>
            <a:r>
              <a:rPr dirty="0" sz="550" spc="-5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sz="550" spc="-8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550" spc="-40">
                <a:solidFill>
                  <a:srgbClr val="575757"/>
                </a:solidFill>
                <a:latin typeface="Times New Roman"/>
                <a:cs typeface="Times New Roman"/>
              </a:rPr>
              <a:t>RRl</a:t>
            </a:r>
            <a:r>
              <a:rPr dirty="0" sz="550" spc="-5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550" spc="-25">
                <a:solidFill>
                  <a:srgbClr val="575757"/>
                </a:solidFill>
                <a:latin typeface="Times New Roman"/>
                <a:cs typeface="Times New Roman"/>
              </a:rPr>
              <a:t>tlTES</a:t>
            </a:r>
            <a:r>
              <a:rPr dirty="0" sz="5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50" spc="-80">
                <a:solidFill>
                  <a:srgbClr val="575757"/>
                </a:solidFill>
                <a:latin typeface="Times New Roman"/>
                <a:cs typeface="Times New Roman"/>
              </a:rPr>
              <a:t>MARI</a:t>
            </a:r>
            <a:r>
              <a:rPr dirty="0" sz="550" spc="-65">
                <a:solidFill>
                  <a:srgbClr val="575757"/>
                </a:solidFill>
                <a:latin typeface="Times New Roman"/>
                <a:cs typeface="Times New Roman"/>
              </a:rPr>
              <a:t>N</a:t>
            </a:r>
            <a:r>
              <a:rPr dirty="0" sz="550" spc="-40">
                <a:solidFill>
                  <a:srgbClr val="727272"/>
                </a:solidFill>
                <a:latin typeface="Times New Roman"/>
                <a:cs typeface="Times New Roman"/>
              </a:rPr>
              <a:t>AS</a:t>
            </a:r>
            <a:r>
              <a:rPr dirty="0" sz="5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727272"/>
                </a:solidFill>
                <a:latin typeface="Times New Roman"/>
                <a:cs typeface="Times New Roman"/>
              </a:rPr>
              <a:t>(</a:t>
            </a:r>
            <a:r>
              <a:rPr dirty="0" sz="55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550" spc="-25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dirty="0" sz="550" spc="-50">
                <a:solidFill>
                  <a:srgbClr val="575757"/>
                </a:solidFill>
                <a:latin typeface="Times New Roman"/>
                <a:cs typeface="Times New Roman"/>
              </a:rPr>
              <a:t>R</a:t>
            </a:r>
            <a:r>
              <a:rPr dirty="0" sz="550" spc="-30">
                <a:solidFill>
                  <a:srgbClr val="727272"/>
                </a:solidFill>
                <a:latin typeface="Times New Roman"/>
                <a:cs typeface="Times New Roman"/>
              </a:rPr>
              <a:t>ECOCN/</a:t>
            </a:r>
            <a:r>
              <a:rPr dirty="0" sz="55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spc="-5">
                <a:solidFill>
                  <a:srgbClr val="575757"/>
                </a:solidFill>
                <a:latin typeface="Times New Roman"/>
                <a:cs typeface="Times New Roman"/>
              </a:rPr>
              <a:t>I</a:t>
            </a:r>
            <a:r>
              <a:rPr dirty="0" sz="550" spc="-70">
                <a:solidFill>
                  <a:srgbClr val="727272"/>
                </a:solidFill>
                <a:latin typeface="Times New Roman"/>
                <a:cs typeface="Times New Roman"/>
              </a:rPr>
              <a:t>NT</a:t>
            </a:r>
            <a:r>
              <a:rPr dirty="0" sz="550" spc="-2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550" spc="-114">
                <a:solidFill>
                  <a:srgbClr val="575757"/>
                </a:solidFill>
                <a:latin typeface="Times New Roman"/>
                <a:cs typeface="Times New Roman"/>
              </a:rPr>
              <a:t>N</a:t>
            </a:r>
            <a:r>
              <a:rPr dirty="0" sz="550" spc="-2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550" spc="2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550" spc="-70">
                <a:solidFill>
                  <a:srgbClr val="727272"/>
                </a:solidFill>
                <a:latin typeface="Times New Roman"/>
                <a:cs typeface="Times New Roman"/>
              </a:rPr>
              <a:t>DAD)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56562" y="1376755"/>
            <a:ext cx="787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75">
                <a:solidFill>
                  <a:srgbClr val="0A1328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75799" y="1281792"/>
            <a:ext cx="1149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15">
                <a:solidFill>
                  <a:srgbClr val="0A1328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49845" y="1402440"/>
            <a:ext cx="4298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4800" algn="l"/>
              </a:tabLst>
            </a:pPr>
            <a:r>
              <a:rPr dirty="0" sz="2200" spc="795">
                <a:solidFill>
                  <a:srgbClr val="0A1328"/>
                </a:solidFill>
                <a:latin typeface="Arial"/>
                <a:cs typeface="Arial"/>
              </a:rPr>
              <a:t>'</a:t>
            </a:r>
            <a:r>
              <a:rPr dirty="0" sz="2200" spc="795">
                <a:solidFill>
                  <a:srgbClr val="0A1328"/>
                </a:solidFill>
                <a:latin typeface="Arial"/>
                <a:cs typeface="Arial"/>
              </a:rPr>
              <a:t>	</a:t>
            </a:r>
            <a:r>
              <a:rPr dirty="0" sz="1650" spc="560">
                <a:solidFill>
                  <a:srgbClr val="0A1328"/>
                </a:solidFill>
                <a:latin typeface="Arial"/>
                <a:cs typeface="Arial"/>
              </a:rPr>
              <a:t>'</a:t>
            </a:r>
            <a:endParaRPr sz="1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4666" y="1567526"/>
            <a:ext cx="5283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5">
                <a:solidFill>
                  <a:srgbClr val="8A8A8A"/>
                </a:solidFill>
                <a:latin typeface="Times New Roman"/>
                <a:cs typeface="Times New Roman"/>
              </a:rPr>
              <a:t>h</a:t>
            </a:r>
            <a:r>
              <a:rPr dirty="0" sz="600" spc="-20">
                <a:solidFill>
                  <a:srgbClr val="575757"/>
                </a:solidFill>
                <a:latin typeface="Times New Roman"/>
                <a:cs typeface="Times New Roman"/>
              </a:rPr>
              <a:t>ttp</a:t>
            </a:r>
            <a:r>
              <a:rPr dirty="0" sz="600" spc="-30">
                <a:solidFill>
                  <a:srgbClr val="575757"/>
                </a:solidFill>
                <a:latin typeface="Times New Roman"/>
                <a:cs typeface="Times New Roman"/>
              </a:rPr>
              <a:t>o</a:t>
            </a:r>
            <a:r>
              <a:rPr dirty="0" sz="600" spc="-65">
                <a:solidFill>
                  <a:srgbClr val="727272"/>
                </a:solidFill>
                <a:latin typeface="Times New Roman"/>
                <a:cs typeface="Times New Roman"/>
              </a:rPr>
              <a:t>:</a:t>
            </a:r>
            <a:r>
              <a:rPr dirty="0" sz="600" spc="-40">
                <a:solidFill>
                  <a:srgbClr val="727272"/>
                </a:solidFill>
                <a:latin typeface="Times New Roman"/>
                <a:cs typeface="Times New Roman"/>
              </a:rPr>
              <a:t>/.lhycom</a:t>
            </a:r>
            <a:r>
              <a:rPr dirty="0" sz="600" spc="-20">
                <a:solidFill>
                  <a:srgbClr val="727272"/>
                </a:solidFill>
                <a:latin typeface="Times New Roman"/>
                <a:cs typeface="Times New Roman"/>
              </a:rPr>
              <a:t>.</a:t>
            </a:r>
            <a:r>
              <a:rPr dirty="0" sz="600" spc="2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600" spc="-35">
                <a:solidFill>
                  <a:srgbClr val="575757"/>
                </a:solidFill>
                <a:latin typeface="Times New Roman"/>
                <a:cs typeface="Times New Roman"/>
              </a:rPr>
              <a:t>rg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88801" y="1608564"/>
            <a:ext cx="23495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70">
                <a:solidFill>
                  <a:srgbClr val="9789B8"/>
                </a:solidFill>
                <a:latin typeface="Times New Roman"/>
                <a:cs typeface="Times New Roman"/>
              </a:rPr>
              <a:t>.........</a:t>
            </a:r>
            <a:r>
              <a:rPr dirty="0" sz="600" spc="-30">
                <a:solidFill>
                  <a:srgbClr val="9789B8"/>
                </a:solidFill>
                <a:latin typeface="Times New Roman"/>
                <a:cs typeface="Times New Roman"/>
              </a:rPr>
              <a:t> </a:t>
            </a:r>
            <a:r>
              <a:rPr dirty="0" sz="350" spc="25">
                <a:solidFill>
                  <a:srgbClr val="807CAA"/>
                </a:solidFill>
                <a:latin typeface="Times New Roman"/>
                <a:cs typeface="Times New Roman"/>
              </a:rPr>
              <a:t>-.;.</a:t>
            </a:r>
            <a:r>
              <a:rPr dirty="0" sz="350" spc="40">
                <a:solidFill>
                  <a:srgbClr val="807CAA"/>
                </a:solidFill>
                <a:latin typeface="Times New Roman"/>
                <a:cs typeface="Times New Roman"/>
              </a:rPr>
              <a:t>_</a:t>
            </a:r>
            <a:r>
              <a:rPr dirty="0" sz="350" spc="-110">
                <a:solidFill>
                  <a:srgbClr val="526D95"/>
                </a:solidFill>
                <a:latin typeface="Times New Roman"/>
                <a:cs typeface="Times New Roman"/>
              </a:rPr>
              <a:t>_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18624" y="1548509"/>
            <a:ext cx="9652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30">
                <a:solidFill>
                  <a:srgbClr val="D60F16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72950" y="1341644"/>
            <a:ext cx="1860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615">
                <a:solidFill>
                  <a:srgbClr val="9789B8"/>
                </a:solidFill>
                <a:latin typeface="Courier New"/>
                <a:cs typeface="Courier New"/>
              </a:rPr>
              <a:t>,</a:t>
            </a:r>
            <a:r>
              <a:rPr dirty="0" sz="2100" spc="-645">
                <a:solidFill>
                  <a:srgbClr val="0A1328"/>
                </a:solidFill>
                <a:latin typeface="Courier New"/>
                <a:cs typeface="Courier New"/>
              </a:rPr>
              <a:t>_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9615" y="1595125"/>
            <a:ext cx="424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968" sz="3150" spc="930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baseline="-3968" sz="3150" spc="93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3968" sz="3150" spc="-39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1800" spc="520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66664" y="1964388"/>
            <a:ext cx="5334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30">
                <a:solidFill>
                  <a:srgbClr val="526D95"/>
                </a:solidFill>
                <a:latin typeface="Arial"/>
                <a:cs typeface="Arial"/>
              </a:rPr>
              <a:t>-</a:t>
            </a:r>
            <a:endParaRPr sz="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99603" y="1964388"/>
            <a:ext cx="11048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150">
                <a:solidFill>
                  <a:srgbClr val="0A1328"/>
                </a:solidFill>
                <a:latin typeface="Arial"/>
                <a:cs typeface="Arial"/>
              </a:rPr>
              <a:t>--</a:t>
            </a:r>
            <a:endParaRPr sz="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69081" y="1964388"/>
            <a:ext cx="340995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dirty="0" sz="550" spc="85">
                <a:solidFill>
                  <a:srgbClr val="0A1328"/>
                </a:solidFill>
                <a:latin typeface="Arial"/>
                <a:cs typeface="Arial"/>
              </a:rPr>
              <a:t>""</a:t>
            </a:r>
            <a:r>
              <a:rPr dirty="0" sz="550" spc="-5" i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550" spc="-5" i="1">
                <a:solidFill>
                  <a:srgbClr val="0A1328"/>
                </a:solidFill>
                <a:latin typeface="Arial"/>
                <a:cs typeface="Arial"/>
              </a:rPr>
              <a:t>	</a:t>
            </a:r>
            <a:r>
              <a:rPr dirty="0" sz="550" spc="165" i="1">
                <a:solidFill>
                  <a:srgbClr val="0A1328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85417" y="2037189"/>
            <a:ext cx="8242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5">
                <a:solidFill>
                  <a:srgbClr val="3B5980"/>
                </a:solidFill>
                <a:latin typeface="Times New Roman"/>
                <a:cs typeface="Times New Roman"/>
              </a:rPr>
              <a:t>·</a:t>
            </a:r>
            <a:r>
              <a:rPr dirty="0" sz="600" spc="240">
                <a:solidFill>
                  <a:srgbClr val="5D4142"/>
                </a:solidFill>
                <a:latin typeface="Times New Roman"/>
                <a:cs typeface="Times New Roman"/>
              </a:rPr>
              <a:t>"</a:t>
            </a:r>
            <a:r>
              <a:rPr dirty="0" sz="600">
                <a:solidFill>
                  <a:srgbClr val="5D4142"/>
                </a:solidFill>
                <a:latin typeface="Times New Roman"/>
                <a:cs typeface="Times New Roman"/>
              </a:rPr>
              <a:t>  </a:t>
            </a:r>
            <a:r>
              <a:rPr dirty="0" sz="600" spc="-25">
                <a:solidFill>
                  <a:srgbClr val="2A4469"/>
                </a:solidFill>
                <a:latin typeface="Times New Roman"/>
                <a:cs typeface="Times New Roman"/>
              </a:rPr>
              <a:t>IS.</a:t>
            </a:r>
            <a:r>
              <a:rPr dirty="0" sz="600" spc="-50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55">
                <a:solidFill>
                  <a:srgbClr val="3B5980"/>
                </a:solidFill>
                <a:latin typeface="Times New Roman"/>
                <a:cs typeface="Times New Roman"/>
              </a:rPr>
              <a:t>GEORGIAS</a:t>
            </a:r>
            <a:r>
              <a:rPr dirty="0" sz="550" spc="2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600" spc="-95">
                <a:solidFill>
                  <a:srgbClr val="2A4469"/>
                </a:solidFill>
                <a:latin typeface="Times New Roman"/>
                <a:cs typeface="Times New Roman"/>
              </a:rPr>
              <a:t>DEL</a:t>
            </a:r>
            <a:r>
              <a:rPr dirty="0" sz="600" spc="-5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600" spc="-75">
                <a:solidFill>
                  <a:srgbClr val="2A4469"/>
                </a:solidFill>
                <a:latin typeface="Times New Roman"/>
                <a:cs typeface="Times New Roman"/>
              </a:rPr>
              <a:t>S</a:t>
            </a:r>
            <a:r>
              <a:rPr dirty="0" sz="600" spc="-90">
                <a:solidFill>
                  <a:srgbClr val="2A4469"/>
                </a:solidFill>
                <a:latin typeface="Times New Roman"/>
                <a:cs typeface="Times New Roman"/>
              </a:rPr>
              <a:t>U</a:t>
            </a:r>
            <a:r>
              <a:rPr dirty="0" sz="600" spc="-120">
                <a:solidFill>
                  <a:srgbClr val="1A2A4B"/>
                </a:solidFill>
                <a:latin typeface="Times New Roman"/>
                <a:cs typeface="Times New Roman"/>
              </a:rPr>
              <a:t>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53928" y="1983827"/>
            <a:ext cx="102235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50" spc="-300">
                <a:solidFill>
                  <a:srgbClr val="2D6D3D"/>
                </a:solidFill>
                <a:latin typeface="Times New Roman"/>
                <a:cs typeface="Times New Roman"/>
              </a:rPr>
              <a:t>.</a:t>
            </a:r>
            <a:r>
              <a:rPr dirty="0" sz="2550" spc="-375">
                <a:solidFill>
                  <a:srgbClr val="2D6D3D"/>
                </a:solidFill>
                <a:latin typeface="Times New Roman"/>
                <a:cs typeface="Times New Roman"/>
              </a:rPr>
              <a:t>.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13790" y="2096240"/>
            <a:ext cx="196215" cy="646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1494" sz="2175" spc="-315">
                <a:solidFill>
                  <a:srgbClr val="3B5980"/>
                </a:solidFill>
                <a:latin typeface="Times New Roman"/>
                <a:cs typeface="Times New Roman"/>
              </a:rPr>
              <a:t>-</a:t>
            </a:r>
            <a:r>
              <a:rPr dirty="0" baseline="11494" sz="2175" spc="67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1650" spc="-135">
                <a:solidFill>
                  <a:srgbClr val="0A1328"/>
                </a:solidFill>
                <a:latin typeface="Arial"/>
                <a:cs typeface="Arial"/>
              </a:rPr>
              <a:t>,,</a:t>
            </a:r>
            <a:endParaRPr sz="16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340"/>
              </a:spcBef>
            </a:pPr>
            <a:r>
              <a:rPr dirty="0" sz="1450" spc="525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7885" y="2141128"/>
            <a:ext cx="977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60">
                <a:solidFill>
                  <a:srgbClr val="0A1328"/>
                </a:solidFill>
                <a:latin typeface="Times New Roman"/>
                <a:cs typeface="Times New Roman"/>
              </a:rPr>
              <a:t>\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3661" y="2132880"/>
            <a:ext cx="14097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575">
                <a:solidFill>
                  <a:srgbClr val="0A1328"/>
                </a:solidFill>
                <a:latin typeface="Times New Roman"/>
                <a:cs typeface="Times New Roman"/>
              </a:rPr>
              <a:t>'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2694" y="2455303"/>
            <a:ext cx="88455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522" sz="2775" spc="-112">
                <a:solidFill>
                  <a:srgbClr val="0A1328"/>
                </a:solidFill>
                <a:latin typeface="Arial"/>
                <a:cs typeface="Arial"/>
              </a:rPr>
              <a:t>'</a:t>
            </a:r>
            <a:r>
              <a:rPr dirty="0" sz="900" spc="-130" b="1">
                <a:solidFill>
                  <a:srgbClr val="0A1328"/>
                </a:solidFill>
                <a:latin typeface="Arial"/>
                <a:cs typeface="Arial"/>
              </a:rPr>
              <a:t>MA</a:t>
            </a:r>
            <a:r>
              <a:rPr dirty="0" sz="900" spc="-505" b="1">
                <a:solidFill>
                  <a:srgbClr val="0A1328"/>
                </a:solidFill>
                <a:latin typeface="Arial"/>
                <a:cs typeface="Arial"/>
              </a:rPr>
              <a:t>R</a:t>
            </a:r>
            <a:r>
              <a:rPr dirty="0" baseline="-25252" sz="2475" spc="-157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sz="900" spc="-80" b="1">
                <a:solidFill>
                  <a:srgbClr val="0A1328"/>
                </a:solidFill>
                <a:latin typeface="Arial"/>
                <a:cs typeface="Arial"/>
              </a:rPr>
              <a:t>D</a:t>
            </a:r>
            <a:r>
              <a:rPr dirty="0" sz="900" spc="-175" b="1">
                <a:solidFill>
                  <a:srgbClr val="1A2A4B"/>
                </a:solidFill>
                <a:latin typeface="Arial"/>
                <a:cs typeface="Arial"/>
              </a:rPr>
              <a:t>E</a:t>
            </a:r>
            <a:r>
              <a:rPr dirty="0" sz="900" spc="-45" b="1">
                <a:solidFill>
                  <a:srgbClr val="0A1328"/>
                </a:solidFill>
                <a:latin typeface="Arial"/>
                <a:cs typeface="Arial"/>
              </a:rPr>
              <a:t>L</a:t>
            </a:r>
            <a:r>
              <a:rPr dirty="0" sz="900" spc="-114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A2A4B"/>
                </a:solidFill>
                <a:latin typeface="Times New Roman"/>
                <a:cs typeface="Times New Roman"/>
              </a:rPr>
              <a:t>S</a:t>
            </a:r>
            <a:r>
              <a:rPr dirty="0" sz="900" spc="-105">
                <a:solidFill>
                  <a:srgbClr val="0A1328"/>
                </a:solidFill>
                <a:latin typeface="Times New Roman"/>
                <a:cs typeface="Times New Roman"/>
              </a:rPr>
              <a:t>C</a:t>
            </a:r>
            <a:r>
              <a:rPr dirty="0" sz="900" spc="-80">
                <a:solidFill>
                  <a:srgbClr val="1A2A4B"/>
                </a:solidFill>
                <a:latin typeface="Times New Roman"/>
                <a:cs typeface="Times New Roman"/>
              </a:rPr>
              <a:t>OTIA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59998" y="511765"/>
            <a:ext cx="55753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3325" b="1">
                <a:solidFill>
                  <a:srgbClr val="727272"/>
                </a:solidFill>
                <a:latin typeface="Arial"/>
                <a:cs typeface="Arial"/>
              </a:rPr>
              <a:t>6</a:t>
            </a:r>
            <a:endParaRPr sz="15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59998" y="735323"/>
            <a:ext cx="264160" cy="27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50" spc="50" b="1">
                <a:solidFill>
                  <a:srgbClr val="807CAA"/>
                </a:solidFill>
                <a:latin typeface="Arial"/>
                <a:cs typeface="Arial"/>
              </a:rPr>
              <a:t>GD</a:t>
            </a:r>
            <a:endParaRPr sz="1150">
              <a:latin typeface="Arial"/>
              <a:cs typeface="Arial"/>
            </a:endParaRPr>
          </a:p>
          <a:p>
            <a:pPr algn="ctr" marL="100330">
              <a:lnSpc>
                <a:spcPct val="100000"/>
              </a:lnSpc>
              <a:spcBef>
                <a:spcPts val="350"/>
              </a:spcBef>
            </a:pPr>
            <a:r>
              <a:rPr dirty="0" sz="350" spc="10">
                <a:solidFill>
                  <a:srgbClr val="9C9C9C"/>
                </a:solidFill>
                <a:latin typeface="Times New Roman"/>
                <a:cs typeface="Times New Roman"/>
              </a:rPr>
              <a:t>lO.O'O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88853" y="661988"/>
            <a:ext cx="30289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50" spc="-459" i="1">
                <a:solidFill>
                  <a:srgbClr val="727272"/>
                </a:solidFill>
                <a:latin typeface="Arial"/>
                <a:cs typeface="Arial"/>
              </a:rPr>
              <a:t>==-</a:t>
            </a:r>
            <a:endParaRPr sz="2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34261" y="827565"/>
            <a:ext cx="17843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10">
                <a:solidFill>
                  <a:srgbClr val="9C9C9C"/>
                </a:solidFill>
                <a:latin typeface="Arial"/>
                <a:cs typeface="Arial"/>
              </a:rPr>
              <a:t>......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12391" y="1023889"/>
            <a:ext cx="6667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35">
                <a:solidFill>
                  <a:srgbClr val="0A1328"/>
                </a:solidFill>
                <a:latin typeface="Arial"/>
                <a:cs typeface="Arial"/>
              </a:rPr>
              <a:t>\</a:t>
            </a:r>
            <a:endParaRPr sz="6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04707" y="1023639"/>
            <a:ext cx="14414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525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70584" y="1142362"/>
            <a:ext cx="196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70" b="1">
                <a:solidFill>
                  <a:srgbClr val="313134"/>
                </a:solidFill>
                <a:latin typeface="Times New Roman"/>
                <a:cs typeface="Times New Roman"/>
              </a:rPr>
              <a:t>1</a:t>
            </a:r>
            <a:r>
              <a:rPr dirty="0" sz="700" spc="-65" b="1">
                <a:solidFill>
                  <a:srgbClr val="8A8A8A"/>
                </a:solidFill>
                <a:latin typeface="Times New Roman"/>
                <a:cs typeface="Times New Roman"/>
              </a:rPr>
              <a:t>.,,_,,.,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55647" y="1093558"/>
            <a:ext cx="15684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320">
                <a:solidFill>
                  <a:srgbClr val="0A1328"/>
                </a:solidFill>
                <a:latin typeface="Times New Roman"/>
                <a:cs typeface="Times New Roman"/>
              </a:rPr>
              <a:t>...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69617" y="1069781"/>
            <a:ext cx="134620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spc="-260">
                <a:solidFill>
                  <a:srgbClr val="0A1328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444845" y="1373575"/>
            <a:ext cx="11620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80">
                <a:solidFill>
                  <a:srgbClr val="0A1328"/>
                </a:solidFill>
                <a:latin typeface="Arial"/>
                <a:cs typeface="Arial"/>
              </a:rPr>
              <a:t>,,</a:t>
            </a:r>
            <a:endParaRPr sz="15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09757" y="1420889"/>
            <a:ext cx="128905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spc="-305">
                <a:solidFill>
                  <a:srgbClr val="0A1328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42912" y="1757940"/>
            <a:ext cx="70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5">
                <a:solidFill>
                  <a:srgbClr val="0A1328"/>
                </a:solidFill>
                <a:latin typeface="Times New Roman"/>
                <a:cs typeface="Times New Roman"/>
              </a:rPr>
              <a:t>\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74668" y="1683184"/>
            <a:ext cx="114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65">
                <a:solidFill>
                  <a:srgbClr val="0A1328"/>
                </a:solidFill>
                <a:latin typeface="Arial"/>
                <a:cs typeface="Arial"/>
              </a:rPr>
              <a:t>....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03472" y="1650513"/>
            <a:ext cx="1158240" cy="1283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44780">
              <a:lnSpc>
                <a:spcPts val="4215"/>
              </a:lnSpc>
            </a:pPr>
            <a:r>
              <a:rPr dirty="0" sz="3600" spc="-254">
                <a:solidFill>
                  <a:srgbClr val="0A1328"/>
                </a:solidFill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R="66675">
              <a:lnSpc>
                <a:spcPts val="2775"/>
              </a:lnSpc>
            </a:pPr>
            <a:r>
              <a:rPr dirty="0" sz="2400" spc="-290">
                <a:solidFill>
                  <a:srgbClr val="0A1328"/>
                </a:solidFill>
                <a:latin typeface="Times New Roman"/>
                <a:cs typeface="Times New Roman"/>
              </a:rPr>
              <a:t>..</a:t>
            </a:r>
            <a:endParaRPr sz="2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640"/>
              </a:spcBef>
              <a:tabLst>
                <a:tab pos="1036319" algn="l"/>
              </a:tabLst>
            </a:pPr>
            <a:r>
              <a:rPr dirty="0" sz="750" spc="125" i="1">
                <a:solidFill>
                  <a:srgbClr val="0A1328"/>
                </a:solidFill>
                <a:latin typeface="Arial"/>
                <a:cs typeface="Arial"/>
              </a:rPr>
              <a:t>&gt;</a:t>
            </a:r>
            <a:r>
              <a:rPr dirty="0" sz="750" spc="-25" i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550" spc="-65">
                <a:solidFill>
                  <a:srgbClr val="1A2A4B"/>
                </a:solidFill>
                <a:latin typeface="Times New Roman"/>
                <a:cs typeface="Times New Roman"/>
              </a:rPr>
              <a:t>1</a:t>
            </a:r>
            <a:r>
              <a:rPr dirty="0" sz="550" spc="60">
                <a:solidFill>
                  <a:srgbClr val="3B5980"/>
                </a:solidFill>
                <a:latin typeface="Times New Roman"/>
                <a:cs typeface="Times New Roman"/>
              </a:rPr>
              <a:t>5</a:t>
            </a:r>
            <a:r>
              <a:rPr dirty="0" sz="550" spc="65">
                <a:solidFill>
                  <a:srgbClr val="3B5980"/>
                </a:solidFill>
                <a:latin typeface="Times New Roman"/>
                <a:cs typeface="Times New Roman"/>
              </a:rPr>
              <a:t>.</a:t>
            </a:r>
            <a:r>
              <a:rPr dirty="0" sz="550" spc="-20">
                <a:solidFill>
                  <a:srgbClr val="2A4469"/>
                </a:solidFill>
                <a:latin typeface="Times New Roman"/>
                <a:cs typeface="Times New Roman"/>
              </a:rPr>
              <a:t>SANDWIC</a:t>
            </a:r>
            <a:r>
              <a:rPr dirty="0" sz="550" spc="60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75">
                <a:solidFill>
                  <a:srgbClr val="3B5980"/>
                </a:solidFill>
                <a:latin typeface="Times New Roman"/>
                <a:cs typeface="Times New Roman"/>
              </a:rPr>
              <a:t>DEL</a:t>
            </a:r>
            <a:r>
              <a:rPr dirty="0" sz="550" spc="1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50">
                <a:solidFill>
                  <a:srgbClr val="3B5980"/>
                </a:solidFill>
                <a:latin typeface="Times New Roman"/>
                <a:cs typeface="Times New Roman"/>
              </a:rPr>
              <a:t>SUR</a:t>
            </a:r>
            <a:r>
              <a:rPr dirty="0" sz="550">
                <a:solidFill>
                  <a:srgbClr val="3B5980"/>
                </a:solidFill>
                <a:latin typeface="Times New Roman"/>
                <a:cs typeface="Times New Roman"/>
              </a:rPr>
              <a:t>	</a:t>
            </a:r>
            <a:r>
              <a:rPr dirty="0" sz="1650" spc="-215">
                <a:solidFill>
                  <a:srgbClr val="0A1328"/>
                </a:solidFill>
                <a:latin typeface="Arial"/>
                <a:cs typeface="Arial"/>
              </a:rPr>
              <a:t>...</a:t>
            </a:r>
            <a:endParaRPr sz="16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36195" y="1970052"/>
            <a:ext cx="139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20">
                <a:solidFill>
                  <a:srgbClr val="0A1328"/>
                </a:solidFill>
                <a:latin typeface="Times New Roman"/>
                <a:cs typeface="Times New Roman"/>
              </a:rPr>
              <a:t>-"'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92187" y="2019900"/>
            <a:ext cx="11430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229">
                <a:solidFill>
                  <a:srgbClr val="0A1328"/>
                </a:solidFill>
                <a:latin typeface="Arial"/>
                <a:cs typeface="Arial"/>
              </a:rPr>
              <a:t>...</a:t>
            </a:r>
            <a:endParaRPr sz="16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01106" y="2077296"/>
            <a:ext cx="1720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730">
                <a:solidFill>
                  <a:srgbClr val="0A1328"/>
                </a:solidFill>
                <a:latin typeface="Arial"/>
                <a:cs typeface="Arial"/>
              </a:rPr>
              <a:t>'</a:t>
            </a:r>
            <a:endParaRPr sz="2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11690" y="2098667"/>
            <a:ext cx="158750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45" b="1">
                <a:solidFill>
                  <a:srgbClr val="8A8A8A"/>
                </a:solidFill>
                <a:latin typeface="Times New Roman"/>
                <a:cs typeface="Times New Roman"/>
              </a:rPr>
              <a:t>SJ.O"S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29694" y="2131069"/>
            <a:ext cx="1333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90">
                <a:solidFill>
                  <a:srgbClr val="0A1328"/>
                </a:solidFill>
                <a:latin typeface="Times New Roman"/>
                <a:cs typeface="Times New Roman"/>
              </a:rPr>
              <a:t>....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5531" y="2902293"/>
            <a:ext cx="18097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434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sz="1450" spc="-20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1250" spc="-240">
                <a:solidFill>
                  <a:srgbClr val="5683B3"/>
                </a:solidFill>
                <a:latin typeface="Times New Roman"/>
                <a:cs typeface="Times New Roman"/>
              </a:rPr>
              <a:t>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9437" y="2995306"/>
            <a:ext cx="61594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130">
                <a:solidFill>
                  <a:srgbClr val="0A1328"/>
                </a:solidFill>
                <a:latin typeface="Times New Roman"/>
                <a:cs typeface="Times New Roman"/>
              </a:rPr>
              <a:t>\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4347" y="3104934"/>
            <a:ext cx="7156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5">
                <a:solidFill>
                  <a:srgbClr val="3B5980"/>
                </a:solidFill>
                <a:latin typeface="Arial"/>
                <a:cs typeface="Arial"/>
              </a:rPr>
              <a:t>I</a:t>
            </a:r>
            <a:r>
              <a:rPr dirty="0" sz="500" spc="-30">
                <a:solidFill>
                  <a:srgbClr val="3B5980"/>
                </a:solidFill>
                <a:latin typeface="Arial"/>
                <a:cs typeface="Arial"/>
              </a:rPr>
              <a:t>!&gt;.</a:t>
            </a:r>
            <a:r>
              <a:rPr dirty="0" sz="500" spc="-25">
                <a:solidFill>
                  <a:srgbClr val="3B5980"/>
                </a:solidFill>
                <a:latin typeface="Arial"/>
                <a:cs typeface="Arial"/>
              </a:rPr>
              <a:t> </a:t>
            </a:r>
            <a:r>
              <a:rPr dirty="0" sz="500" spc="60">
                <a:solidFill>
                  <a:srgbClr val="526D95"/>
                </a:solidFill>
                <a:latin typeface="Arial"/>
                <a:cs typeface="Arial"/>
              </a:rPr>
              <a:t>OKc.AU</a:t>
            </a:r>
            <a:r>
              <a:rPr dirty="0" sz="500">
                <a:solidFill>
                  <a:srgbClr val="526D95"/>
                </a:solidFill>
                <a:latin typeface="Arial"/>
                <a:cs typeface="Arial"/>
              </a:rPr>
              <a:t>  </a:t>
            </a:r>
            <a:r>
              <a:rPr dirty="0" sz="500" spc="25">
                <a:solidFill>
                  <a:srgbClr val="526D95"/>
                </a:solidFill>
                <a:latin typeface="Arial"/>
                <a:cs typeface="Arial"/>
              </a:rPr>
              <a:t> </a:t>
            </a:r>
            <a:r>
              <a:rPr dirty="0" sz="500" spc="90">
                <a:solidFill>
                  <a:srgbClr val="3B5980"/>
                </a:solidFill>
                <a:latin typeface="Arial"/>
                <a:cs typeface="Arial"/>
              </a:rPr>
              <a:t>tL</a:t>
            </a:r>
            <a:r>
              <a:rPr dirty="0" sz="500">
                <a:solidFill>
                  <a:srgbClr val="3B5980"/>
                </a:solidFill>
                <a:latin typeface="Arial"/>
                <a:cs typeface="Arial"/>
              </a:rPr>
              <a:t>    </a:t>
            </a:r>
            <a:r>
              <a:rPr dirty="0" sz="500" spc="30">
                <a:solidFill>
                  <a:srgbClr val="3B5980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3B5980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29641" y="2864642"/>
            <a:ext cx="833755" cy="643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685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sz="1550" spc="17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7662" sz="2175" spc="787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baseline="-7662" sz="2175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7662" sz="2175" spc="-22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17241" sz="2175" spc="502">
                <a:solidFill>
                  <a:srgbClr val="0A1328"/>
                </a:solidFill>
                <a:latin typeface="Arial"/>
                <a:cs typeface="Arial"/>
              </a:rPr>
              <a:t>,</a:t>
            </a:r>
            <a:r>
              <a:rPr dirty="0" baseline="-17241" sz="2175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17241" sz="2175" spc="-6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baseline="-28673" sz="2325" spc="1447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baseline="-28673" sz="2325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1815"/>
              </a:spcBef>
            </a:pPr>
            <a:r>
              <a:rPr dirty="0" sz="1250" spc="490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11690" y="3065353"/>
            <a:ext cx="16065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5">
                <a:solidFill>
                  <a:srgbClr val="8A8A8A"/>
                </a:solidFill>
                <a:latin typeface="Times New Roman"/>
                <a:cs typeface="Times New Roman"/>
              </a:rPr>
              <a:t>55.0"S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90252" y="3167935"/>
            <a:ext cx="16827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740">
                <a:solidFill>
                  <a:srgbClr val="0A1328"/>
                </a:solidFill>
                <a:latin typeface="Arial"/>
                <a:cs typeface="Arial"/>
              </a:rPr>
              <a:t>,</a:t>
            </a:r>
            <a:endParaRPr sz="13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64083" y="2815045"/>
            <a:ext cx="1066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90">
                <a:solidFill>
                  <a:srgbClr val="0A1328"/>
                </a:solidFill>
                <a:latin typeface="Times New Roman"/>
                <a:cs typeface="Times New Roman"/>
              </a:rPr>
              <a:t>...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28243" y="3352671"/>
            <a:ext cx="16573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00">
                <a:solidFill>
                  <a:srgbClr val="6B9ECF"/>
                </a:solidFill>
                <a:latin typeface="Arial"/>
                <a:cs typeface="Arial"/>
              </a:rPr>
              <a:t>,</a:t>
            </a:r>
            <a:r>
              <a:rPr dirty="0" sz="1150" spc="165">
                <a:solidFill>
                  <a:srgbClr val="5683B3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77785" y="3252103"/>
            <a:ext cx="104139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240">
                <a:solidFill>
                  <a:srgbClr val="0A1328"/>
                </a:solidFill>
                <a:latin typeface="Arial"/>
                <a:cs typeface="Arial"/>
              </a:rPr>
              <a:t>..</a:t>
            </a:r>
            <a:endParaRPr sz="1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15939" y="3801418"/>
            <a:ext cx="1652270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620">
              <a:lnSpc>
                <a:spcPts val="720"/>
              </a:lnSpc>
            </a:pPr>
            <a:r>
              <a:rPr dirty="0" sz="600" spc="-45">
                <a:solidFill>
                  <a:srgbClr val="575757"/>
                </a:solidFill>
                <a:latin typeface="Arial"/>
                <a:cs typeface="Arial"/>
              </a:rPr>
              <a:t>D</a:t>
            </a:r>
            <a:r>
              <a:rPr dirty="0" sz="600" spc="-85">
                <a:solidFill>
                  <a:srgbClr val="313134"/>
                </a:solidFill>
                <a:latin typeface="Arial"/>
                <a:cs typeface="Arial"/>
              </a:rPr>
              <a:t>E</a:t>
            </a:r>
            <a:r>
              <a:rPr dirty="0" sz="600" spc="-75">
                <a:solidFill>
                  <a:srgbClr val="575757"/>
                </a:solidFill>
                <a:latin typeface="Arial"/>
                <a:cs typeface="Arial"/>
              </a:rPr>
              <a:t>PARTA</a:t>
            </a:r>
            <a:r>
              <a:rPr dirty="0" sz="600" spc="-80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-85">
                <a:solidFill>
                  <a:srgbClr val="313134"/>
                </a:solidFill>
                <a:latin typeface="Arial"/>
                <a:cs typeface="Arial"/>
              </a:rPr>
              <a:t>E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NTO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444444"/>
                </a:solidFill>
                <a:latin typeface="Arial"/>
                <a:cs typeface="Arial"/>
              </a:rPr>
              <a:t>METEOROLOGiA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20"/>
              </a:lnSpc>
            </a:pPr>
            <a:r>
              <a:rPr dirty="0" sz="600" spc="-85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600" spc="-35">
                <a:solidFill>
                  <a:srgbClr val="444444"/>
                </a:solidFill>
                <a:latin typeface="Arial"/>
                <a:cs typeface="Arial"/>
              </a:rPr>
              <a:t>EGU</a:t>
            </a:r>
            <a:r>
              <a:rPr dirty="0" sz="600" spc="-85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600" spc="-229">
                <a:solidFill>
                  <a:srgbClr val="727272"/>
                </a:solidFill>
                <a:latin typeface="Arial"/>
                <a:cs typeface="Arial"/>
              </a:rPr>
              <a:t>M</a:t>
            </a:r>
            <a:r>
              <a:rPr dirty="0" sz="600" spc="-150">
                <a:solidFill>
                  <a:srgbClr val="313134"/>
                </a:solidFill>
                <a:latin typeface="Arial"/>
                <a:cs typeface="Arial"/>
              </a:rPr>
              <a:t>!</a:t>
            </a:r>
            <a:r>
              <a:rPr dirty="0" sz="600" spc="-85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dirty="0" sz="600" spc="-30">
                <a:solidFill>
                  <a:srgbClr val="313134"/>
                </a:solidFill>
                <a:latin typeface="Arial"/>
                <a:cs typeface="Arial"/>
              </a:rPr>
              <a:t>N</a:t>
            </a:r>
            <a:r>
              <a:rPr dirty="0" sz="600" spc="-65">
                <a:solidFill>
                  <a:srgbClr val="313134"/>
                </a:solidFill>
                <a:latin typeface="Arial"/>
                <a:cs typeface="Arial"/>
              </a:rPr>
              <a:t>T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O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600" spc="-8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575757"/>
                </a:solidFill>
                <a:latin typeface="Arial"/>
                <a:cs typeface="Arial"/>
              </a:rPr>
              <a:t>TEMPANOS</a:t>
            </a:r>
            <a:r>
              <a:rPr dirty="0" sz="600" spc="-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70">
                <a:solidFill>
                  <a:srgbClr val="313134"/>
                </a:solidFill>
                <a:latin typeface="Arial"/>
                <a:cs typeface="Arial"/>
              </a:rPr>
              <a:t>M</a:t>
            </a:r>
            <a:r>
              <a:rPr dirty="0" sz="600" spc="-75">
                <a:solidFill>
                  <a:srgbClr val="575757"/>
                </a:solidFill>
                <a:latin typeface="Arial"/>
                <a:cs typeface="Arial"/>
              </a:rPr>
              <a:t>AYORES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600" spc="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600" spc="-5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dirty="0" sz="600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dirty="0" sz="600" spc="-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444444"/>
                </a:solidFill>
                <a:latin typeface="Arial"/>
                <a:cs typeface="Arial"/>
              </a:rPr>
              <a:t>MN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550" spc="-20">
                <a:solidFill>
                  <a:srgbClr val="313134"/>
                </a:solidFill>
                <a:latin typeface="Arial"/>
                <a:cs typeface="Arial"/>
              </a:rPr>
              <a:t>F</a:t>
            </a:r>
            <a:r>
              <a:rPr dirty="0" sz="550" spc="30">
                <a:solidFill>
                  <a:srgbClr val="575757"/>
                </a:solidFill>
                <a:latin typeface="Arial"/>
                <a:cs typeface="Arial"/>
              </a:rPr>
              <a:t>EOiA</a:t>
            </a:r>
            <a:r>
              <a:rPr dirty="0" sz="550" spc="4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50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6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70">
                <a:solidFill>
                  <a:srgbClr val="313134"/>
                </a:solidFill>
                <a:latin typeface="Arial"/>
                <a:cs typeface="Arial"/>
              </a:rPr>
              <a:t>ANAl..</a:t>
            </a:r>
            <a:r>
              <a:rPr dirty="0" sz="600" spc="-35">
                <a:solidFill>
                  <a:srgbClr val="313134"/>
                </a:solidFill>
                <a:latin typeface="Arial"/>
                <a:cs typeface="Arial"/>
              </a:rPr>
              <a:t>J</a:t>
            </a:r>
            <a:r>
              <a:rPr dirty="0" sz="600" spc="30">
                <a:solidFill>
                  <a:srgbClr val="575757"/>
                </a:solidFill>
                <a:latin typeface="Arial"/>
                <a:cs typeface="Arial"/>
              </a:rPr>
              <a:t>S</a:t>
            </a:r>
            <a:r>
              <a:rPr dirty="0" sz="600" spc="-70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600" spc="-50">
                <a:solidFill>
                  <a:srgbClr val="575757"/>
                </a:solidFill>
                <a:latin typeface="Arial"/>
                <a:cs typeface="Arial"/>
              </a:rPr>
              <a:t>S</a:t>
            </a:r>
            <a:r>
              <a:rPr dirty="0" sz="600" spc="125">
                <a:solidFill>
                  <a:srgbClr val="8A8A8A"/>
                </a:solidFill>
                <a:latin typeface="Arial"/>
                <a:cs typeface="Arial"/>
              </a:rPr>
              <a:t>:</a:t>
            </a:r>
            <a:r>
              <a:rPr dirty="0" sz="600" spc="-7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13134"/>
                </a:solidFill>
                <a:latin typeface="Arial"/>
                <a:cs typeface="Arial"/>
              </a:rPr>
              <a:t>14</a:t>
            </a:r>
            <a:r>
              <a:rPr dirty="0" sz="600" spc="-30">
                <a:solidFill>
                  <a:srgbClr val="313134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dirty="0" sz="600" spc="30">
                <a:solidFill>
                  <a:srgbClr val="727272"/>
                </a:solidFill>
                <a:latin typeface="Arial"/>
                <a:cs typeface="Arial"/>
              </a:rPr>
              <a:t>3</a:t>
            </a:r>
            <a:r>
              <a:rPr dirty="0" sz="600" spc="-5">
                <a:solidFill>
                  <a:srgbClr val="727272"/>
                </a:solidFill>
                <a:latin typeface="Arial"/>
                <a:cs typeface="Arial"/>
              </a:rPr>
              <a:t>/</a:t>
            </a:r>
            <a:r>
              <a:rPr dirty="0" sz="600" spc="5">
                <a:solidFill>
                  <a:srgbClr val="444444"/>
                </a:solidFill>
                <a:latin typeface="Arial"/>
                <a:cs typeface="Arial"/>
              </a:rPr>
              <a:t>2</a:t>
            </a:r>
            <a:r>
              <a:rPr dirty="0" sz="600" spc="40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dirty="0" sz="600" spc="-125">
                <a:solidFill>
                  <a:srgbClr val="727272"/>
                </a:solidFill>
                <a:latin typeface="Arial"/>
                <a:cs typeface="Arial"/>
              </a:rPr>
              <a:t>1</a:t>
            </a:r>
            <a:r>
              <a:rPr dirty="0" sz="600" spc="40">
                <a:solidFill>
                  <a:srgbClr val="444444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4628" y="4112466"/>
            <a:ext cx="177165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5" b="1">
                <a:solidFill>
                  <a:srgbClr val="8A8A8A"/>
                </a:solidFill>
                <a:latin typeface="Times New Roman"/>
                <a:cs typeface="Times New Roman"/>
              </a:rPr>
              <a:t>1s.ro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57529" y="4048790"/>
            <a:ext cx="16129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90">
                <a:solidFill>
                  <a:srgbClr val="727272"/>
                </a:solidFill>
                <a:latin typeface="Times New Roman"/>
                <a:cs typeface="Times New Roman"/>
              </a:rPr>
              <a:t>..</a:t>
            </a:r>
            <a:r>
              <a:rPr dirty="0" sz="950" spc="-155">
                <a:solidFill>
                  <a:srgbClr val="727272"/>
                </a:solidFill>
                <a:latin typeface="Times New Roman"/>
                <a:cs typeface="Times New Roman"/>
              </a:rPr>
              <a:t>,</a:t>
            </a:r>
            <a:r>
              <a:rPr dirty="0" sz="950" spc="-155">
                <a:solidFill>
                  <a:srgbClr val="AFAFAF"/>
                </a:solidFill>
                <a:latin typeface="Times New Roman"/>
                <a:cs typeface="Times New Roman"/>
              </a:rPr>
              <a:t>_,..,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34744" y="4123236"/>
            <a:ext cx="16827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15" b="1">
                <a:solidFill>
                  <a:srgbClr val="9C9C9C"/>
                </a:solidFill>
                <a:latin typeface="Times New Roman"/>
                <a:cs typeface="Times New Roman"/>
              </a:rPr>
              <a:t>25.0'0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92402" y="4132822"/>
            <a:ext cx="300355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50" spc="-545">
                <a:solidFill>
                  <a:srgbClr val="6B9ECF"/>
                </a:solidFill>
                <a:latin typeface="Arial"/>
                <a:cs typeface="Arial"/>
              </a:rPr>
              <a:t>.</a:t>
            </a:r>
            <a:r>
              <a:rPr dirty="0" sz="3450" spc="-535">
                <a:solidFill>
                  <a:srgbClr val="0F60DD"/>
                </a:solidFill>
                <a:latin typeface="Arial"/>
                <a:cs typeface="Arial"/>
              </a:rPr>
              <a:t>.</a:t>
            </a:r>
            <a:r>
              <a:rPr dirty="0" sz="3450" spc="145">
                <a:solidFill>
                  <a:srgbClr val="0F60DD"/>
                </a:solidFill>
                <a:latin typeface="Arial"/>
                <a:cs typeface="Arial"/>
              </a:rPr>
              <a:t>·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924427" y="4025185"/>
            <a:ext cx="18034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95">
                <a:solidFill>
                  <a:srgbClr val="9C9C9C"/>
                </a:solidFill>
                <a:latin typeface="Arial"/>
                <a:cs typeface="Arial"/>
              </a:rPr>
              <a:t>.</a:t>
            </a:r>
            <a:r>
              <a:rPr dirty="0" sz="1350" spc="-270">
                <a:solidFill>
                  <a:srgbClr val="9C9C9C"/>
                </a:solidFill>
                <a:latin typeface="Arial"/>
                <a:cs typeface="Arial"/>
              </a:rPr>
              <a:t>.</a:t>
            </a:r>
            <a:r>
              <a:rPr dirty="0" sz="1350" spc="-310">
                <a:solidFill>
                  <a:srgbClr val="9C9C9C"/>
                </a:solidFill>
                <a:latin typeface="Arial"/>
                <a:cs typeface="Arial"/>
              </a:rPr>
              <a:t>.</a:t>
            </a:r>
            <a:r>
              <a:rPr dirty="0" sz="1350" spc="-130">
                <a:solidFill>
                  <a:srgbClr val="9C9C9C"/>
                </a:solidFill>
                <a:latin typeface="Arial"/>
                <a:cs typeface="Arial"/>
              </a:rPr>
              <a:t>...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69565" y="4723257"/>
            <a:ext cx="8953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D60F16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841677" y="4932844"/>
            <a:ext cx="700405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25">
                <a:solidFill>
                  <a:srgbClr val="1A2A4B"/>
                </a:solidFill>
                <a:latin typeface="Times New Roman"/>
                <a:cs typeface="Times New Roman"/>
              </a:rPr>
              <a:t>I</a:t>
            </a:r>
            <a:r>
              <a:rPr dirty="0" sz="550" spc="-15">
                <a:solidFill>
                  <a:srgbClr val="3B5980"/>
                </a:solidFill>
                <a:latin typeface="Times New Roman"/>
                <a:cs typeface="Times New Roman"/>
              </a:rPr>
              <a:t>S.</a:t>
            </a:r>
            <a:r>
              <a:rPr dirty="0" sz="550" spc="-20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55">
                <a:solidFill>
                  <a:srgbClr val="3B5980"/>
                </a:solidFill>
                <a:latin typeface="Times New Roman"/>
                <a:cs typeface="Times New Roman"/>
              </a:rPr>
              <a:t>GEORGIAS</a:t>
            </a:r>
            <a:r>
              <a:rPr dirty="0" sz="550" spc="2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90">
                <a:solidFill>
                  <a:srgbClr val="2A4469"/>
                </a:solidFill>
                <a:latin typeface="Times New Roman"/>
                <a:cs typeface="Times New Roman"/>
              </a:rPr>
              <a:t>D</a:t>
            </a:r>
            <a:r>
              <a:rPr dirty="0" sz="550" spc="-80">
                <a:solidFill>
                  <a:srgbClr val="2A4469"/>
                </a:solidFill>
                <a:latin typeface="Times New Roman"/>
                <a:cs typeface="Times New Roman"/>
              </a:rPr>
              <a:t>E</a:t>
            </a:r>
            <a:r>
              <a:rPr dirty="0" sz="550" spc="-40">
                <a:solidFill>
                  <a:srgbClr val="1A2A4B"/>
                </a:solidFill>
                <a:latin typeface="Times New Roman"/>
                <a:cs typeface="Times New Roman"/>
              </a:rPr>
              <a:t>L</a:t>
            </a:r>
            <a:r>
              <a:rPr dirty="0" sz="550" spc="-10">
                <a:solidFill>
                  <a:srgbClr val="1A2A4B"/>
                </a:solidFill>
                <a:latin typeface="Times New Roman"/>
                <a:cs typeface="Times New Roman"/>
              </a:rPr>
              <a:t> </a:t>
            </a:r>
            <a:r>
              <a:rPr dirty="0" sz="550" spc="55">
                <a:solidFill>
                  <a:srgbClr val="3B5980"/>
                </a:solidFill>
                <a:latin typeface="Arial"/>
                <a:cs typeface="Arial"/>
              </a:rPr>
              <a:t>Stn</a:t>
            </a:r>
            <a:endParaRPr sz="5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741194" y="4765009"/>
            <a:ext cx="344805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325">
                <a:solidFill>
                  <a:srgbClr val="3D9538"/>
                </a:solidFill>
                <a:latin typeface="Arial"/>
                <a:cs typeface="Arial"/>
              </a:rPr>
              <a:t>.</a:t>
            </a:r>
            <a:r>
              <a:rPr dirty="0" sz="1150" spc="-150">
                <a:solidFill>
                  <a:srgbClr val="5683B3"/>
                </a:solidFill>
                <a:latin typeface="Arial"/>
                <a:cs typeface="Arial"/>
              </a:rPr>
              <a:t>·</a:t>
            </a:r>
            <a:r>
              <a:rPr dirty="0" sz="1150">
                <a:solidFill>
                  <a:srgbClr val="5683B3"/>
                </a:solidFill>
                <a:latin typeface="Arial"/>
                <a:cs typeface="Arial"/>
              </a:rPr>
              <a:t>  </a:t>
            </a:r>
            <a:r>
              <a:rPr dirty="0" sz="1150" spc="-45">
                <a:solidFill>
                  <a:srgbClr val="5683B3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807CAA"/>
                </a:solidFill>
                <a:latin typeface="Times New Roman"/>
                <a:cs typeface="Times New Roman"/>
              </a:rPr>
              <a:t>\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80099" y="5275292"/>
            <a:ext cx="8477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25" b="1">
                <a:solidFill>
                  <a:srgbClr val="0A1328"/>
                </a:solidFill>
                <a:latin typeface="Arial"/>
                <a:cs typeface="Arial"/>
              </a:rPr>
              <a:t>MAR</a:t>
            </a:r>
            <a:r>
              <a:rPr dirty="0" sz="900" spc="10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114" b="1">
                <a:solidFill>
                  <a:srgbClr val="0A1328"/>
                </a:solidFill>
                <a:latin typeface="Arial"/>
                <a:cs typeface="Arial"/>
              </a:rPr>
              <a:t>DEL</a:t>
            </a:r>
            <a:r>
              <a:rPr dirty="0" sz="900" spc="-75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85" b="1">
                <a:solidFill>
                  <a:srgbClr val="0A1328"/>
                </a:solidFill>
                <a:latin typeface="Arial"/>
                <a:cs typeface="Arial"/>
              </a:rPr>
              <a:t>S</a:t>
            </a:r>
            <a:r>
              <a:rPr dirty="0" sz="900" spc="-175" b="1">
                <a:solidFill>
                  <a:srgbClr val="0A1328"/>
                </a:solidFill>
                <a:latin typeface="Arial"/>
                <a:cs typeface="Arial"/>
              </a:rPr>
              <a:t>C</a:t>
            </a:r>
            <a:r>
              <a:rPr dirty="0" sz="900" spc="-80" b="1">
                <a:solidFill>
                  <a:srgbClr val="0A1328"/>
                </a:solidFill>
                <a:latin typeface="Arial"/>
                <a:cs typeface="Arial"/>
              </a:rPr>
              <a:t>OTIA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1829" y="5670367"/>
            <a:ext cx="7683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220" i="1">
                <a:solidFill>
                  <a:srgbClr val="807CAA"/>
                </a:solidFill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4386" y="5666435"/>
            <a:ext cx="2781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100" spc="-940">
                <a:solidFill>
                  <a:srgbClr val="5683B3"/>
                </a:solidFill>
                <a:latin typeface="Arial"/>
                <a:cs typeface="Arial"/>
              </a:rPr>
              <a:t>·</a:t>
            </a:r>
            <a:r>
              <a:rPr dirty="0" sz="4100" spc="190">
                <a:solidFill>
                  <a:srgbClr val="313134"/>
                </a:solidFill>
                <a:latin typeface="Arial"/>
                <a:cs typeface="Arial"/>
              </a:rPr>
              <a:t>-</a:t>
            </a:r>
            <a:endParaRPr sz="4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61345" y="6116646"/>
            <a:ext cx="548005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95">
                <a:solidFill>
                  <a:srgbClr val="444444"/>
                </a:solidFill>
                <a:latin typeface="Arial"/>
                <a:cs typeface="Arial"/>
              </a:rPr>
              <a:t>REFERENC</a:t>
            </a:r>
            <a:r>
              <a:rPr dirty="0" sz="700" spc="-45">
                <a:solidFill>
                  <a:srgbClr val="444444"/>
                </a:solidFill>
                <a:latin typeface="Arial"/>
                <a:cs typeface="Arial"/>
              </a:rPr>
              <a:t>!</a:t>
            </a:r>
            <a:r>
              <a:rPr dirty="0" sz="700" spc="-70">
                <a:solidFill>
                  <a:srgbClr val="444444"/>
                </a:solidFill>
                <a:latin typeface="Arial"/>
                <a:cs typeface="Arial"/>
              </a:rPr>
              <a:t>AS</a:t>
            </a:r>
            <a:endParaRPr sz="700">
              <a:latin typeface="Arial"/>
              <a:cs typeface="Arial"/>
            </a:endParaRPr>
          </a:p>
          <a:p>
            <a:pPr marL="34925">
              <a:lnSpc>
                <a:spcPts val="835"/>
              </a:lnSpc>
              <a:spcBef>
                <a:spcPts val="40"/>
              </a:spcBef>
            </a:pPr>
            <a:r>
              <a:rPr dirty="0" sz="750" spc="114" b="1">
                <a:solidFill>
                  <a:srgbClr val="3D9538"/>
                </a:solidFill>
                <a:latin typeface="Times New Roman"/>
                <a:cs typeface="Times New Roman"/>
              </a:rPr>
              <a:t>e</a:t>
            </a:r>
            <a:r>
              <a:rPr dirty="0" sz="750" spc="114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750" spc="35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500" spc="30">
                <a:solidFill>
                  <a:srgbClr val="575757"/>
                </a:solidFill>
                <a:latin typeface="Arial"/>
                <a:cs typeface="Arial"/>
              </a:rPr>
              <a:t>B</a:t>
            </a:r>
            <a:r>
              <a:rPr dirty="0" sz="500" spc="-75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dirty="0" sz="500" spc="-35">
                <a:solidFill>
                  <a:srgbClr val="727272"/>
                </a:solidFill>
                <a:latin typeface="Arial"/>
                <a:cs typeface="Arial"/>
              </a:rPr>
              <a:t>5X</a:t>
            </a:r>
            <a:endParaRPr sz="500">
              <a:latin typeface="Arial"/>
              <a:cs typeface="Arial"/>
            </a:endParaRPr>
          </a:p>
          <a:p>
            <a:pPr marL="140335" indent="-105410">
              <a:lnSpc>
                <a:spcPts val="465"/>
              </a:lnSpc>
              <a:buClr>
                <a:srgbClr val="D60F16"/>
              </a:buClr>
              <a:buFont typeface="Times New Roman"/>
              <a:buChar char="•"/>
              <a:tabLst>
                <a:tab pos="140970" algn="l"/>
              </a:tabLst>
            </a:pPr>
            <a:r>
              <a:rPr dirty="0" sz="550" spc="-40">
                <a:solidFill>
                  <a:srgbClr val="575757"/>
                </a:solidFill>
                <a:latin typeface="Times New Roman"/>
                <a:cs typeface="Times New Roman"/>
              </a:rPr>
              <a:t>AS6</a:t>
            </a:r>
            <a:endParaRPr sz="550">
              <a:latin typeface="Times New Roman"/>
              <a:cs typeface="Times New Roman"/>
            </a:endParaRPr>
          </a:p>
          <a:p>
            <a:pPr marL="34925">
              <a:lnSpc>
                <a:spcPts val="830"/>
              </a:lnSpc>
            </a:pPr>
            <a:r>
              <a:rPr dirty="0" sz="800" spc="90" b="1">
                <a:solidFill>
                  <a:srgbClr val="DD7E21"/>
                </a:solidFill>
                <a:latin typeface="Times New Roman"/>
                <a:cs typeface="Times New Roman"/>
              </a:rPr>
              <a:t>e</a:t>
            </a:r>
            <a:r>
              <a:rPr dirty="0" sz="800" spc="90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800" spc="10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500" spc="30">
                <a:solidFill>
                  <a:srgbClr val="444444"/>
                </a:solidFill>
                <a:latin typeface="Arial"/>
                <a:cs typeface="Arial"/>
              </a:rPr>
              <a:t>B</a:t>
            </a:r>
            <a:r>
              <a:rPr dirty="0" sz="500" spc="-75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500" spc="-30">
                <a:solidFill>
                  <a:srgbClr val="444444"/>
                </a:solidFill>
                <a:latin typeface="Arial"/>
                <a:cs typeface="Arial"/>
              </a:rPr>
              <a:t>5R</a:t>
            </a:r>
            <a:endParaRPr sz="5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4183" y="6483775"/>
            <a:ext cx="1006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 indent="-104775">
              <a:lnSpc>
                <a:spcPct val="100000"/>
              </a:lnSpc>
              <a:buClr>
                <a:srgbClr val="0F60DD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500" spc="15">
                <a:solidFill>
                  <a:srgbClr val="575757"/>
                </a:solidFill>
                <a:latin typeface="Arial"/>
                <a:cs typeface="Arial"/>
              </a:rPr>
              <a:t>TE'</a:t>
            </a:r>
            <a:r>
              <a:rPr dirty="0" sz="500" spc="-75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dirty="0" sz="500" spc="-125">
                <a:solidFill>
                  <a:srgbClr val="727272"/>
                </a:solidFill>
                <a:latin typeface="Arial"/>
                <a:cs typeface="Arial"/>
              </a:rPr>
              <a:t>P</a:t>
            </a:r>
            <a:r>
              <a:rPr dirty="0" sz="500" spc="-30">
                <a:solidFill>
                  <a:srgbClr val="444444"/>
                </a:solidFill>
                <a:latin typeface="Arial"/>
                <a:cs typeface="Arial"/>
              </a:rPr>
              <a:t>ANO</a:t>
            </a:r>
            <a:r>
              <a:rPr dirty="0" sz="500" spc="-1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50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35">
                <a:solidFill>
                  <a:srgbClr val="444444"/>
                </a:solidFill>
                <a:latin typeface="Arial"/>
                <a:cs typeface="Arial"/>
              </a:rPr>
              <a:t>ME</a:t>
            </a:r>
            <a:r>
              <a:rPr dirty="0" sz="500" spc="-9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500" spc="35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dirty="0" sz="500" spc="-25">
                <a:solidFill>
                  <a:srgbClr val="727272"/>
                </a:solidFill>
                <a:latin typeface="Arial"/>
                <a:cs typeface="Arial"/>
              </a:rPr>
              <a:t>n</a:t>
            </a:r>
            <a:r>
              <a:rPr dirty="0" sz="500" spc="-55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500" spc="-1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50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6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50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-5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444444"/>
                </a:solidFill>
                <a:latin typeface="Arial"/>
                <a:cs typeface="Arial"/>
              </a:rPr>
              <a:t>10</a:t>
            </a:r>
            <a:r>
              <a:rPr dirty="0" sz="5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500" spc="-35">
                <a:solidFill>
                  <a:srgbClr val="575757"/>
                </a:solidFill>
                <a:latin typeface="Arial"/>
                <a:cs typeface="Arial"/>
              </a:rPr>
              <a:t>MN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0480" y="6565661"/>
            <a:ext cx="80391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570">
                <a:latin typeface="Times New Roman"/>
                <a:cs typeface="Times New Roman"/>
              </a:rPr>
              <a:t>-</a:t>
            </a:r>
            <a:r>
              <a:rPr dirty="0" sz="550" spc="40">
                <a:latin typeface="Times New Roman"/>
                <a:cs typeface="Times New Roman"/>
              </a:rPr>
              <a:t> </a:t>
            </a:r>
            <a:r>
              <a:rPr dirty="0" sz="550" spc="-50">
                <a:solidFill>
                  <a:srgbClr val="575757"/>
                </a:solidFill>
                <a:latin typeface="Times New Roman"/>
                <a:cs typeface="Times New Roman"/>
              </a:rPr>
              <a:t>CO</a:t>
            </a:r>
            <a:r>
              <a:rPr dirty="0" sz="550" spc="-40">
                <a:solidFill>
                  <a:srgbClr val="575757"/>
                </a:solidFill>
                <a:latin typeface="Times New Roman"/>
                <a:cs typeface="Times New Roman"/>
              </a:rPr>
              <a:t>R</a:t>
            </a:r>
            <a:r>
              <a:rPr dirty="0" sz="550" spc="-85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dirty="0" sz="550" spc="25">
                <a:solidFill>
                  <a:srgbClr val="9C9C9C"/>
                </a:solidFill>
                <a:latin typeface="Times New Roman"/>
                <a:cs typeface="Times New Roman"/>
              </a:rPr>
              <a:t>I</a:t>
            </a:r>
            <a:r>
              <a:rPr dirty="0" sz="550" spc="-65">
                <a:solidFill>
                  <a:srgbClr val="575757"/>
                </a:solidFill>
                <a:latin typeface="Times New Roman"/>
                <a:cs typeface="Times New Roman"/>
              </a:rPr>
              <a:t>ENT</a:t>
            </a:r>
            <a:r>
              <a:rPr dirty="0" sz="550" spc="-9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550" spc="50">
                <a:solidFill>
                  <a:srgbClr val="575757"/>
                </a:solidFill>
                <a:latin typeface="Times New Roman"/>
                <a:cs typeface="Times New Roman"/>
              </a:rPr>
              <a:t>S</a:t>
            </a:r>
            <a:r>
              <a:rPr dirty="0" sz="550" spc="-3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50" spc="-80">
                <a:solidFill>
                  <a:srgbClr val="575757"/>
                </a:solidFill>
                <a:latin typeface="Times New Roman"/>
                <a:cs typeface="Times New Roman"/>
              </a:rPr>
              <a:t>MARI</a:t>
            </a:r>
            <a:r>
              <a:rPr dirty="0" sz="550" spc="-65">
                <a:solidFill>
                  <a:srgbClr val="575757"/>
                </a:solidFill>
                <a:latin typeface="Times New Roman"/>
                <a:cs typeface="Times New Roman"/>
              </a:rPr>
              <a:t>N</a:t>
            </a:r>
            <a:r>
              <a:rPr dirty="0" sz="550" spc="-60">
                <a:solidFill>
                  <a:srgbClr val="727272"/>
                </a:solidFill>
                <a:latin typeface="Times New Roman"/>
                <a:cs typeface="Times New Roman"/>
              </a:rPr>
              <a:t>AS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736894" y="5703301"/>
            <a:ext cx="7118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20">
                <a:solidFill>
                  <a:srgbClr val="3B5980"/>
                </a:solidFill>
                <a:latin typeface="Times New Roman"/>
                <a:cs typeface="Times New Roman"/>
              </a:rPr>
              <a:t>15</a:t>
            </a:r>
            <a:r>
              <a:rPr dirty="0" sz="600" spc="40">
                <a:solidFill>
                  <a:srgbClr val="3B5980"/>
                </a:solidFill>
                <a:latin typeface="Times New Roman"/>
                <a:cs typeface="Times New Roman"/>
              </a:rPr>
              <a:t>.</a:t>
            </a:r>
            <a:r>
              <a:rPr dirty="0" sz="550" spc="-65">
                <a:solidFill>
                  <a:srgbClr val="3B5980"/>
                </a:solidFill>
                <a:latin typeface="Times New Roman"/>
                <a:cs typeface="Times New Roman"/>
              </a:rPr>
              <a:t>SAHDIVICH</a:t>
            </a:r>
            <a:r>
              <a:rPr dirty="0" sz="550" spc="50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75">
                <a:solidFill>
                  <a:srgbClr val="2A4469"/>
                </a:solidFill>
                <a:latin typeface="Times New Roman"/>
                <a:cs typeface="Times New Roman"/>
              </a:rPr>
              <a:t>DEL</a:t>
            </a:r>
            <a:r>
              <a:rPr dirty="0" sz="550" spc="15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50">
                <a:solidFill>
                  <a:srgbClr val="3B5980"/>
                </a:solidFill>
                <a:latin typeface="Times New Roman"/>
                <a:cs typeface="Times New Roman"/>
              </a:rPr>
              <a:t>SUR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755699" y="2083404"/>
            <a:ext cx="8540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20" b="1">
                <a:solidFill>
                  <a:srgbClr val="0A1328"/>
                </a:solidFill>
                <a:latin typeface="Arial"/>
                <a:cs typeface="Arial"/>
              </a:rPr>
              <a:t>MAR</a:t>
            </a:r>
            <a:r>
              <a:rPr dirty="0" sz="900" spc="25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114" b="1">
                <a:solidFill>
                  <a:srgbClr val="0A1328"/>
                </a:solidFill>
                <a:latin typeface="Arial"/>
                <a:cs typeface="Arial"/>
              </a:rPr>
              <a:t>D</a:t>
            </a:r>
            <a:r>
              <a:rPr dirty="0" sz="900" spc="-105" b="1">
                <a:solidFill>
                  <a:srgbClr val="0A1328"/>
                </a:solidFill>
                <a:latin typeface="Arial"/>
                <a:cs typeface="Arial"/>
              </a:rPr>
              <a:t>EL</a:t>
            </a:r>
            <a:r>
              <a:rPr dirty="0" sz="900" spc="-55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100" b="1">
                <a:solidFill>
                  <a:srgbClr val="0A1328"/>
                </a:solidFill>
                <a:latin typeface="Arial"/>
                <a:cs typeface="Arial"/>
              </a:rPr>
              <a:t>SCOTIA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267252" y="2320450"/>
            <a:ext cx="7747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130">
                <a:solidFill>
                  <a:srgbClr val="807CAA"/>
                </a:solidFill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75904" y="2353355"/>
            <a:ext cx="1765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25">
                <a:solidFill>
                  <a:srgbClr val="6B9ECF"/>
                </a:solidFill>
                <a:latin typeface="Arial"/>
                <a:cs typeface="Arial"/>
              </a:rPr>
              <a:t>,,</a:t>
            </a:r>
            <a:r>
              <a:rPr dirty="0" sz="950" spc="-200">
                <a:solidFill>
                  <a:srgbClr val="6B9ECF"/>
                </a:solidFill>
                <a:latin typeface="Arial"/>
                <a:cs typeface="Arial"/>
              </a:rPr>
              <a:t>.</a:t>
            </a:r>
            <a:r>
              <a:rPr dirty="0" baseline="40740" sz="1125" spc="270">
                <a:solidFill>
                  <a:srgbClr val="9789B8"/>
                </a:solidFill>
                <a:latin typeface="Times New Roman"/>
                <a:cs typeface="Times New Roman"/>
              </a:rPr>
              <a:t>/</a:t>
            </a:r>
            <a:r>
              <a:rPr dirty="0" baseline="40740" sz="1125" spc="-97">
                <a:solidFill>
                  <a:srgbClr val="5683B3"/>
                </a:solidFill>
                <a:latin typeface="Times New Roman"/>
                <a:cs typeface="Times New Roman"/>
              </a:rPr>
              <a:t>'</a:t>
            </a:r>
            <a:r>
              <a:rPr dirty="0" sz="1600" spc="-165">
                <a:solidFill>
                  <a:srgbClr val="5683B3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764834" y="2888278"/>
            <a:ext cx="82169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0">
                <a:solidFill>
                  <a:srgbClr val="313134"/>
                </a:solidFill>
                <a:latin typeface="Arial"/>
                <a:cs typeface="Arial"/>
              </a:rPr>
              <a:t>REFERE</a:t>
            </a:r>
            <a:r>
              <a:rPr dirty="0" sz="700" spc="-55">
                <a:solidFill>
                  <a:srgbClr val="313134"/>
                </a:solidFill>
                <a:latin typeface="Arial"/>
                <a:cs typeface="Arial"/>
              </a:rPr>
              <a:t>N</a:t>
            </a:r>
            <a:r>
              <a:rPr dirty="0" sz="700" spc="-45">
                <a:solidFill>
                  <a:srgbClr val="575757"/>
                </a:solidFill>
                <a:latin typeface="Arial"/>
                <a:cs typeface="Arial"/>
              </a:rPr>
              <a:t>C!AS</a:t>
            </a:r>
            <a:endParaRPr sz="700">
              <a:latin typeface="Arial"/>
              <a:cs typeface="Arial"/>
            </a:endParaRPr>
          </a:p>
          <a:p>
            <a:pPr marL="21590">
              <a:lnSpc>
                <a:spcPts val="535"/>
              </a:lnSpc>
              <a:spcBef>
                <a:spcPts val="365"/>
              </a:spcBef>
            </a:pPr>
            <a:r>
              <a:rPr dirty="0" sz="500" spc="575">
                <a:solidFill>
                  <a:srgbClr val="0A1328"/>
                </a:solidFill>
                <a:latin typeface="Arial"/>
                <a:cs typeface="Arial"/>
              </a:rPr>
              <a:t>-</a:t>
            </a:r>
            <a:r>
              <a:rPr dirty="0" sz="500" spc="5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500" spc="130">
                <a:solidFill>
                  <a:srgbClr val="575757"/>
                </a:solidFill>
                <a:latin typeface="Arial"/>
                <a:cs typeface="Arial"/>
              </a:rPr>
              <a:t>C</a:t>
            </a:r>
            <a:r>
              <a:rPr dirty="0" sz="500" spc="120">
                <a:solidFill>
                  <a:srgbClr val="575757"/>
                </a:solidFill>
                <a:latin typeface="Arial"/>
                <a:cs typeface="Arial"/>
              </a:rPr>
              <a:t>O</a:t>
            </a:r>
            <a:r>
              <a:rPr dirty="0" sz="500" spc="-15">
                <a:solidFill>
                  <a:srgbClr val="575757"/>
                </a:solidFill>
                <a:latin typeface="Arial"/>
                <a:cs typeface="Arial"/>
              </a:rPr>
              <a:t>RIENT</a:t>
            </a:r>
            <a:r>
              <a:rPr dirty="0" sz="500" spc="-55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500" spc="-1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50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15">
                <a:solidFill>
                  <a:srgbClr val="575757"/>
                </a:solidFill>
                <a:latin typeface="Arial"/>
                <a:cs typeface="Arial"/>
              </a:rPr>
              <a:t>MARI</a:t>
            </a:r>
            <a:r>
              <a:rPr dirty="0" sz="500" spc="-70">
                <a:solidFill>
                  <a:srgbClr val="575757"/>
                </a:solidFill>
                <a:latin typeface="Arial"/>
                <a:cs typeface="Arial"/>
              </a:rPr>
              <a:t>N</a:t>
            </a:r>
            <a:r>
              <a:rPr dirty="0" sz="500" spc="-45">
                <a:solidFill>
                  <a:srgbClr val="727272"/>
                </a:solidFill>
                <a:latin typeface="Arial"/>
                <a:cs typeface="Arial"/>
              </a:rPr>
              <a:t>AS</a:t>
            </a:r>
            <a:endParaRPr sz="500">
              <a:latin typeface="Arial"/>
              <a:cs typeface="Arial"/>
            </a:endParaRPr>
          </a:p>
          <a:p>
            <a:pPr marL="30480">
              <a:lnSpc>
                <a:spcPts val="690"/>
              </a:lnSpc>
            </a:pPr>
            <a:r>
              <a:rPr dirty="0" sz="750" spc="155" b="1">
                <a:solidFill>
                  <a:srgbClr val="DD7E21"/>
                </a:solidFill>
                <a:latin typeface="Times New Roman"/>
                <a:cs typeface="Times New Roman"/>
              </a:rPr>
              <a:t>e</a:t>
            </a:r>
            <a:r>
              <a:rPr dirty="0" sz="750" spc="155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750" spc="25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575757"/>
                </a:solidFill>
                <a:latin typeface="Times New Roman"/>
                <a:cs typeface="Times New Roman"/>
              </a:rPr>
              <a:t>BlSR</a:t>
            </a:r>
            <a:endParaRPr sz="550">
              <a:latin typeface="Times New Roman"/>
              <a:cs typeface="Times New Roman"/>
            </a:endParaRPr>
          </a:p>
          <a:p>
            <a:pPr marL="34925">
              <a:lnSpc>
                <a:spcPts val="755"/>
              </a:lnSpc>
            </a:pPr>
            <a:r>
              <a:rPr dirty="0" sz="750" spc="114" b="1">
                <a:solidFill>
                  <a:srgbClr val="3D9538"/>
                </a:solidFill>
                <a:latin typeface="Times New Roman"/>
                <a:cs typeface="Times New Roman"/>
              </a:rPr>
              <a:t>e</a:t>
            </a:r>
            <a:r>
              <a:rPr dirty="0" sz="750" spc="114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750" spc="35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550" spc="10">
                <a:solidFill>
                  <a:srgbClr val="575757"/>
                </a:solidFill>
                <a:latin typeface="Times New Roman"/>
                <a:cs typeface="Times New Roman"/>
              </a:rPr>
              <a:t>Bl</a:t>
            </a:r>
            <a:r>
              <a:rPr dirty="0" sz="550" spc="-8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50" spc="-75">
                <a:solidFill>
                  <a:srgbClr val="727272"/>
                </a:solidFill>
                <a:latin typeface="Times New Roman"/>
                <a:cs typeface="Times New Roman"/>
              </a:rPr>
              <a:t>SX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787671" y="3273662"/>
            <a:ext cx="102743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15"/>
              </a:lnSpc>
            </a:pPr>
            <a:r>
              <a:rPr dirty="0" sz="600" spc="465">
                <a:solidFill>
                  <a:srgbClr val="D60F16"/>
                </a:solidFill>
                <a:latin typeface="Courier New"/>
                <a:cs typeface="Courier New"/>
              </a:rPr>
              <a:t>•</a:t>
            </a:r>
            <a:r>
              <a:rPr dirty="0" sz="600" spc="-55">
                <a:solidFill>
                  <a:srgbClr val="727272"/>
                </a:solidFill>
                <a:latin typeface="Courier New"/>
                <a:cs typeface="Courier New"/>
              </a:rPr>
              <a:t>A56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735"/>
              </a:lnSpc>
            </a:pPr>
            <a:r>
              <a:rPr dirty="0" sz="700" spc="135" b="1">
                <a:solidFill>
                  <a:srgbClr val="0F60DD"/>
                </a:solidFill>
                <a:latin typeface="Times New Roman"/>
                <a:cs typeface="Times New Roman"/>
              </a:rPr>
              <a:t>e</a:t>
            </a:r>
            <a:r>
              <a:rPr dirty="0" sz="700" spc="135" b="1">
                <a:solidFill>
                  <a:srgbClr val="0F60DD"/>
                </a:solidFill>
                <a:latin typeface="Times New Roman"/>
                <a:cs typeface="Times New Roman"/>
              </a:rPr>
              <a:t> </a:t>
            </a:r>
            <a:r>
              <a:rPr dirty="0" sz="700" spc="60" b="1">
                <a:solidFill>
                  <a:srgbClr val="0F60DD"/>
                </a:solidFill>
                <a:latin typeface="Times New Roman"/>
                <a:cs typeface="Times New Roman"/>
              </a:rPr>
              <a:t> </a:t>
            </a:r>
            <a:r>
              <a:rPr dirty="0" sz="500" spc="-45">
                <a:solidFill>
                  <a:srgbClr val="575757"/>
                </a:solidFill>
                <a:latin typeface="Arial"/>
                <a:cs typeface="Arial"/>
              </a:rPr>
              <a:t>TEMPA</a:t>
            </a:r>
            <a:r>
              <a:rPr dirty="0" sz="500" spc="-2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500" spc="10">
                <a:solidFill>
                  <a:srgbClr val="727272"/>
                </a:solidFill>
                <a:latin typeface="Arial"/>
                <a:cs typeface="Arial"/>
              </a:rPr>
              <a:t>OS</a:t>
            </a:r>
            <a:r>
              <a:rPr dirty="0" sz="500" spc="-3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45">
                <a:solidFill>
                  <a:srgbClr val="575757"/>
                </a:solidFill>
                <a:latin typeface="Arial"/>
                <a:cs typeface="Arial"/>
              </a:rPr>
              <a:t>MENOR</a:t>
            </a:r>
            <a:r>
              <a:rPr dirty="0" sz="500" spc="-50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500" spc="-1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50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6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50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-5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500" spc="55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dirty="0" sz="5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27272"/>
                </a:solidFill>
                <a:latin typeface="Arial"/>
                <a:cs typeface="Arial"/>
              </a:rPr>
              <a:t>f</a:t>
            </a:r>
            <a:r>
              <a:rPr dirty="0" sz="500" spc="40">
                <a:solidFill>
                  <a:srgbClr val="727272"/>
                </a:solidFill>
                <a:latin typeface="Arial"/>
                <a:cs typeface="Arial"/>
              </a:rPr>
              <a:t>"</a:t>
            </a:r>
            <a:r>
              <a:rPr dirty="0" sz="500" spc="45">
                <a:solidFill>
                  <a:srgbClr val="575757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883587" y="4283590"/>
            <a:ext cx="543560" cy="22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25"/>
              </a:lnSpc>
            </a:pPr>
            <a:r>
              <a:rPr dirty="0" sz="700" spc="-90">
                <a:solidFill>
                  <a:srgbClr val="444444"/>
                </a:solidFill>
                <a:latin typeface="Arial"/>
                <a:cs typeface="Arial"/>
              </a:rPr>
              <a:t>REFERENC!AS</a:t>
            </a:r>
            <a:endParaRPr sz="700">
              <a:latin typeface="Arial"/>
              <a:cs typeface="Arial"/>
            </a:endParaRPr>
          </a:p>
          <a:p>
            <a:pPr marL="30480">
              <a:lnSpc>
                <a:spcPts val="885"/>
              </a:lnSpc>
            </a:pPr>
            <a:r>
              <a:rPr dirty="0" sz="750" spc="155" b="1">
                <a:solidFill>
                  <a:srgbClr val="D60F16"/>
                </a:solidFill>
                <a:latin typeface="Times New Roman"/>
                <a:cs typeface="Times New Roman"/>
              </a:rPr>
              <a:t>e</a:t>
            </a:r>
            <a:r>
              <a:rPr dirty="0" sz="750" spc="155" b="1">
                <a:solidFill>
                  <a:srgbClr val="D60F16"/>
                </a:solidFill>
                <a:latin typeface="Times New Roman"/>
                <a:cs typeface="Times New Roman"/>
              </a:rPr>
              <a:t> </a:t>
            </a:r>
            <a:r>
              <a:rPr dirty="0" sz="750" spc="-10" b="1">
                <a:solidFill>
                  <a:srgbClr val="D60F16"/>
                </a:solidFill>
                <a:latin typeface="Times New Roman"/>
                <a:cs typeface="Times New Roman"/>
              </a:rPr>
              <a:t> </a:t>
            </a:r>
            <a:r>
              <a:rPr dirty="0" sz="550" spc="-55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550" spc="-55">
                <a:solidFill>
                  <a:srgbClr val="575757"/>
                </a:solidFill>
                <a:latin typeface="Arial"/>
                <a:cs typeface="Arial"/>
              </a:rPr>
              <a:t>5</a:t>
            </a:r>
            <a:r>
              <a:rPr dirty="0" sz="550" spc="25">
                <a:solidFill>
                  <a:srgbClr val="727272"/>
                </a:solidFill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874452" y="4465935"/>
            <a:ext cx="119316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735"/>
              </a:lnSpc>
            </a:pPr>
            <a:r>
              <a:rPr dirty="0" sz="750" spc="155" b="1">
                <a:solidFill>
                  <a:srgbClr val="DD7E21"/>
                </a:solidFill>
                <a:latin typeface="Times New Roman"/>
                <a:cs typeface="Times New Roman"/>
              </a:rPr>
              <a:t>e</a:t>
            </a:r>
            <a:r>
              <a:rPr dirty="0" sz="750" spc="155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750" spc="25" b="1">
                <a:solidFill>
                  <a:srgbClr val="DD7E21"/>
                </a:solidFill>
                <a:latin typeface="Times New Roman"/>
                <a:cs typeface="Times New Roman"/>
              </a:rPr>
              <a:t> </a:t>
            </a:r>
            <a:r>
              <a:rPr dirty="0" sz="550" spc="-55">
                <a:solidFill>
                  <a:srgbClr val="575757"/>
                </a:solidFill>
                <a:latin typeface="Times New Roman"/>
                <a:cs typeface="Times New Roman"/>
              </a:rPr>
              <a:t>B</a:t>
            </a:r>
            <a:r>
              <a:rPr dirty="0" sz="550" spc="-5">
                <a:solidFill>
                  <a:srgbClr val="9C9C9C"/>
                </a:solidFill>
                <a:latin typeface="Times New Roman"/>
                <a:cs typeface="Times New Roman"/>
              </a:rPr>
              <a:t>J</a:t>
            </a:r>
            <a:r>
              <a:rPr dirty="0" sz="550" spc="-30">
                <a:solidFill>
                  <a:srgbClr val="575757"/>
                </a:solidFill>
                <a:latin typeface="Times New Roman"/>
                <a:cs typeface="Times New Roman"/>
              </a:rPr>
              <a:t>SR</a:t>
            </a:r>
            <a:endParaRPr sz="550">
              <a:latin typeface="Times New Roman"/>
              <a:cs typeface="Times New Roman"/>
            </a:endParaRPr>
          </a:p>
          <a:p>
            <a:pPr marL="40005">
              <a:lnSpc>
                <a:spcPts val="600"/>
              </a:lnSpc>
            </a:pPr>
            <a:r>
              <a:rPr dirty="0" sz="750" spc="155" b="1">
                <a:solidFill>
                  <a:srgbClr val="3D9538"/>
                </a:solidFill>
                <a:latin typeface="Times New Roman"/>
                <a:cs typeface="Times New Roman"/>
              </a:rPr>
              <a:t>e</a:t>
            </a:r>
            <a:r>
              <a:rPr dirty="0" sz="750" spc="155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750" spc="25" b="1">
                <a:solidFill>
                  <a:srgbClr val="3D9538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727272"/>
                </a:solidFill>
                <a:latin typeface="Times New Roman"/>
                <a:cs typeface="Times New Roman"/>
              </a:rPr>
              <a:t>B</a:t>
            </a:r>
            <a:r>
              <a:rPr dirty="0" sz="550" spc="2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dirty="0" sz="550" spc="-55">
                <a:solidFill>
                  <a:srgbClr val="575757"/>
                </a:solidFill>
                <a:latin typeface="Times New Roman"/>
                <a:cs typeface="Times New Roman"/>
              </a:rPr>
              <a:t>SX</a:t>
            </a:r>
            <a:endParaRPr sz="550">
              <a:latin typeface="Times New Roman"/>
              <a:cs typeface="Times New Roman"/>
            </a:endParaRPr>
          </a:p>
          <a:p>
            <a:pPr marL="40005">
              <a:lnSpc>
                <a:spcPts val="700"/>
              </a:lnSpc>
            </a:pPr>
            <a:r>
              <a:rPr dirty="0" sz="700" spc="180" b="1">
                <a:solidFill>
                  <a:srgbClr val="0F60DD"/>
                </a:solidFill>
                <a:latin typeface="Times New Roman"/>
                <a:cs typeface="Times New Roman"/>
              </a:rPr>
              <a:t>e</a:t>
            </a:r>
            <a:r>
              <a:rPr dirty="0" sz="700" spc="180" b="1">
                <a:solidFill>
                  <a:srgbClr val="0F60DD"/>
                </a:solidFill>
                <a:latin typeface="Times New Roman"/>
                <a:cs typeface="Times New Roman"/>
              </a:rPr>
              <a:t> </a:t>
            </a:r>
            <a:r>
              <a:rPr dirty="0" sz="700" spc="20" b="1">
                <a:solidFill>
                  <a:srgbClr val="0F60DD"/>
                </a:solidFill>
                <a:latin typeface="Times New Roman"/>
                <a:cs typeface="Times New Roman"/>
              </a:rPr>
              <a:t> </a:t>
            </a:r>
            <a:r>
              <a:rPr dirty="0" sz="550" spc="-75">
                <a:solidFill>
                  <a:srgbClr val="444444"/>
                </a:solidFill>
                <a:latin typeface="Arial"/>
                <a:cs typeface="Arial"/>
              </a:rPr>
              <a:t>TEMPANDS</a:t>
            </a:r>
            <a:r>
              <a:rPr dirty="0" sz="55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500" spc="-45">
                <a:solidFill>
                  <a:srgbClr val="575757"/>
                </a:solidFill>
                <a:latin typeface="Arial"/>
                <a:cs typeface="Arial"/>
              </a:rPr>
              <a:t>MENO</a:t>
            </a:r>
            <a:r>
              <a:rPr dirty="0" sz="500" spc="-50">
                <a:solidFill>
                  <a:srgbClr val="575757"/>
                </a:solidFill>
                <a:latin typeface="Arial"/>
                <a:cs typeface="Arial"/>
              </a:rPr>
              <a:t>R</a:t>
            </a:r>
            <a:r>
              <a:rPr dirty="0" sz="500" spc="-25">
                <a:solidFill>
                  <a:srgbClr val="727272"/>
                </a:solidFill>
                <a:latin typeface="Arial"/>
                <a:cs typeface="Arial"/>
              </a:rPr>
              <a:t>ES</a:t>
            </a:r>
            <a:r>
              <a:rPr dirty="0" sz="500" spc="-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6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500" spc="1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575757"/>
                </a:solidFill>
                <a:latin typeface="Times New Roman"/>
                <a:cs typeface="Times New Roman"/>
              </a:rPr>
              <a:t>J</a:t>
            </a:r>
            <a:r>
              <a:rPr dirty="0" sz="600" spc="-9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00" spc="15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dirty="0" sz="500" spc="-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444444"/>
                </a:solidFill>
                <a:latin typeface="Arial"/>
                <a:cs typeface="Arial"/>
              </a:rPr>
              <a:t>MN</a:t>
            </a:r>
            <a:endParaRPr sz="500">
              <a:latin typeface="Arial"/>
              <a:cs typeface="Arial"/>
            </a:endParaRPr>
          </a:p>
          <a:p>
            <a:pPr marL="26034">
              <a:lnSpc>
                <a:spcPts val="580"/>
              </a:lnSpc>
              <a:spcBef>
                <a:spcPts val="75"/>
              </a:spcBef>
            </a:pPr>
            <a:r>
              <a:rPr dirty="0" sz="500" spc="620">
                <a:solidFill>
                  <a:srgbClr val="0A1328"/>
                </a:solidFill>
                <a:latin typeface="Arial"/>
                <a:cs typeface="Arial"/>
              </a:rPr>
              <a:t>-</a:t>
            </a:r>
            <a:r>
              <a:rPr dirty="0" sz="500" spc="40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500" spc="-30">
                <a:solidFill>
                  <a:srgbClr val="575757"/>
                </a:solidFill>
                <a:latin typeface="Arial"/>
                <a:cs typeface="Arial"/>
              </a:rPr>
              <a:t>CORR</a:t>
            </a:r>
            <a:r>
              <a:rPr dirty="0" sz="500" spc="-15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500" spc="-260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dirty="0" sz="500" spc="-254">
                <a:solidFill>
                  <a:srgbClr val="575757"/>
                </a:solidFill>
                <a:latin typeface="Arial"/>
                <a:cs typeface="Arial"/>
              </a:rPr>
              <a:t>l</a:t>
            </a:r>
            <a:r>
              <a:rPr dirty="0" sz="500" spc="114">
                <a:solidFill>
                  <a:srgbClr val="575757"/>
                </a:solidFill>
                <a:latin typeface="Arial"/>
                <a:cs typeface="Arial"/>
              </a:rPr>
              <a:t>f</a:t>
            </a:r>
            <a:r>
              <a:rPr dirty="0" sz="500" spc="105">
                <a:solidFill>
                  <a:srgbClr val="575757"/>
                </a:solidFill>
                <a:latin typeface="Arial"/>
                <a:cs typeface="Arial"/>
              </a:rPr>
              <a:t>f</a:t>
            </a:r>
            <a:r>
              <a:rPr dirty="0" sz="500" spc="145">
                <a:solidFill>
                  <a:srgbClr val="313134"/>
                </a:solidFill>
                <a:latin typeface="Arial"/>
                <a:cs typeface="Arial"/>
              </a:rPr>
              <a:t>t</a:t>
            </a:r>
            <a:r>
              <a:rPr dirty="0" sz="500" spc="35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dirty="0" sz="500" spc="-8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00" spc="-30">
                <a:solidFill>
                  <a:srgbClr val="444444"/>
                </a:solidFill>
                <a:latin typeface="Arial"/>
                <a:cs typeface="Arial"/>
              </a:rPr>
              <a:t>MARIN</a:t>
            </a:r>
            <a:r>
              <a:rPr dirty="0" sz="500" spc="-2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500" spc="-10">
                <a:solidFill>
                  <a:srgbClr val="727272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640"/>
              </a:lnSpc>
            </a:pPr>
            <a:r>
              <a:rPr dirty="0" sz="550" spc="175">
                <a:solidFill>
                  <a:srgbClr val="A7B8C8"/>
                </a:solidFill>
                <a:latin typeface="Times New Roman"/>
                <a:cs typeface="Times New Roman"/>
              </a:rPr>
              <a:t>-</a:t>
            </a:r>
            <a:r>
              <a:rPr dirty="0" sz="550" spc="475">
                <a:solidFill>
                  <a:srgbClr val="A7B8C8"/>
                </a:solidFill>
                <a:latin typeface="Times New Roman"/>
                <a:cs typeface="Times New Roman"/>
              </a:rPr>
              <a:t>-</a:t>
            </a:r>
            <a:r>
              <a:rPr dirty="0" sz="550" spc="-80">
                <a:solidFill>
                  <a:srgbClr val="A7B8C8"/>
                </a:solidFill>
                <a:latin typeface="Times New Roman"/>
                <a:cs typeface="Times New Roman"/>
              </a:rPr>
              <a:t> </a:t>
            </a:r>
            <a:r>
              <a:rPr dirty="0" sz="550" spc="-90">
                <a:solidFill>
                  <a:srgbClr val="575757"/>
                </a:solidFill>
                <a:latin typeface="Times New Roman"/>
                <a:cs typeface="Times New Roman"/>
              </a:rPr>
              <a:t>AREA</a:t>
            </a:r>
            <a:r>
              <a:rPr dirty="0" sz="550" spc="6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50" spc="-85">
                <a:solidFill>
                  <a:srgbClr val="575757"/>
                </a:solidFill>
                <a:latin typeface="Times New Roman"/>
                <a:cs typeface="Times New Roman"/>
              </a:rPr>
              <a:t>DE</a:t>
            </a:r>
            <a:r>
              <a:rPr dirty="0" sz="5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500" spc="45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dirty="0" sz="500" spc="-50">
                <a:solidFill>
                  <a:srgbClr val="575757"/>
                </a:solidFill>
                <a:latin typeface="Arial"/>
                <a:cs typeface="Arial"/>
              </a:rPr>
              <a:t>EMPA</a:t>
            </a:r>
            <a:r>
              <a:rPr dirty="0" sz="500" spc="-20">
                <a:solidFill>
                  <a:srgbClr val="575757"/>
                </a:solidFill>
                <a:latin typeface="Arial"/>
                <a:cs typeface="Arial"/>
              </a:rPr>
              <a:t>N</a:t>
            </a:r>
            <a:r>
              <a:rPr dirty="0" sz="500" spc="-45">
                <a:solidFill>
                  <a:srgbClr val="727272"/>
                </a:solidFill>
                <a:latin typeface="Arial"/>
                <a:cs typeface="Arial"/>
              </a:rPr>
              <a:t>DS</a:t>
            </a:r>
            <a:r>
              <a:rPr dirty="0" sz="50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550" spc="-4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550" spc="3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550" spc="-5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550" spc="-85">
                <a:solidFill>
                  <a:srgbClr val="727272"/>
                </a:solidFill>
                <a:latin typeface="Times New Roman"/>
                <a:cs typeface="Times New Roman"/>
              </a:rPr>
              <a:t>G</a:t>
            </a:r>
            <a:r>
              <a:rPr dirty="0" sz="550" spc="-80">
                <a:solidFill>
                  <a:srgbClr val="575757"/>
                </a:solidFill>
                <a:latin typeface="Times New Roman"/>
                <a:cs typeface="Times New Roman"/>
              </a:rPr>
              <a:t>REGAD</a:t>
            </a:r>
            <a:r>
              <a:rPr dirty="0" sz="550" spc="-30">
                <a:solidFill>
                  <a:srgbClr val="575757"/>
                </a:solidFill>
                <a:latin typeface="Times New Roman"/>
                <a:cs typeface="Times New Roman"/>
              </a:rPr>
              <a:t>O</a:t>
            </a:r>
            <a:r>
              <a:rPr dirty="0" sz="550" spc="5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038880" y="5676558"/>
            <a:ext cx="8509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20" b="1">
                <a:solidFill>
                  <a:srgbClr val="0A1328"/>
                </a:solidFill>
                <a:latin typeface="Arial"/>
                <a:cs typeface="Arial"/>
              </a:rPr>
              <a:t>MAR</a:t>
            </a:r>
            <a:r>
              <a:rPr dirty="0" sz="900" spc="25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114" b="1">
                <a:solidFill>
                  <a:srgbClr val="0A1328"/>
                </a:solidFill>
                <a:latin typeface="Arial"/>
                <a:cs typeface="Arial"/>
              </a:rPr>
              <a:t>DEL</a:t>
            </a:r>
            <a:r>
              <a:rPr dirty="0" sz="900" spc="-35" b="1">
                <a:solidFill>
                  <a:srgbClr val="0A1328"/>
                </a:solidFill>
                <a:latin typeface="Arial"/>
                <a:cs typeface="Arial"/>
              </a:rPr>
              <a:t> </a:t>
            </a:r>
            <a:r>
              <a:rPr dirty="0" sz="900" spc="-140" b="1">
                <a:solidFill>
                  <a:srgbClr val="1A2A4B"/>
                </a:solidFill>
                <a:latin typeface="Arial"/>
                <a:cs typeface="Arial"/>
              </a:rPr>
              <a:t>S</a:t>
            </a:r>
            <a:r>
              <a:rPr dirty="0" sz="900" spc="-190" b="1">
                <a:solidFill>
                  <a:srgbClr val="1A2A4B"/>
                </a:solidFill>
                <a:latin typeface="Arial"/>
                <a:cs typeface="Arial"/>
              </a:rPr>
              <a:t>C</a:t>
            </a:r>
            <a:r>
              <a:rPr dirty="0" sz="900" spc="-135" b="1">
                <a:solidFill>
                  <a:srgbClr val="0A1328"/>
                </a:solidFill>
                <a:latin typeface="Arial"/>
                <a:cs typeface="Arial"/>
              </a:rPr>
              <a:t>O</a:t>
            </a:r>
            <a:r>
              <a:rPr dirty="0" sz="900" spc="-50" b="1">
                <a:solidFill>
                  <a:srgbClr val="0A1328"/>
                </a:solidFill>
                <a:latin typeface="Arial"/>
                <a:cs typeface="Arial"/>
              </a:rPr>
              <a:t>TIA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006909" y="6223673"/>
            <a:ext cx="45085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45">
                <a:solidFill>
                  <a:srgbClr val="5683B3"/>
                </a:solidFill>
                <a:latin typeface="Times New Roman"/>
                <a:cs typeface="Times New Roman"/>
              </a:rPr>
              <a:t>•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230712" y="6223673"/>
            <a:ext cx="39370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5">
                <a:solidFill>
                  <a:srgbClr val="3B5980"/>
                </a:solidFill>
                <a:latin typeface="Times New Roman"/>
                <a:cs typeface="Times New Roman"/>
              </a:rPr>
              <a:t>IS.</a:t>
            </a:r>
            <a:r>
              <a:rPr dirty="0" sz="550" spc="-3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70">
                <a:solidFill>
                  <a:srgbClr val="3B5980"/>
                </a:solidFill>
                <a:latin typeface="Times New Roman"/>
                <a:cs typeface="Times New Roman"/>
              </a:rPr>
              <a:t>ORCAOAS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797073" y="527452"/>
            <a:ext cx="167068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60350">
              <a:lnSpc>
                <a:spcPct val="100000"/>
              </a:lnSpc>
            </a:pPr>
            <a:r>
              <a:rPr dirty="0" sz="600" spc="-70">
                <a:solidFill>
                  <a:srgbClr val="575757"/>
                </a:solidFill>
                <a:latin typeface="Arial"/>
                <a:cs typeface="Arial"/>
              </a:rPr>
              <a:t>DEPA</a:t>
            </a:r>
            <a:r>
              <a:rPr dirty="0" sz="600" spc="-120">
                <a:solidFill>
                  <a:srgbClr val="575757"/>
                </a:solidFill>
                <a:latin typeface="Arial"/>
                <a:cs typeface="Arial"/>
              </a:rPr>
              <a:t>R</a:t>
            </a:r>
            <a:r>
              <a:rPr dirty="0" sz="600" spc="-15">
                <a:solidFill>
                  <a:srgbClr val="313134"/>
                </a:solidFill>
                <a:latin typeface="Arial"/>
                <a:cs typeface="Arial"/>
              </a:rPr>
              <a:t>T</a:t>
            </a:r>
            <a:r>
              <a:rPr dirty="0" sz="600" spc="90">
                <a:solidFill>
                  <a:srgbClr val="575757"/>
                </a:solidFill>
                <a:latin typeface="Arial"/>
                <a:cs typeface="Arial"/>
              </a:rPr>
              <a:t>l</a:t>
            </a:r>
            <a:r>
              <a:rPr dirty="0" sz="600" spc="-45">
                <a:solidFill>
                  <a:srgbClr val="575757"/>
                </a:solidFill>
                <a:latin typeface="Arial"/>
                <a:cs typeface="Arial"/>
              </a:rPr>
              <a:t>l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MENTO</a:t>
            </a:r>
            <a:r>
              <a:rPr dirty="0" sz="600" spc="2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65">
                <a:solidFill>
                  <a:srgbClr val="444444"/>
                </a:solidFill>
                <a:latin typeface="Arial"/>
                <a:cs typeface="Arial"/>
              </a:rPr>
              <a:t>METEORO</a:t>
            </a:r>
            <a:r>
              <a:rPr dirty="0" sz="600" spc="-100">
                <a:solidFill>
                  <a:srgbClr val="444444"/>
                </a:solidFill>
                <a:latin typeface="Arial"/>
                <a:cs typeface="Arial"/>
              </a:rPr>
              <a:t>L</a:t>
            </a:r>
            <a:r>
              <a:rPr dirty="0" sz="600" spc="-15">
                <a:solidFill>
                  <a:srgbClr val="444444"/>
                </a:solidFill>
                <a:latin typeface="Arial"/>
                <a:cs typeface="Arial"/>
              </a:rPr>
              <a:t>OG</a:t>
            </a:r>
            <a:r>
              <a:rPr dirty="0" sz="600" spc="-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95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6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575757"/>
                </a:solidFill>
                <a:latin typeface="Arial"/>
                <a:cs typeface="Arial"/>
              </a:rPr>
              <a:t>SEGU</a:t>
            </a:r>
            <a:r>
              <a:rPr dirty="0" sz="600" spc="5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600" spc="55">
                <a:solidFill>
                  <a:srgbClr val="575757"/>
                </a:solidFill>
                <a:latin typeface="Arial"/>
                <a:cs typeface="Arial"/>
              </a:rPr>
              <a:t>M</a:t>
            </a:r>
            <a:r>
              <a:rPr dirty="0" sz="600" spc="-85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ENTO</a:t>
            </a:r>
            <a:r>
              <a:rPr dirty="0" sz="600" spc="-2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50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600" spc="-8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600" spc="-5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600" spc="-70">
                <a:solidFill>
                  <a:srgbClr val="727272"/>
                </a:solidFill>
                <a:latin typeface="Arial"/>
                <a:cs typeface="Arial"/>
              </a:rPr>
              <a:t>M</a:t>
            </a:r>
            <a:r>
              <a:rPr dirty="0" sz="600" spc="-60">
                <a:solidFill>
                  <a:srgbClr val="313134"/>
                </a:solidFill>
                <a:latin typeface="Arial"/>
                <a:cs typeface="Arial"/>
              </a:rPr>
              <a:t>PANOS</a:t>
            </a:r>
            <a:r>
              <a:rPr dirty="0" sz="600" spc="20">
                <a:solidFill>
                  <a:srgbClr val="313134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444444"/>
                </a:solidFill>
                <a:latin typeface="Arial"/>
                <a:cs typeface="Arial"/>
              </a:rPr>
              <a:t>Mi</a:t>
            </a:r>
            <a:r>
              <a:rPr dirty="0" sz="600" spc="-7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600" spc="-80">
                <a:solidFill>
                  <a:srgbClr val="444444"/>
                </a:solidFill>
                <a:latin typeface="Arial"/>
                <a:cs typeface="Arial"/>
              </a:rPr>
              <a:t>YORES</a:t>
            </a:r>
            <a:r>
              <a:rPr dirty="0" sz="6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600" spc="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444444"/>
                </a:solidFill>
                <a:latin typeface="Arial"/>
                <a:cs typeface="Arial"/>
              </a:rPr>
              <a:t>10</a:t>
            </a:r>
            <a:r>
              <a:rPr dirty="0" sz="600" spc="-3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MN</a:t>
            </a:r>
            <a:endParaRPr sz="6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061985" y="709846"/>
            <a:ext cx="113284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5"/>
              </a:lnSpc>
            </a:pPr>
            <a:r>
              <a:rPr dirty="0" sz="600" spc="-30">
                <a:solidFill>
                  <a:srgbClr val="313134"/>
                </a:solidFill>
                <a:latin typeface="Arial"/>
                <a:cs typeface="Arial"/>
              </a:rPr>
              <a:t>F</a:t>
            </a:r>
            <a:r>
              <a:rPr dirty="0" sz="600" spc="-140">
                <a:solidFill>
                  <a:srgbClr val="313134"/>
                </a:solidFill>
                <a:latin typeface="Arial"/>
                <a:cs typeface="Arial"/>
              </a:rPr>
              <a:t>E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CH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600" spc="4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D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600" spc="-8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ANA</a:t>
            </a:r>
            <a:r>
              <a:rPr dirty="0" sz="600" spc="-10">
                <a:solidFill>
                  <a:srgbClr val="575757"/>
                </a:solidFill>
                <a:latin typeface="Arial"/>
                <a:cs typeface="Arial"/>
              </a:rPr>
              <a:t>u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S</a:t>
            </a:r>
            <a:r>
              <a:rPr dirty="0" sz="600" spc="2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575757"/>
                </a:solidFill>
                <a:latin typeface="Arial"/>
                <a:cs typeface="Arial"/>
              </a:rPr>
              <a:t>S:</a:t>
            </a:r>
            <a:r>
              <a:rPr dirty="0" sz="600" spc="1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dirty="0" sz="600" spc="-125">
                <a:solidFill>
                  <a:srgbClr val="313134"/>
                </a:solidFill>
                <a:latin typeface="Arial"/>
                <a:cs typeface="Arial"/>
              </a:rPr>
              <a:t>1</a:t>
            </a:r>
            <a:r>
              <a:rPr dirty="0" sz="600" spc="-50">
                <a:solidFill>
                  <a:srgbClr val="8A8A8A"/>
                </a:solidFill>
                <a:latin typeface="Arial"/>
                <a:cs typeface="Arial"/>
              </a:rPr>
              <a:t>1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dirty="0" sz="600" spc="25">
                <a:solidFill>
                  <a:srgbClr val="727272"/>
                </a:solidFill>
                <a:latin typeface="Arial"/>
                <a:cs typeface="Arial"/>
              </a:rPr>
              <a:t>2</a:t>
            </a:r>
            <a:r>
              <a:rPr dirty="0" sz="600">
                <a:solidFill>
                  <a:srgbClr val="727272"/>
                </a:solidFill>
                <a:latin typeface="Arial"/>
                <a:cs typeface="Arial"/>
              </a:rPr>
              <a:t>/</a:t>
            </a:r>
            <a:r>
              <a:rPr dirty="0" sz="600" spc="-10">
                <a:solidFill>
                  <a:srgbClr val="575757"/>
                </a:solidFill>
                <a:latin typeface="Arial"/>
                <a:cs typeface="Arial"/>
              </a:rPr>
              <a:t>2016</a:t>
            </a:r>
            <a:endParaRPr sz="600">
              <a:latin typeface="Arial"/>
              <a:cs typeface="Arial"/>
            </a:endParaRPr>
          </a:p>
          <a:p>
            <a:pPr marL="204470">
              <a:lnSpc>
                <a:spcPts val="1495"/>
              </a:lnSpc>
            </a:pPr>
            <a:r>
              <a:rPr dirty="0" sz="1500" spc="-135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500" spc="-265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500" spc="-175">
                <a:solidFill>
                  <a:srgbClr val="8A8A8A"/>
                </a:solidFill>
                <a:latin typeface="Times New Roman"/>
                <a:cs typeface="Times New Roman"/>
              </a:rPr>
              <a:t>....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477889" y="853280"/>
            <a:ext cx="16446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-20">
                <a:solidFill>
                  <a:srgbClr val="9C9C9C"/>
                </a:solidFill>
                <a:latin typeface="Times New Roman"/>
                <a:cs typeface="Times New Roman"/>
              </a:rPr>
              <a:t>lC</a:t>
            </a:r>
            <a:r>
              <a:rPr dirty="0" sz="450" spc="-8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450" spc="-20">
                <a:solidFill>
                  <a:srgbClr val="9C9C9C"/>
                </a:solidFill>
                <a:latin typeface="Times New Roman"/>
                <a:cs typeface="Times New Roman"/>
              </a:rPr>
              <a:t>O'C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701961" y="545277"/>
            <a:ext cx="349250" cy="37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50" spc="-55">
                <a:solidFill>
                  <a:srgbClr val="727272"/>
                </a:solidFill>
                <a:latin typeface="Times New Roman"/>
                <a:cs typeface="Times New Roman"/>
              </a:rPr>
              <a:t>-</a:t>
            </a:r>
            <a:r>
              <a:rPr dirty="0" sz="2750" spc="765">
                <a:solidFill>
                  <a:srgbClr val="727272"/>
                </a:solidFill>
                <a:latin typeface="Times New Roman"/>
                <a:cs typeface="Times New Roman"/>
              </a:rPr>
              <a:t>­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706529" y="614048"/>
            <a:ext cx="260985" cy="852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50" spc="75">
                <a:solidFill>
                  <a:srgbClr val="8A8A8A"/>
                </a:solidFill>
                <a:latin typeface="Arial"/>
                <a:cs typeface="Arial"/>
              </a:rPr>
              <a:t>·-</a:t>
            </a:r>
            <a:endParaRPr sz="25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780"/>
              </a:spcBef>
            </a:pPr>
            <a:r>
              <a:rPr dirty="0" sz="1800" spc="-16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1800" spc="-315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1800" spc="-195">
                <a:solidFill>
                  <a:srgbClr val="9C9C9C"/>
                </a:solidFill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126464" y="853280"/>
            <a:ext cx="16383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15">
                <a:solidFill>
                  <a:srgbClr val="9C9C9C"/>
                </a:solidFill>
                <a:latin typeface="Times New Roman"/>
                <a:cs typeface="Times New Roman"/>
              </a:rPr>
              <a:t>l!O'C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09593" y="984189"/>
            <a:ext cx="1028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14">
                <a:solidFill>
                  <a:srgbClr val="0F60DD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852151" y="1203061"/>
            <a:ext cx="958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60">
                <a:solidFill>
                  <a:srgbClr val="0F60DD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674021" y="1686632"/>
            <a:ext cx="69342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5">
                <a:solidFill>
                  <a:srgbClr val="2A4469"/>
                </a:solidFill>
                <a:latin typeface="Times New Roman"/>
                <a:cs typeface="Times New Roman"/>
              </a:rPr>
              <a:t>IS</a:t>
            </a:r>
            <a:r>
              <a:rPr dirty="0" sz="550" spc="5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25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40">
                <a:solidFill>
                  <a:srgbClr val="3B5980"/>
                </a:solidFill>
                <a:latin typeface="Times New Roman"/>
                <a:cs typeface="Times New Roman"/>
              </a:rPr>
              <a:t>GEORGL\</a:t>
            </a:r>
            <a:r>
              <a:rPr dirty="0" sz="550" spc="-30">
                <a:solidFill>
                  <a:srgbClr val="3B5980"/>
                </a:solidFill>
                <a:latin typeface="Times New Roman"/>
                <a:cs typeface="Times New Roman"/>
              </a:rPr>
              <a:t>$</a:t>
            </a:r>
            <a:r>
              <a:rPr dirty="0" sz="550" spc="2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70">
                <a:solidFill>
                  <a:srgbClr val="2A4469"/>
                </a:solidFill>
                <a:latin typeface="Times New Roman"/>
                <a:cs typeface="Times New Roman"/>
              </a:rPr>
              <a:t>D</a:t>
            </a:r>
            <a:r>
              <a:rPr dirty="0" sz="550" spc="-30">
                <a:solidFill>
                  <a:srgbClr val="2A4469"/>
                </a:solidFill>
                <a:latin typeface="Times New Roman"/>
                <a:cs typeface="Times New Roman"/>
              </a:rPr>
              <a:t>E</a:t>
            </a:r>
            <a:r>
              <a:rPr dirty="0" sz="550" spc="-114">
                <a:solidFill>
                  <a:srgbClr val="1A2A4B"/>
                </a:solidFill>
                <a:latin typeface="Times New Roman"/>
                <a:cs typeface="Times New Roman"/>
              </a:rPr>
              <a:t>L</a:t>
            </a:r>
            <a:r>
              <a:rPr dirty="0" sz="550" spc="-5">
                <a:solidFill>
                  <a:srgbClr val="1A2A4B"/>
                </a:solidFill>
                <a:latin typeface="Times New Roman"/>
                <a:cs typeface="Times New Roman"/>
              </a:rPr>
              <a:t> </a:t>
            </a:r>
            <a:r>
              <a:rPr dirty="0" sz="550" spc="-50">
                <a:solidFill>
                  <a:srgbClr val="3B5980"/>
                </a:solidFill>
                <a:latin typeface="Times New Roman"/>
                <a:cs typeface="Times New Roman"/>
              </a:rPr>
              <a:t>SUR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13677" y="1915234"/>
            <a:ext cx="22288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i="1">
                <a:solidFill>
                  <a:srgbClr val="9789B8"/>
                </a:solidFill>
                <a:latin typeface="Arial"/>
                <a:cs typeface="Arial"/>
              </a:rPr>
              <a:t>/</a:t>
            </a:r>
            <a:r>
              <a:rPr dirty="0" sz="2800" spc="-385" i="1">
                <a:solidFill>
                  <a:srgbClr val="9789B8"/>
                </a:solidFill>
                <a:latin typeface="Arial"/>
                <a:cs typeface="Arial"/>
              </a:rPr>
              <a:t> </a:t>
            </a:r>
            <a:r>
              <a:rPr dirty="0" sz="2800" spc="-459" i="1">
                <a:solidFill>
                  <a:srgbClr val="9789B8"/>
                </a:solidFill>
                <a:latin typeface="Arial"/>
                <a:cs typeface="Arial"/>
              </a:rPr>
              <a:t>"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843016" y="1881098"/>
            <a:ext cx="25717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355">
                <a:solidFill>
                  <a:srgbClr val="89609A"/>
                </a:solidFill>
                <a:latin typeface="Times New Roman"/>
                <a:cs typeface="Times New Roman"/>
              </a:rPr>
              <a:t>-</a:t>
            </a:r>
            <a:r>
              <a:rPr dirty="0" sz="900" spc="355">
                <a:solidFill>
                  <a:srgbClr val="89609A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89609A"/>
                </a:solidFill>
                <a:latin typeface="Times New Roman"/>
                <a:cs typeface="Times New Roman"/>
              </a:rPr>
              <a:t> </a:t>
            </a:r>
            <a:r>
              <a:rPr dirty="0" sz="2600" spc="-380">
                <a:solidFill>
                  <a:srgbClr val="D60F16"/>
                </a:solidFill>
                <a:latin typeface="Arial"/>
                <a:cs typeface="Arial"/>
              </a:rPr>
              <a:t>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509737" y="2402527"/>
            <a:ext cx="742315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35">
                <a:solidFill>
                  <a:srgbClr val="575757"/>
                </a:solidFill>
                <a:latin typeface="Times New Roman"/>
                <a:cs typeface="Times New Roman"/>
              </a:rPr>
              <a:t>,</a:t>
            </a:r>
            <a:r>
              <a:rPr dirty="0" sz="550" spc="-50">
                <a:solidFill>
                  <a:srgbClr val="2A4469"/>
                </a:solidFill>
                <a:latin typeface="Times New Roman"/>
                <a:cs typeface="Times New Roman"/>
              </a:rPr>
              <a:t>1'&gt;</a:t>
            </a:r>
            <a:r>
              <a:rPr dirty="0" sz="550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40">
                <a:solidFill>
                  <a:srgbClr val="2A4469"/>
                </a:solidFill>
                <a:latin typeface="Times New Roman"/>
                <a:cs typeface="Times New Roman"/>
              </a:rPr>
              <a:t> </a:t>
            </a:r>
            <a:r>
              <a:rPr dirty="0" sz="550" spc="-40">
                <a:solidFill>
                  <a:srgbClr val="3B5980"/>
                </a:solidFill>
                <a:latin typeface="Times New Roman"/>
                <a:cs typeface="Times New Roman"/>
              </a:rPr>
              <a:t>'i.6Nl"M'I</a:t>
            </a:r>
            <a:r>
              <a:rPr dirty="0" sz="550" spc="-55">
                <a:solidFill>
                  <a:srgbClr val="3B5980"/>
                </a:solidFill>
                <a:latin typeface="Times New Roman"/>
                <a:cs typeface="Times New Roman"/>
              </a:rPr>
              <a:t>C</a:t>
            </a:r>
            <a:r>
              <a:rPr dirty="0" sz="550" spc="-65">
                <a:solidFill>
                  <a:srgbClr val="1A2A4B"/>
                </a:solidFill>
                <a:latin typeface="Times New Roman"/>
                <a:cs typeface="Times New Roman"/>
              </a:rPr>
              <a:t>H</a:t>
            </a:r>
            <a:r>
              <a:rPr dirty="0" sz="550" spc="-5">
                <a:solidFill>
                  <a:srgbClr val="1A2A4B"/>
                </a:solidFill>
                <a:latin typeface="Times New Roman"/>
                <a:cs typeface="Times New Roman"/>
              </a:rPr>
              <a:t> </a:t>
            </a:r>
            <a:r>
              <a:rPr dirty="0" sz="500" spc="35">
                <a:solidFill>
                  <a:srgbClr val="2A4469"/>
                </a:solidFill>
                <a:latin typeface="Arial"/>
                <a:cs typeface="Arial"/>
              </a:rPr>
              <a:t>Off</a:t>
            </a:r>
            <a:r>
              <a:rPr dirty="0" sz="500">
                <a:solidFill>
                  <a:srgbClr val="2A4469"/>
                </a:solidFill>
                <a:latin typeface="Arial"/>
                <a:cs typeface="Arial"/>
              </a:rPr>
              <a:t> </a:t>
            </a:r>
            <a:r>
              <a:rPr dirty="0" sz="500" spc="15">
                <a:solidFill>
                  <a:srgbClr val="2A4469"/>
                </a:solidFill>
                <a:latin typeface="Arial"/>
                <a:cs typeface="Arial"/>
              </a:rPr>
              <a:t> </a:t>
            </a:r>
            <a:r>
              <a:rPr dirty="0" sz="550" spc="20">
                <a:solidFill>
                  <a:srgbClr val="3B5980"/>
                </a:solidFill>
                <a:latin typeface="Times New Roman"/>
                <a:cs typeface="Times New Roman"/>
              </a:rPr>
              <a:t>'</a:t>
            </a:r>
            <a:r>
              <a:rPr dirty="0" sz="550" spc="30">
                <a:solidFill>
                  <a:srgbClr val="3B5980"/>
                </a:solidFill>
                <a:latin typeface="Times New Roman"/>
                <a:cs typeface="Times New Roman"/>
              </a:rPr>
              <a:t>1</a:t>
            </a:r>
            <a:r>
              <a:rPr dirty="0" sz="550" spc="-35">
                <a:solidFill>
                  <a:srgbClr val="1A2A4B"/>
                </a:solidFill>
                <a:latin typeface="Times New Roman"/>
                <a:cs typeface="Times New Roman"/>
              </a:rPr>
              <a:t>J</a:t>
            </a:r>
            <a:r>
              <a:rPr dirty="0" sz="550" spc="-125">
                <a:solidFill>
                  <a:srgbClr val="2A4469"/>
                </a:solidFill>
                <a:latin typeface="Times New Roman"/>
                <a:cs typeface="Times New Roman"/>
              </a:rPr>
              <a:t>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788474" y="3020238"/>
            <a:ext cx="1022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40">
                <a:solidFill>
                  <a:srgbClr val="DD7E21"/>
                </a:solidFill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642318" y="4150308"/>
            <a:ext cx="16954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40" b="1">
                <a:solidFill>
                  <a:srgbClr val="8A8A8A"/>
                </a:solidFill>
                <a:latin typeface="Arial"/>
                <a:cs typeface="Arial"/>
              </a:rPr>
              <a:t>2</a:t>
            </a:r>
            <a:r>
              <a:rPr dirty="0" sz="400" spc="-65" b="1">
                <a:solidFill>
                  <a:srgbClr val="8A8A8A"/>
                </a:solidFill>
                <a:latin typeface="Arial"/>
                <a:cs typeface="Arial"/>
              </a:rPr>
              <a:t>S</a:t>
            </a:r>
            <a:r>
              <a:rPr dirty="0" sz="400" spc="-75" b="1">
                <a:solidFill>
                  <a:srgbClr val="AFAFAF"/>
                </a:solidFill>
                <a:latin typeface="Arial"/>
                <a:cs typeface="Arial"/>
              </a:rPr>
              <a:t>.OCO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331731" y="4909112"/>
            <a:ext cx="9652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30">
                <a:solidFill>
                  <a:srgbClr val="0F60DD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455321" y="6432098"/>
            <a:ext cx="1022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75">
                <a:solidFill>
                  <a:srgbClr val="DD7E21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600674" y="2285711"/>
            <a:ext cx="278765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50" spc="-1155">
                <a:solidFill>
                  <a:srgbClr val="5683B3"/>
                </a:solidFill>
                <a:latin typeface="Arial"/>
                <a:cs typeface="Arial"/>
              </a:rPr>
              <a:t>·</a:t>
            </a:r>
            <a:r>
              <a:rPr dirty="0" sz="4650" spc="45">
                <a:solidFill>
                  <a:srgbClr val="313134"/>
                </a:solidFill>
                <a:latin typeface="Arial"/>
                <a:cs typeface="Arial"/>
              </a:rPr>
              <a:t>-</a:t>
            </a:r>
            <a:endParaRPr sz="46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78804" y="2717156"/>
            <a:ext cx="66548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25">
                <a:solidFill>
                  <a:srgbClr val="1A2A4B"/>
                </a:solidFill>
                <a:latin typeface="Times New Roman"/>
                <a:cs typeface="Times New Roman"/>
              </a:rPr>
              <a:t>I</a:t>
            </a:r>
            <a:r>
              <a:rPr dirty="0" sz="550" spc="-15">
                <a:solidFill>
                  <a:srgbClr val="3B5980"/>
                </a:solidFill>
                <a:latin typeface="Times New Roman"/>
                <a:cs typeface="Times New Roman"/>
              </a:rPr>
              <a:t>S.</a:t>
            </a:r>
            <a:r>
              <a:rPr dirty="0" sz="550" spc="1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55">
                <a:solidFill>
                  <a:srgbClr val="3B5980"/>
                </a:solidFill>
                <a:latin typeface="Times New Roman"/>
                <a:cs typeface="Times New Roman"/>
              </a:rPr>
              <a:t>ORCAD.\</a:t>
            </a:r>
            <a:r>
              <a:rPr dirty="0" sz="550" spc="-50">
                <a:solidFill>
                  <a:srgbClr val="3B5980"/>
                </a:solidFill>
                <a:latin typeface="Times New Roman"/>
                <a:cs typeface="Times New Roman"/>
              </a:rPr>
              <a:t>S</a:t>
            </a:r>
            <a:r>
              <a:rPr dirty="0" sz="550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4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90">
                <a:solidFill>
                  <a:srgbClr val="3B5980"/>
                </a:solidFill>
                <a:latin typeface="Times New Roman"/>
                <a:cs typeface="Times New Roman"/>
              </a:rPr>
              <a:t>DEL</a:t>
            </a:r>
            <a:r>
              <a:rPr dirty="0" sz="550" spc="45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75">
                <a:solidFill>
                  <a:srgbClr val="3B5980"/>
                </a:solidFill>
                <a:latin typeface="Times New Roman"/>
                <a:cs typeface="Times New Roman"/>
              </a:rPr>
              <a:t>SUR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79288" y="3769499"/>
            <a:ext cx="164782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00"/>
              </a:lnSpc>
            </a:pPr>
            <a:r>
              <a:rPr dirty="0" sz="600" spc="-75">
                <a:solidFill>
                  <a:srgbClr val="444444"/>
                </a:solidFill>
                <a:latin typeface="Arial"/>
                <a:cs typeface="Arial"/>
              </a:rPr>
              <a:t>DEPARTAMENTO</a:t>
            </a:r>
            <a:r>
              <a:rPr dirty="0" sz="600" spc="-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75">
                <a:solidFill>
                  <a:srgbClr val="575757"/>
                </a:solidFill>
                <a:latin typeface="Arial"/>
                <a:cs typeface="Arial"/>
              </a:rPr>
              <a:t>METEOR</a:t>
            </a:r>
            <a:r>
              <a:rPr dirty="0" sz="600" spc="-40">
                <a:solidFill>
                  <a:srgbClr val="575757"/>
                </a:solidFill>
                <a:latin typeface="Arial"/>
                <a:cs typeface="Arial"/>
              </a:rPr>
              <a:t>O</a:t>
            </a:r>
            <a:r>
              <a:rPr dirty="0" sz="600" spc="-50">
                <a:solidFill>
                  <a:srgbClr val="313134"/>
                </a:solidFill>
                <a:latin typeface="Arial"/>
                <a:cs typeface="Arial"/>
              </a:rPr>
              <a:t>L</a:t>
            </a:r>
            <a:r>
              <a:rPr dirty="0" sz="600" spc="-120">
                <a:solidFill>
                  <a:srgbClr val="313134"/>
                </a:solidFill>
                <a:latin typeface="Arial"/>
                <a:cs typeface="Arial"/>
              </a:rPr>
              <a:t>O</a:t>
            </a:r>
            <a:r>
              <a:rPr dirty="0" sz="600">
                <a:solidFill>
                  <a:srgbClr val="575757"/>
                </a:solidFill>
                <a:latin typeface="Arial"/>
                <a:cs typeface="Arial"/>
              </a:rPr>
              <a:t>GiA</a:t>
            </a:r>
            <a:endParaRPr sz="600">
              <a:latin typeface="Arial"/>
              <a:cs typeface="Arial"/>
            </a:endParaRPr>
          </a:p>
          <a:p>
            <a:pPr algn="ctr" marL="12700" marR="5080">
              <a:lnSpc>
                <a:spcPts val="720"/>
              </a:lnSpc>
              <a:spcBef>
                <a:spcPts val="5"/>
              </a:spcBef>
            </a:pPr>
            <a:r>
              <a:rPr dirty="0" sz="600" spc="-85">
                <a:solidFill>
                  <a:srgbClr val="575757"/>
                </a:solidFill>
                <a:latin typeface="Arial"/>
                <a:cs typeface="Arial"/>
              </a:rPr>
              <a:t>S</a:t>
            </a:r>
            <a:r>
              <a:rPr dirty="0" sz="600" spc="-120">
                <a:solidFill>
                  <a:srgbClr val="313134"/>
                </a:solidFill>
                <a:latin typeface="Arial"/>
                <a:cs typeface="Arial"/>
              </a:rPr>
              <a:t>E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G</a:t>
            </a:r>
            <a:r>
              <a:rPr dirty="0" sz="600" spc="-45">
                <a:solidFill>
                  <a:srgbClr val="575757"/>
                </a:solidFill>
                <a:latin typeface="Arial"/>
                <a:cs typeface="Arial"/>
              </a:rPr>
              <a:t>U</a:t>
            </a:r>
            <a:r>
              <a:rPr dirty="0" sz="600" spc="3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210">
                <a:solidFill>
                  <a:srgbClr val="313134"/>
                </a:solidFill>
                <a:latin typeface="Arial"/>
                <a:cs typeface="Arial"/>
              </a:rPr>
              <a:t>M</a:t>
            </a:r>
            <a:r>
              <a:rPr dirty="0" sz="600" spc="-165">
                <a:solidFill>
                  <a:srgbClr val="575757"/>
                </a:solidFill>
                <a:latin typeface="Arial"/>
                <a:cs typeface="Arial"/>
              </a:rPr>
              <a:t>I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ENTO</a:t>
            </a:r>
            <a:r>
              <a:rPr dirty="0" sz="600" spc="-1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727272"/>
                </a:solidFill>
                <a:latin typeface="Arial"/>
                <a:cs typeface="Arial"/>
              </a:rPr>
              <a:t>D</a:t>
            </a:r>
            <a:r>
              <a:rPr dirty="0" sz="600" spc="-55">
                <a:solidFill>
                  <a:srgbClr val="575757"/>
                </a:solidFill>
                <a:latin typeface="Arial"/>
                <a:cs typeface="Arial"/>
              </a:rPr>
              <a:t>E</a:t>
            </a:r>
            <a:r>
              <a:rPr dirty="0" sz="600" spc="-9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40">
                <a:solidFill>
                  <a:srgbClr val="444444"/>
                </a:solidFill>
                <a:latin typeface="Arial"/>
                <a:cs typeface="Arial"/>
              </a:rPr>
              <a:t>TIMPANOS</a:t>
            </a:r>
            <a:r>
              <a:rPr dirty="0" sz="600" spc="8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80">
                <a:solidFill>
                  <a:srgbClr val="575757"/>
                </a:solidFill>
                <a:latin typeface="Arial"/>
                <a:cs typeface="Arial"/>
              </a:rPr>
              <a:t>MAYORES</a:t>
            </a:r>
            <a:r>
              <a:rPr dirty="0" sz="600" spc="-3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575757"/>
                </a:solidFill>
                <a:latin typeface="Arial"/>
                <a:cs typeface="Arial"/>
              </a:rPr>
              <a:t>A</a:t>
            </a:r>
            <a:r>
              <a:rPr dirty="0" sz="60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12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600" spc="45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dirty="0" sz="6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444444"/>
                </a:solidFill>
                <a:latin typeface="Arial"/>
                <a:cs typeface="Arial"/>
              </a:rPr>
              <a:t>MN</a:t>
            </a:r>
            <a:r>
              <a:rPr dirty="0" sz="600" spc="-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85">
                <a:solidFill>
                  <a:srgbClr val="444444"/>
                </a:solidFill>
                <a:latin typeface="Arial"/>
                <a:cs typeface="Arial"/>
              </a:rPr>
              <a:t>FECHA</a:t>
            </a:r>
            <a:r>
              <a:rPr dirty="0" sz="600" spc="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575757"/>
                </a:solidFill>
                <a:latin typeface="Arial"/>
                <a:cs typeface="Arial"/>
              </a:rPr>
              <a:t>DE</a:t>
            </a:r>
            <a:r>
              <a:rPr dirty="0" sz="600" spc="-8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575757"/>
                </a:solidFill>
                <a:latin typeface="Arial"/>
                <a:cs typeface="Arial"/>
              </a:rPr>
              <a:t>ANA</a:t>
            </a:r>
            <a:r>
              <a:rPr dirty="0" sz="600" spc="-45">
                <a:solidFill>
                  <a:srgbClr val="575757"/>
                </a:solidFill>
                <a:latin typeface="Arial"/>
                <a:cs typeface="Arial"/>
              </a:rPr>
              <a:t>U</a:t>
            </a:r>
            <a:r>
              <a:rPr dirty="0" sz="600" spc="-225">
                <a:solidFill>
                  <a:srgbClr val="575757"/>
                </a:solidFill>
                <a:latin typeface="Arial"/>
                <a:cs typeface="Arial"/>
              </a:rPr>
              <a:t>S</a:t>
            </a:r>
            <a:r>
              <a:rPr dirty="0" sz="600" spc="-165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dirty="0" sz="600" spc="-20">
                <a:solidFill>
                  <a:srgbClr val="575757"/>
                </a:solidFill>
                <a:latin typeface="Arial"/>
                <a:cs typeface="Arial"/>
              </a:rPr>
              <a:t>S:</a:t>
            </a:r>
            <a:r>
              <a:rPr dirty="0" sz="600" spc="-2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575757"/>
                </a:solidFill>
                <a:latin typeface="Times New Roman"/>
                <a:cs typeface="Times New Roman"/>
              </a:rPr>
              <a:t>0</a:t>
            </a:r>
            <a:r>
              <a:rPr dirty="0" sz="650" spc="-60">
                <a:solidFill>
                  <a:srgbClr val="575757"/>
                </a:solidFill>
                <a:latin typeface="Times New Roman"/>
                <a:cs typeface="Times New Roman"/>
              </a:rPr>
              <a:t>4</a:t>
            </a:r>
            <a:r>
              <a:rPr dirty="0" sz="650" spc="70">
                <a:solidFill>
                  <a:srgbClr val="8A8A8A"/>
                </a:solidFill>
                <a:latin typeface="Times New Roman"/>
                <a:cs typeface="Times New Roman"/>
              </a:rPr>
              <a:t>/</a:t>
            </a:r>
            <a:r>
              <a:rPr dirty="0" sz="650" spc="15">
                <a:solidFill>
                  <a:srgbClr val="575757"/>
                </a:solidFill>
                <a:latin typeface="Times New Roman"/>
                <a:cs typeface="Times New Roman"/>
              </a:rPr>
              <a:t>0</a:t>
            </a:r>
            <a:r>
              <a:rPr dirty="0" sz="650" spc="-25">
                <a:solidFill>
                  <a:srgbClr val="575757"/>
                </a:solidFill>
                <a:latin typeface="Times New Roman"/>
                <a:cs typeface="Times New Roman"/>
              </a:rPr>
              <a:t>4</a:t>
            </a:r>
            <a:r>
              <a:rPr dirty="0" sz="650" spc="30">
                <a:solidFill>
                  <a:srgbClr val="8A8A8A"/>
                </a:solidFill>
                <a:latin typeface="Times New Roman"/>
                <a:cs typeface="Times New Roman"/>
              </a:rPr>
              <a:t>/</a:t>
            </a:r>
            <a:r>
              <a:rPr dirty="0" sz="650" spc="-10">
                <a:solidFill>
                  <a:srgbClr val="575757"/>
                </a:solidFill>
                <a:latin typeface="Times New Roman"/>
                <a:cs typeface="Times New Roman"/>
              </a:rPr>
              <a:t>2</a:t>
            </a:r>
            <a:r>
              <a:rPr dirty="0" sz="650" spc="30">
                <a:solidFill>
                  <a:srgbClr val="313134"/>
                </a:solidFill>
                <a:latin typeface="Times New Roman"/>
                <a:cs typeface="Times New Roman"/>
              </a:rPr>
              <a:t>0</a:t>
            </a:r>
            <a:r>
              <a:rPr dirty="0" sz="650" spc="-5">
                <a:solidFill>
                  <a:srgbClr val="313134"/>
                </a:solidFill>
                <a:latin typeface="Times New Roman"/>
                <a:cs typeface="Times New Roman"/>
              </a:rPr>
              <a:t>1</a:t>
            </a:r>
            <a:r>
              <a:rPr dirty="0" sz="650" spc="10">
                <a:solidFill>
                  <a:srgbClr val="575757"/>
                </a:solidFill>
                <a:latin typeface="Times New Roman"/>
                <a:cs typeface="Times New Roman"/>
              </a:rPr>
              <a:t>6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678321" y="4138135"/>
            <a:ext cx="17716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5">
                <a:solidFill>
                  <a:srgbClr val="727272"/>
                </a:solidFill>
                <a:latin typeface="Arial"/>
                <a:cs typeface="Arial"/>
              </a:rPr>
              <a:t>"</a:t>
            </a:r>
            <a:r>
              <a:rPr dirty="0" sz="1050" spc="-120">
                <a:solidFill>
                  <a:srgbClr val="9C9C9C"/>
                </a:solidFill>
                <a:latin typeface="Arial"/>
                <a:cs typeface="Arial"/>
              </a:rPr>
              <a:t>·"°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582672" y="4566300"/>
            <a:ext cx="1022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5">
                <a:solidFill>
                  <a:srgbClr val="6B9ECF"/>
                </a:solidFill>
                <a:latin typeface="Arial"/>
                <a:cs typeface="Arial"/>
              </a:rPr>
              <a:t>/</a:t>
            </a:r>
            <a:endParaRPr sz="7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061985" y="4758637"/>
            <a:ext cx="770255" cy="806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735">
              <a:lnSpc>
                <a:spcPts val="1400"/>
              </a:lnSpc>
            </a:pPr>
            <a:r>
              <a:rPr dirty="0" sz="1500" spc="30">
                <a:solidFill>
                  <a:srgbClr val="D60F16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4040"/>
              </a:lnSpc>
            </a:pPr>
            <a:r>
              <a:rPr dirty="0" baseline="-15765" sz="5550" spc="-585">
                <a:solidFill>
                  <a:srgbClr val="3D9538"/>
                </a:solidFill>
                <a:latin typeface="Arial"/>
                <a:cs typeface="Arial"/>
              </a:rPr>
              <a:t>.</a:t>
            </a:r>
            <a:r>
              <a:rPr dirty="0" sz="550" spc="-5">
                <a:solidFill>
                  <a:srgbClr val="2A4469"/>
                </a:solidFill>
                <a:latin typeface="Times New Roman"/>
                <a:cs typeface="Times New Roman"/>
              </a:rPr>
              <a:t>IS</a:t>
            </a:r>
            <a:r>
              <a:rPr dirty="0" sz="550" spc="-120">
                <a:solidFill>
                  <a:srgbClr val="2A4469"/>
                </a:solidFill>
                <a:latin typeface="Times New Roman"/>
                <a:cs typeface="Times New Roman"/>
              </a:rPr>
              <a:t>.</a:t>
            </a:r>
            <a:r>
              <a:rPr dirty="0" baseline="-37634" sz="2325" spc="-405">
                <a:solidFill>
                  <a:srgbClr val="5683B3"/>
                </a:solidFill>
                <a:latin typeface="Times New Roman"/>
                <a:cs typeface="Times New Roman"/>
              </a:rPr>
              <a:t>-</a:t>
            </a:r>
            <a:r>
              <a:rPr dirty="0" sz="550" spc="-50">
                <a:solidFill>
                  <a:srgbClr val="3B5980"/>
                </a:solidFill>
                <a:latin typeface="Times New Roman"/>
                <a:cs typeface="Times New Roman"/>
              </a:rPr>
              <a:t>GEORGlAS</a:t>
            </a:r>
            <a:r>
              <a:rPr dirty="0" sz="550" spc="20">
                <a:solidFill>
                  <a:srgbClr val="3B5980"/>
                </a:solidFill>
                <a:latin typeface="Times New Roman"/>
                <a:cs typeface="Times New Roman"/>
              </a:rPr>
              <a:t> </a:t>
            </a:r>
            <a:r>
              <a:rPr dirty="0" sz="550" spc="-90">
                <a:solidFill>
                  <a:srgbClr val="3B5980"/>
                </a:solidFill>
                <a:latin typeface="Times New Roman"/>
                <a:cs typeface="Times New Roman"/>
              </a:rPr>
              <a:t>D</a:t>
            </a:r>
            <a:r>
              <a:rPr dirty="0" sz="550" spc="-45">
                <a:solidFill>
                  <a:srgbClr val="3B5980"/>
                </a:solidFill>
                <a:latin typeface="Times New Roman"/>
                <a:cs typeface="Times New Roman"/>
              </a:rPr>
              <a:t>E</a:t>
            </a:r>
            <a:r>
              <a:rPr dirty="0" sz="550" spc="-80">
                <a:solidFill>
                  <a:srgbClr val="1A2A4B"/>
                </a:solidFill>
                <a:latin typeface="Times New Roman"/>
                <a:cs typeface="Times New Roman"/>
              </a:rPr>
              <a:t>L</a:t>
            </a:r>
            <a:r>
              <a:rPr dirty="0" sz="550" spc="-5">
                <a:solidFill>
                  <a:srgbClr val="1A2A4B"/>
                </a:solidFill>
                <a:latin typeface="Times New Roman"/>
                <a:cs typeface="Times New Roman"/>
              </a:rPr>
              <a:t> </a:t>
            </a:r>
            <a:r>
              <a:rPr dirty="0" sz="550" spc="-65">
                <a:solidFill>
                  <a:srgbClr val="3B5980"/>
                </a:solidFill>
                <a:latin typeface="Times New Roman"/>
                <a:cs typeface="Times New Roman"/>
              </a:rPr>
              <a:t>SUR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775041" y="5394881"/>
            <a:ext cx="16573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-45">
                <a:solidFill>
                  <a:srgbClr val="8A8A8A"/>
                </a:solidFill>
                <a:latin typeface="Times New Roman"/>
                <a:cs typeface="Times New Roman"/>
              </a:rPr>
              <a:t>SO.D'S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784176" y="6282723"/>
            <a:ext cx="17018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10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400" spc="-155">
                <a:solidFill>
                  <a:srgbClr val="8A8A8A"/>
                </a:solidFill>
                <a:latin typeface="Times New Roman"/>
                <a:cs typeface="Times New Roman"/>
              </a:rPr>
              <a:t>..</a:t>
            </a:r>
            <a:r>
              <a:rPr dirty="0" sz="1400" spc="-250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400" spc="-105">
                <a:solidFill>
                  <a:srgbClr val="AFAFAF"/>
                </a:solidFill>
                <a:latin typeface="Times New Roman"/>
                <a:cs typeface="Times New Roman"/>
              </a:rPr>
              <a:t>..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8620" y="2752344"/>
            <a:ext cx="5710428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0328" y="5458967"/>
            <a:ext cx="589788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4539" y="6460235"/>
            <a:ext cx="516636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2927" y="6533388"/>
            <a:ext cx="512063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6680" y="1010411"/>
            <a:ext cx="589787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60919" y="5312664"/>
            <a:ext cx="370331" cy="393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0895" y="1565910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 h="0">
                <a:moveTo>
                  <a:pt x="0" y="0"/>
                </a:moveTo>
                <a:lnTo>
                  <a:pt x="8097011" y="0"/>
                </a:lnTo>
              </a:path>
            </a:pathLst>
          </a:custGeom>
          <a:ln w="54864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62188" y="1527047"/>
            <a:ext cx="0" cy="5217160"/>
          </a:xfrm>
          <a:custGeom>
            <a:avLst/>
            <a:gdLst/>
            <a:ahLst/>
            <a:cxnLst/>
            <a:rect l="l" t="t" r="r" b="b"/>
            <a:pathLst>
              <a:path w="0" h="5217159">
                <a:moveTo>
                  <a:pt x="0" y="5216652"/>
                </a:moveTo>
                <a:lnTo>
                  <a:pt x="0" y="0"/>
                </a:lnTo>
              </a:path>
            </a:pathLst>
          </a:custGeom>
          <a:ln w="32004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7472" y="1527047"/>
            <a:ext cx="0" cy="5217160"/>
          </a:xfrm>
          <a:custGeom>
            <a:avLst/>
            <a:gdLst/>
            <a:ahLst/>
            <a:cxnLst/>
            <a:rect l="l" t="t" r="r" b="b"/>
            <a:pathLst>
              <a:path w="0" h="5217159">
                <a:moveTo>
                  <a:pt x="0" y="5216652"/>
                </a:moveTo>
                <a:lnTo>
                  <a:pt x="0" y="0"/>
                </a:lnTo>
              </a:path>
            </a:pathLst>
          </a:custGeom>
          <a:ln w="50292">
            <a:solidFill>
              <a:srgbClr val="0F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0895" y="6707123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 h="0">
                <a:moveTo>
                  <a:pt x="0" y="0"/>
                </a:moveTo>
                <a:lnTo>
                  <a:pt x="8097011" y="0"/>
                </a:lnTo>
              </a:path>
            </a:pathLst>
          </a:custGeom>
          <a:ln w="45720">
            <a:solidFill>
              <a:srgbClr val="030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01900" y="627332"/>
            <a:ext cx="334137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30225">
              <a:lnSpc>
                <a:spcPts val="1400"/>
              </a:lnSpc>
            </a:pPr>
            <a:r>
              <a:rPr dirty="0" sz="1200" spc="-90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1200" spc="-160">
                <a:solidFill>
                  <a:srgbClr val="07080E"/>
                </a:solidFill>
                <a:latin typeface="Arial"/>
                <a:cs typeface="Arial"/>
              </a:rPr>
              <a:t>E</a:t>
            </a:r>
            <a:r>
              <a:rPr dirty="0" sz="1200" spc="-125">
                <a:solidFill>
                  <a:srgbClr val="07080E"/>
                </a:solidFill>
                <a:latin typeface="Arial"/>
                <a:cs typeface="Arial"/>
              </a:rPr>
              <a:t>PAR</a:t>
            </a:r>
            <a:r>
              <a:rPr dirty="0" sz="1200" spc="-270">
                <a:solidFill>
                  <a:srgbClr val="07080E"/>
                </a:solidFill>
                <a:latin typeface="Arial"/>
                <a:cs typeface="Arial"/>
              </a:rPr>
              <a:t>T</a:t>
            </a:r>
            <a:r>
              <a:rPr dirty="0" sz="1200" spc="-105">
                <a:solidFill>
                  <a:srgbClr val="07080E"/>
                </a:solidFill>
                <a:latin typeface="Arial"/>
                <a:cs typeface="Arial"/>
              </a:rPr>
              <a:t>AMEN</a:t>
            </a:r>
            <a:r>
              <a:rPr dirty="0" sz="1200" spc="-45">
                <a:solidFill>
                  <a:srgbClr val="07080E"/>
                </a:solidFill>
                <a:latin typeface="Arial"/>
                <a:cs typeface="Arial"/>
              </a:rPr>
              <a:t>T</a:t>
            </a:r>
            <a:r>
              <a:rPr dirty="0" sz="1200" spc="-70">
                <a:solidFill>
                  <a:srgbClr val="07080E"/>
                </a:solidFill>
                <a:latin typeface="Arial"/>
                <a:cs typeface="Arial"/>
              </a:rPr>
              <a:t>O</a:t>
            </a:r>
            <a:r>
              <a:rPr dirty="0" sz="1200" spc="1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07080E"/>
                </a:solidFill>
                <a:latin typeface="Arial"/>
                <a:cs typeface="Arial"/>
              </a:rPr>
              <a:t>ME</a:t>
            </a:r>
            <a:r>
              <a:rPr dirty="0" sz="1200" spc="-135">
                <a:solidFill>
                  <a:srgbClr val="07080E"/>
                </a:solidFill>
                <a:latin typeface="Arial"/>
                <a:cs typeface="Arial"/>
              </a:rPr>
              <a:t>T</a:t>
            </a:r>
            <a:r>
              <a:rPr dirty="0" sz="1200" spc="-165">
                <a:solidFill>
                  <a:srgbClr val="07080E"/>
                </a:solidFill>
                <a:latin typeface="Arial"/>
                <a:cs typeface="Arial"/>
              </a:rPr>
              <a:t>E</a:t>
            </a:r>
            <a:r>
              <a:rPr dirty="0" sz="1200" spc="-110">
                <a:solidFill>
                  <a:srgbClr val="07080E"/>
                </a:solidFill>
                <a:latin typeface="Arial"/>
                <a:cs typeface="Arial"/>
              </a:rPr>
              <a:t>ORO</a:t>
            </a:r>
            <a:r>
              <a:rPr dirty="0" sz="1200" spc="-155">
                <a:solidFill>
                  <a:srgbClr val="07080E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07080E"/>
                </a:solidFill>
                <a:latin typeface="Arial"/>
                <a:cs typeface="Arial"/>
              </a:rPr>
              <a:t>OG</a:t>
            </a:r>
            <a:r>
              <a:rPr dirty="0" sz="1200" spc="-135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200" spc="-114">
                <a:solidFill>
                  <a:srgbClr val="07080E"/>
                </a:solidFill>
                <a:latin typeface="Arial"/>
                <a:cs typeface="Arial"/>
              </a:rPr>
              <a:t>A</a:t>
            </a:r>
            <a:r>
              <a:rPr dirty="0" sz="1200" spc="-5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05">
                <a:solidFill>
                  <a:srgbClr val="07080E"/>
                </a:solidFill>
                <a:latin typeface="Arial"/>
                <a:cs typeface="Arial"/>
              </a:rPr>
              <a:t>SEGU</a:t>
            </a:r>
            <a:r>
              <a:rPr dirty="0" sz="1200" spc="20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07080E"/>
                </a:solidFill>
                <a:latin typeface="Arial"/>
                <a:cs typeface="Arial"/>
              </a:rPr>
              <a:t>M</a:t>
            </a:r>
            <a:r>
              <a:rPr dirty="0" sz="1200" spc="-35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200" spc="-105">
                <a:solidFill>
                  <a:srgbClr val="07080E"/>
                </a:solidFill>
                <a:latin typeface="Arial"/>
                <a:cs typeface="Arial"/>
              </a:rPr>
              <a:t>E</a:t>
            </a:r>
            <a:r>
              <a:rPr dirty="0" sz="1200" spc="-240">
                <a:solidFill>
                  <a:srgbClr val="07080E"/>
                </a:solidFill>
                <a:latin typeface="Arial"/>
                <a:cs typeface="Arial"/>
              </a:rPr>
              <a:t>N</a:t>
            </a:r>
            <a:r>
              <a:rPr dirty="0" sz="1200" spc="-45">
                <a:solidFill>
                  <a:srgbClr val="07080E"/>
                </a:solidFill>
                <a:latin typeface="Arial"/>
                <a:cs typeface="Arial"/>
              </a:rPr>
              <a:t>TO</a:t>
            </a:r>
            <a:r>
              <a:rPr dirty="0" sz="1200" spc="8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07080E"/>
                </a:solidFill>
                <a:latin typeface="Arial"/>
                <a:cs typeface="Arial"/>
              </a:rPr>
              <a:t>DE</a:t>
            </a:r>
            <a:r>
              <a:rPr dirty="0" sz="1200" spc="-12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20">
                <a:solidFill>
                  <a:srgbClr val="07080E"/>
                </a:solidFill>
                <a:latin typeface="Arial"/>
                <a:cs typeface="Arial"/>
              </a:rPr>
              <a:t>TEMPANOS</a:t>
            </a:r>
            <a:r>
              <a:rPr dirty="0" sz="120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5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40">
                <a:solidFill>
                  <a:srgbClr val="07080E"/>
                </a:solidFill>
                <a:latin typeface="Arial"/>
                <a:cs typeface="Arial"/>
              </a:rPr>
              <a:t>MAYORES</a:t>
            </a:r>
            <a:r>
              <a:rPr dirty="0" sz="1200" spc="-3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7080E"/>
                </a:solidFill>
                <a:latin typeface="Arial"/>
                <a:cs typeface="Arial"/>
              </a:rPr>
              <a:t>A</a:t>
            </a:r>
            <a:r>
              <a:rPr dirty="0" sz="1200" spc="15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95">
                <a:solidFill>
                  <a:srgbClr val="07080E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07080E"/>
                </a:solidFill>
                <a:latin typeface="Arial"/>
                <a:cs typeface="Arial"/>
              </a:rPr>
              <a:t>0</a:t>
            </a:r>
            <a:r>
              <a:rPr dirty="0" sz="120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7080E"/>
                </a:solidFill>
                <a:latin typeface="Arial"/>
                <a:cs typeface="Arial"/>
              </a:rPr>
              <a:t>MN</a:t>
            </a:r>
            <a:endParaRPr sz="1200">
              <a:latin typeface="Arial"/>
              <a:cs typeface="Arial"/>
            </a:endParaRPr>
          </a:p>
          <a:p>
            <a:pPr marL="551815">
              <a:lnSpc>
                <a:spcPts val="1435"/>
              </a:lnSpc>
            </a:pPr>
            <a:r>
              <a:rPr dirty="0" sz="1200" spc="-135">
                <a:solidFill>
                  <a:srgbClr val="07080E"/>
                </a:solidFill>
                <a:latin typeface="Arial"/>
                <a:cs typeface="Arial"/>
              </a:rPr>
              <a:t>FECHA</a:t>
            </a:r>
            <a:r>
              <a:rPr dirty="0" sz="1200" spc="10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07080E"/>
                </a:solidFill>
                <a:latin typeface="Arial"/>
                <a:cs typeface="Arial"/>
              </a:rPr>
              <a:t>DE</a:t>
            </a:r>
            <a:r>
              <a:rPr dirty="0" sz="1200" spc="-9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7080E"/>
                </a:solidFill>
                <a:latin typeface="Arial"/>
                <a:cs typeface="Arial"/>
              </a:rPr>
              <a:t>ANALIS</a:t>
            </a:r>
            <a:r>
              <a:rPr dirty="0" sz="1200" spc="45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200" spc="-80">
                <a:solidFill>
                  <a:srgbClr val="07080E"/>
                </a:solidFill>
                <a:latin typeface="Arial"/>
                <a:cs typeface="Arial"/>
              </a:rPr>
              <a:t>S:</a:t>
            </a:r>
            <a:r>
              <a:rPr dirty="0" sz="1200" spc="8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07080E"/>
                </a:solidFill>
                <a:latin typeface="Arial"/>
                <a:cs typeface="Arial"/>
              </a:rPr>
              <a:t>0</a:t>
            </a:r>
            <a:r>
              <a:rPr dirty="0" sz="1200" spc="-75">
                <a:solidFill>
                  <a:srgbClr val="07080E"/>
                </a:solidFill>
                <a:latin typeface="Arial"/>
                <a:cs typeface="Arial"/>
              </a:rPr>
              <a:t>9</a:t>
            </a:r>
            <a:r>
              <a:rPr dirty="0" sz="1200" spc="85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dirty="0" sz="1200" spc="-2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080E"/>
                </a:solidFill>
                <a:latin typeface="Arial"/>
                <a:cs typeface="Arial"/>
              </a:rPr>
              <a:t>0</a:t>
            </a:r>
            <a:r>
              <a:rPr dirty="0" sz="1200" spc="-114">
                <a:solidFill>
                  <a:srgbClr val="07080E"/>
                </a:solidFill>
                <a:latin typeface="Arial"/>
                <a:cs typeface="Arial"/>
              </a:rPr>
              <a:t>5</a:t>
            </a:r>
            <a:r>
              <a:rPr dirty="0" sz="1200" spc="85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dirty="0" sz="1200" spc="-18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07080E"/>
                </a:solidFill>
                <a:latin typeface="Arial"/>
                <a:cs typeface="Arial"/>
              </a:rPr>
              <a:t>20</a:t>
            </a:r>
            <a:r>
              <a:rPr dirty="0" sz="1200" spc="-75">
                <a:solidFill>
                  <a:srgbClr val="07080E"/>
                </a:solidFill>
                <a:latin typeface="Arial"/>
                <a:cs typeface="Arial"/>
              </a:rPr>
              <a:t>1</a:t>
            </a:r>
            <a:r>
              <a:rPr dirty="0" sz="1200" spc="-10">
                <a:solidFill>
                  <a:srgbClr val="07080E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4872" y="1405161"/>
            <a:ext cx="3098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545454"/>
                </a:solidFill>
                <a:latin typeface="Times New Roman"/>
                <a:cs typeface="Times New Roman"/>
              </a:rPr>
              <a:t>4</a:t>
            </a:r>
            <a:r>
              <a:rPr dirty="0" sz="800" spc="30">
                <a:solidFill>
                  <a:srgbClr val="262626"/>
                </a:solidFill>
                <a:latin typeface="Times New Roman"/>
                <a:cs typeface="Times New Roman"/>
              </a:rPr>
              <a:t>5</a:t>
            </a:r>
            <a:r>
              <a:rPr dirty="0" sz="800" spc="-25">
                <a:solidFill>
                  <a:srgbClr val="07080E"/>
                </a:solidFill>
                <a:latin typeface="Times New Roman"/>
                <a:cs typeface="Times New Roman"/>
              </a:rPr>
              <a:t>.</a:t>
            </a:r>
            <a:r>
              <a:rPr dirty="0" sz="800" spc="30">
                <a:solidFill>
                  <a:srgbClr val="646464"/>
                </a:solidFill>
                <a:latin typeface="Times New Roman"/>
                <a:cs typeface="Times New Roman"/>
              </a:rPr>
              <a:t>0°0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5032" y="1405161"/>
            <a:ext cx="3143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424242"/>
                </a:solidFill>
                <a:latin typeface="Times New Roman"/>
                <a:cs typeface="Times New Roman"/>
              </a:rPr>
              <a:t>4</a:t>
            </a:r>
            <a:r>
              <a:rPr dirty="0" sz="800" spc="-5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5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800">
                <a:solidFill>
                  <a:srgbClr val="262626"/>
                </a:solidFill>
                <a:latin typeface="Times New Roman"/>
                <a:cs typeface="Times New Roman"/>
              </a:rPr>
              <a:t>0</a:t>
            </a:r>
            <a:r>
              <a:rPr dirty="0" sz="800" spc="-40">
                <a:solidFill>
                  <a:srgbClr val="646464"/>
                </a:solidFill>
                <a:latin typeface="Times New Roman"/>
                <a:cs typeface="Times New Roman"/>
              </a:rPr>
              <a:t>°</a:t>
            </a:r>
            <a:r>
              <a:rPr dirty="0" sz="800" spc="18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8908" y="1405161"/>
            <a:ext cx="313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262626"/>
                </a:solidFill>
                <a:latin typeface="Times New Roman"/>
                <a:cs typeface="Times New Roman"/>
              </a:rPr>
              <a:t>35</a:t>
            </a:r>
            <a:r>
              <a:rPr dirty="0" sz="800" spc="-5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800" spc="-1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646464"/>
                </a:solidFill>
                <a:latin typeface="Times New Roman"/>
                <a:cs typeface="Times New Roman"/>
              </a:rPr>
              <a:t>°</a:t>
            </a:r>
            <a:r>
              <a:rPr dirty="0" sz="800" spc="14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3932" y="1405161"/>
            <a:ext cx="3098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0">
                <a:solidFill>
                  <a:srgbClr val="424242"/>
                </a:solidFill>
                <a:latin typeface="Times New Roman"/>
                <a:cs typeface="Times New Roman"/>
              </a:rPr>
              <a:t>30.</a:t>
            </a:r>
            <a:r>
              <a:rPr dirty="0" sz="800" spc="15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-40">
                <a:solidFill>
                  <a:srgbClr val="646464"/>
                </a:solidFill>
                <a:latin typeface="Times New Roman"/>
                <a:cs typeface="Times New Roman"/>
              </a:rPr>
              <a:t>°</a:t>
            </a:r>
            <a:r>
              <a:rPr dirty="0" sz="800" spc="18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37423" y="1728053"/>
            <a:ext cx="3067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25">
                <a:solidFill>
                  <a:srgbClr val="416997"/>
                </a:solidFill>
                <a:latin typeface="Arial"/>
                <a:cs typeface="Arial"/>
              </a:rPr>
              <a:t>·</a:t>
            </a:r>
            <a:r>
              <a:rPr dirty="0" sz="900" spc="-90">
                <a:solidFill>
                  <a:srgbClr val="416997"/>
                </a:solidFill>
                <a:latin typeface="Arial"/>
                <a:cs typeface="Arial"/>
              </a:rPr>
              <a:t>·</a:t>
            </a:r>
            <a:r>
              <a:rPr dirty="0" sz="900" spc="-20">
                <a:solidFill>
                  <a:srgbClr val="1C3F6D"/>
                </a:solidFill>
                <a:latin typeface="Arial"/>
                <a:cs typeface="Arial"/>
              </a:rPr>
              <a:t>·</a:t>
            </a:r>
            <a:r>
              <a:rPr dirty="0" sz="550" spc="-5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550" spc="-2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550" spc="-10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40">
                <a:solidFill>
                  <a:srgbClr val="2A5080"/>
                </a:solidFill>
                <a:latin typeface="Arial"/>
                <a:cs typeface="Arial"/>
              </a:rPr>
              <a:t>:</a:t>
            </a:r>
            <a:r>
              <a:rPr dirty="0" sz="900" spc="-75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900" spc="40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900" spc="-150">
                <a:solidFill>
                  <a:srgbClr val="082B5B"/>
                </a:solidFill>
                <a:latin typeface="Arial"/>
                <a:cs typeface="Arial"/>
              </a:rPr>
              <a:t> </a:t>
            </a:r>
            <a:r>
              <a:rPr dirty="0" sz="500" spc="75">
                <a:solidFill>
                  <a:srgbClr val="2A5080"/>
                </a:solidFill>
                <a:latin typeface="Times New Roman"/>
                <a:cs typeface="Times New Roman"/>
              </a:rPr>
              <a:t>•.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7211" y="5745334"/>
            <a:ext cx="3016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solidFill>
                  <a:srgbClr val="262626"/>
                </a:solidFill>
                <a:latin typeface="Times New Roman"/>
                <a:cs typeface="Times New Roman"/>
              </a:rPr>
              <a:t>ss.</a:t>
            </a:r>
            <a:r>
              <a:rPr dirty="0" sz="1100" spc="-114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100" spc="-5">
                <a:solidFill>
                  <a:srgbClr val="545454"/>
                </a:solidFill>
                <a:latin typeface="Times New Roman"/>
                <a:cs typeface="Times New Roman"/>
              </a:rPr>
              <a:t>•s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3379" y="1531564"/>
            <a:ext cx="13525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14">
                <a:solidFill>
                  <a:srgbClr val="07080E"/>
                </a:solidFill>
                <a:latin typeface="Times New Roman"/>
                <a:cs typeface="Times New Roman"/>
              </a:rPr>
              <a:t>.......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16884" y="1585142"/>
            <a:ext cx="12318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365" i="1">
                <a:solidFill>
                  <a:srgbClr val="07080E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3247" y="1705750"/>
            <a:ext cx="11811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375" i="1">
                <a:solidFill>
                  <a:srgbClr val="07080E"/>
                </a:solidFill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359" y="1695351"/>
            <a:ext cx="107696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45">
                <a:solidFill>
                  <a:srgbClr val="07080E"/>
                </a:solidFill>
                <a:latin typeface="Times New Roman"/>
                <a:cs typeface="Times New Roman"/>
              </a:rPr>
              <a:t>REFERENCIAS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63" y="1941164"/>
            <a:ext cx="1827530" cy="720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590"/>
              </a:lnSpc>
              <a:tabLst>
                <a:tab pos="286385" algn="l"/>
              </a:tabLst>
            </a:pPr>
            <a:r>
              <a:rPr dirty="0" sz="1550" spc="220">
                <a:solidFill>
                  <a:srgbClr val="3B9736"/>
                </a:solidFill>
                <a:latin typeface="Times New Roman"/>
                <a:cs typeface="Times New Roman"/>
              </a:rPr>
              <a:t>e</a:t>
            </a:r>
            <a:r>
              <a:rPr dirty="0" sz="1550" spc="220">
                <a:solidFill>
                  <a:srgbClr val="3B9736"/>
                </a:solidFill>
                <a:latin typeface="Times New Roman"/>
                <a:cs typeface="Times New Roman"/>
              </a:rPr>
              <a:t>	</a:t>
            </a:r>
            <a:r>
              <a:rPr dirty="0" sz="1100" spc="220">
                <a:solidFill>
                  <a:srgbClr val="07080E"/>
                </a:solidFill>
                <a:latin typeface="Times New Roman"/>
                <a:cs typeface="Times New Roman"/>
              </a:rPr>
              <a:t>Bl</a:t>
            </a:r>
            <a:r>
              <a:rPr dirty="0" sz="1100" spc="-10">
                <a:solidFill>
                  <a:srgbClr val="07080E"/>
                </a:solidFill>
                <a:latin typeface="Times New Roman"/>
                <a:cs typeface="Times New Roman"/>
              </a:rPr>
              <a:t>S</a:t>
            </a:r>
            <a:r>
              <a:rPr dirty="0" sz="1100" spc="-225">
                <a:solidFill>
                  <a:srgbClr val="262626"/>
                </a:solidFill>
                <a:latin typeface="Times New Roman"/>
                <a:cs typeface="Times New Roman"/>
              </a:rPr>
              <a:t>X</a:t>
            </a:r>
            <a:endParaRPr sz="1100">
              <a:latin typeface="Times New Roman"/>
              <a:cs typeface="Times New Roman"/>
            </a:endParaRPr>
          </a:p>
          <a:p>
            <a:pPr marL="40005">
              <a:lnSpc>
                <a:spcPts val="1470"/>
              </a:lnSpc>
            </a:pPr>
            <a:r>
              <a:rPr dirty="0" sz="1450" spc="260">
                <a:solidFill>
                  <a:srgbClr val="E40A0C"/>
                </a:solidFill>
                <a:latin typeface="Times New Roman"/>
                <a:cs typeface="Times New Roman"/>
              </a:rPr>
              <a:t>e</a:t>
            </a:r>
            <a:r>
              <a:rPr dirty="0" sz="1450" spc="260">
                <a:solidFill>
                  <a:srgbClr val="E40A0C"/>
                </a:solidFill>
                <a:latin typeface="Times New Roman"/>
                <a:cs typeface="Times New Roman"/>
              </a:rPr>
              <a:t>  </a:t>
            </a:r>
            <a:r>
              <a:rPr dirty="0" sz="1450" spc="-130">
                <a:solidFill>
                  <a:srgbClr val="E40A0C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7080E"/>
                </a:solidFill>
                <a:latin typeface="Arial"/>
                <a:cs typeface="Arial"/>
              </a:rPr>
              <a:t>A</a:t>
            </a:r>
            <a:r>
              <a:rPr dirty="0" sz="1000" spc="15">
                <a:solidFill>
                  <a:srgbClr val="262626"/>
                </a:solidFill>
                <a:latin typeface="Arial"/>
                <a:cs typeface="Arial"/>
              </a:rPr>
              <a:t>56</a:t>
            </a:r>
            <a:endParaRPr sz="100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spcBef>
                <a:spcPts val="5"/>
              </a:spcBef>
            </a:pPr>
            <a:r>
              <a:rPr dirty="0" sz="1000" spc="55">
                <a:solidFill>
                  <a:srgbClr val="07080E"/>
                </a:solidFill>
                <a:latin typeface="Arial"/>
                <a:cs typeface="Arial"/>
              </a:rPr>
              <a:t>_,.</a:t>
            </a:r>
            <a:r>
              <a:rPr dirty="0" sz="1000" spc="55">
                <a:solidFill>
                  <a:srgbClr val="07080E"/>
                </a:solidFill>
                <a:latin typeface="Arial"/>
                <a:cs typeface="Arial"/>
              </a:rPr>
              <a:t>  </a:t>
            </a:r>
            <a:r>
              <a:rPr dirty="0" sz="1000" spc="-3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CORRIENTES</a:t>
            </a:r>
            <a:r>
              <a:rPr dirty="0" sz="1000" spc="9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07080E"/>
                </a:solidFill>
                <a:latin typeface="Arial"/>
                <a:cs typeface="Arial"/>
              </a:rPr>
              <a:t>M</a:t>
            </a:r>
            <a:r>
              <a:rPr dirty="0" sz="1000" spc="-25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dirty="0" sz="1000" spc="105">
                <a:solidFill>
                  <a:srgbClr val="07080E"/>
                </a:solidFill>
                <a:latin typeface="Arial"/>
                <a:cs typeface="Arial"/>
              </a:rPr>
              <a:t>R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NAS</a:t>
            </a:r>
            <a:endParaRPr sz="10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310"/>
              </a:spcBef>
            </a:pPr>
            <a:r>
              <a:rPr dirty="0" sz="1000" spc="95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sz="1000" spc="-80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1000" spc="-40">
                <a:solidFill>
                  <a:srgbClr val="07080E"/>
                </a:solidFill>
                <a:latin typeface="Arial"/>
                <a:cs typeface="Arial"/>
              </a:rPr>
              <a:t>IRE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C</a:t>
            </a:r>
            <a:r>
              <a:rPr dirty="0" sz="1000" spc="-15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dirty="0" sz="1000" spc="25">
                <a:solidFill>
                  <a:srgbClr val="07080E"/>
                </a:solidFill>
                <a:latin typeface="Arial"/>
                <a:cs typeface="Arial"/>
              </a:rPr>
              <a:t>IO</a:t>
            </a:r>
            <a:r>
              <a:rPr dirty="0" sz="1000" spc="-114">
                <a:solidFill>
                  <a:srgbClr val="07080E"/>
                </a:solidFill>
                <a:latin typeface="Arial"/>
                <a:cs typeface="Arial"/>
              </a:rPr>
              <a:t>N</a:t>
            </a:r>
            <a:r>
              <a:rPr dirty="0" sz="1000" spc="105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dirty="0" sz="10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07080E"/>
                </a:solidFill>
                <a:latin typeface="Arial"/>
                <a:cs typeface="Arial"/>
              </a:rPr>
              <a:t>N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T</a:t>
            </a:r>
            <a:r>
              <a:rPr dirty="0" sz="1000" spc="-65">
                <a:solidFill>
                  <a:srgbClr val="07080E"/>
                </a:solidFill>
                <a:latin typeface="Arial"/>
                <a:cs typeface="Arial"/>
              </a:rPr>
              <a:t>EN</a:t>
            </a:r>
            <a:r>
              <a:rPr dirty="0" sz="1000" spc="-150">
                <a:solidFill>
                  <a:srgbClr val="07080E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07080E"/>
                </a:solidFill>
                <a:latin typeface="Arial"/>
                <a:cs typeface="Arial"/>
              </a:rPr>
              <a:t>IDA</a:t>
            </a:r>
            <a:r>
              <a:rPr dirty="0" sz="1000" spc="-75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1000" spc="65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0" y="2014958"/>
            <a:ext cx="819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275" i="1">
                <a:solidFill>
                  <a:srgbClr val="07080E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83027" y="2099567"/>
            <a:ext cx="145986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10">
                <a:solidFill>
                  <a:srgbClr val="2A5080"/>
                </a:solidFill>
                <a:latin typeface="Times New Roman"/>
                <a:cs typeface="Times New Roman"/>
              </a:rPr>
              <a:t>''"·?·"</a:t>
            </a:r>
            <a:r>
              <a:rPr dirty="0" sz="850" spc="-3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7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70">
                <a:solidFill>
                  <a:srgbClr val="2A5080"/>
                </a:solidFill>
                <a:latin typeface="Times New Roman"/>
                <a:cs typeface="Times New Roman"/>
              </a:rPr>
              <a:t>··</a:t>
            </a:r>
            <a:r>
              <a:rPr dirty="0" sz="850" spc="-70">
                <a:solidFill>
                  <a:srgbClr val="547CAC"/>
                </a:solidFill>
                <a:latin typeface="Times New Roman"/>
                <a:cs typeface="Times New Roman"/>
              </a:rPr>
              <a:t>··</a:t>
            </a:r>
            <a:r>
              <a:rPr dirty="0" sz="850" spc="-7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70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3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110">
                <a:solidFill>
                  <a:srgbClr val="547CAC"/>
                </a:solidFill>
                <a:latin typeface="Times New Roman"/>
                <a:cs typeface="Times New Roman"/>
              </a:rPr>
              <a:t>·</a:t>
            </a:r>
            <a:r>
              <a:rPr dirty="0" sz="850" spc="-70">
                <a:solidFill>
                  <a:srgbClr val="082B5B"/>
                </a:solidFill>
                <a:latin typeface="Times New Roman"/>
                <a:cs typeface="Times New Roman"/>
              </a:rPr>
              <a:t>·</a:t>
            </a:r>
            <a:r>
              <a:rPr dirty="0" sz="850" spc="-3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-110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850" spc="180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baseline="-27777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82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82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135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75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7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baseline="-27777" sz="1350" spc="-82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135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82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27777" sz="1350" spc="24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-47619" sz="1050" spc="22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baseline="-47619" sz="1050" spc="22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baseline="-47619" sz="1050" spc="-30">
                <a:solidFill>
                  <a:srgbClr val="1C3F6D"/>
                </a:solidFill>
                <a:latin typeface="Arial"/>
                <a:cs typeface="Arial"/>
              </a:rPr>
              <a:t>.</a:t>
            </a:r>
            <a:r>
              <a:rPr dirty="0" baseline="-47619" sz="1050" spc="352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baseline="-39215" sz="1275" spc="22" i="1">
                <a:solidFill>
                  <a:srgbClr val="416997"/>
                </a:solidFill>
                <a:latin typeface="Times New Roman"/>
                <a:cs typeface="Times New Roman"/>
              </a:rPr>
              <a:t>...</a:t>
            </a:r>
            <a:r>
              <a:rPr dirty="0" baseline="-39215" sz="1275" spc="-7" i="1">
                <a:solidFill>
                  <a:srgbClr val="416997"/>
                </a:solidFill>
                <a:latin typeface="Times New Roman"/>
                <a:cs typeface="Times New Roman"/>
              </a:rPr>
              <a:t>.</a:t>
            </a:r>
            <a:r>
              <a:rPr dirty="0" baseline="-39215" sz="1275" spc="-52" i="1">
                <a:solidFill>
                  <a:srgbClr val="082B5B"/>
                </a:solidFill>
                <a:latin typeface="Times New Roman"/>
                <a:cs typeface="Times New Roman"/>
              </a:rPr>
              <a:t>.</a:t>
            </a:r>
            <a:r>
              <a:rPr dirty="0" baseline="-37037" sz="1350" spc="44" i="1">
                <a:solidFill>
                  <a:srgbClr val="2A5080"/>
                </a:solidFill>
                <a:latin typeface="Arial"/>
                <a:cs typeface="Arial"/>
              </a:rPr>
              <a:t>:</a:t>
            </a:r>
            <a:r>
              <a:rPr dirty="0" baseline="-37037" sz="1350" spc="-97" i="1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baseline="-37037" sz="1350" spc="-15" i="1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baseline="-37037"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19220" y="2251539"/>
            <a:ext cx="309245" cy="664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5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100" spc="-12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100" spc="-19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100" spc="-12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100" spc="-190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sz="1100" spc="105">
                <a:solidFill>
                  <a:srgbClr val="2A5080"/>
                </a:solidFill>
                <a:latin typeface="Arial"/>
                <a:cs typeface="Arial"/>
              </a:rPr>
              <a:t>·</a:t>
            </a:r>
            <a:endParaRPr sz="11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dirty="0" sz="3200" spc="1220">
                <a:solidFill>
                  <a:srgbClr val="07080E"/>
                </a:solidFill>
                <a:latin typeface="Arial"/>
                <a:cs typeface="Arial"/>
              </a:rPr>
              <a:t>'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75152" y="2346739"/>
            <a:ext cx="1332865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91895" algn="l"/>
              </a:tabLst>
            </a:pPr>
            <a:r>
              <a:rPr dirty="0" sz="4600" spc="1560">
                <a:solidFill>
                  <a:srgbClr val="07080E"/>
                </a:solidFill>
                <a:latin typeface="Arial"/>
                <a:cs typeface="Arial"/>
              </a:rPr>
              <a:t>'</a:t>
            </a:r>
            <a:r>
              <a:rPr dirty="0" sz="4600" spc="1560">
                <a:solidFill>
                  <a:srgbClr val="07080E"/>
                </a:solidFill>
                <a:latin typeface="Arial"/>
                <a:cs typeface="Arial"/>
              </a:rPr>
              <a:t>	</a:t>
            </a:r>
            <a:r>
              <a:rPr dirty="0" sz="4650" spc="-545">
                <a:solidFill>
                  <a:srgbClr val="07080E"/>
                </a:solidFill>
                <a:latin typeface="Times New Roman"/>
                <a:cs typeface="Times New Roman"/>
              </a:rPr>
              <a:t>-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2764" y="2432141"/>
            <a:ext cx="2000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850">
                <a:solidFill>
                  <a:srgbClr val="2A5080"/>
                </a:solidFill>
                <a:latin typeface="Times New Roman"/>
                <a:cs typeface="Times New Roman"/>
              </a:rPr>
              <a:t>..</a:t>
            </a:r>
            <a:r>
              <a:rPr dirty="0" sz="850" spc="-15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850" spc="3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850" spc="-100">
                <a:solidFill>
                  <a:srgbClr val="2A508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37708" y="2589867"/>
            <a:ext cx="15811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100" spc="-5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100" spc="-14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100" spc="85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2827" y="2714457"/>
            <a:ext cx="10610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solidFill>
                  <a:srgbClr val="07080E"/>
                </a:solidFill>
                <a:latin typeface="Arial"/>
                <a:cs typeface="Arial"/>
              </a:rPr>
              <a:t>ht</a:t>
            </a:r>
            <a:r>
              <a:rPr dirty="0" sz="1000" spc="-5">
                <a:solidFill>
                  <a:srgbClr val="07080E"/>
                </a:solidFill>
                <a:latin typeface="Arial"/>
                <a:cs typeface="Arial"/>
              </a:rPr>
              <a:t>t</a:t>
            </a:r>
            <a:r>
              <a:rPr dirty="0" sz="1000" spc="-25">
                <a:solidFill>
                  <a:srgbClr val="262626"/>
                </a:solidFill>
                <a:latin typeface="Arial"/>
                <a:cs typeface="Arial"/>
              </a:rPr>
              <a:t>p</a:t>
            </a:r>
            <a:r>
              <a:rPr dirty="0" sz="1000" spc="45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:</a:t>
            </a:r>
            <a:r>
              <a:rPr dirty="0" sz="1000" spc="105">
                <a:solidFill>
                  <a:srgbClr val="262626"/>
                </a:solidFill>
                <a:latin typeface="Arial"/>
                <a:cs typeface="Arial"/>
              </a:rPr>
              <a:t>//</a:t>
            </a:r>
            <a:r>
              <a:rPr dirty="0" sz="1000" spc="-19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07080E"/>
                </a:solidFill>
                <a:latin typeface="Arial"/>
                <a:cs typeface="Arial"/>
              </a:rPr>
              <a:t>h</a:t>
            </a:r>
            <a:r>
              <a:rPr dirty="0" sz="1000" spc="-55">
                <a:solidFill>
                  <a:srgbClr val="07080E"/>
                </a:solidFill>
                <a:latin typeface="Arial"/>
                <a:cs typeface="Arial"/>
              </a:rPr>
              <a:t>y</a:t>
            </a:r>
            <a:r>
              <a:rPr dirty="0" sz="1000" spc="5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dirty="0" sz="1000" spc="15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07080E"/>
                </a:solidFill>
                <a:latin typeface="Arial"/>
                <a:cs typeface="Arial"/>
              </a:rPr>
              <a:t>m</a:t>
            </a:r>
            <a:r>
              <a:rPr dirty="0" sz="1000" spc="25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dirty="0" sz="1000" spc="-5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07080E"/>
                </a:solidFill>
                <a:latin typeface="Arial"/>
                <a:cs typeface="Arial"/>
              </a:rPr>
              <a:t>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85264" y="2802457"/>
            <a:ext cx="5422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2905" algn="l"/>
              </a:tabLst>
            </a:pPr>
            <a:r>
              <a:rPr dirty="0" sz="1300" spc="1450">
                <a:solidFill>
                  <a:srgbClr val="9AC4F4"/>
                </a:solidFill>
                <a:latin typeface="Arial"/>
                <a:cs typeface="Arial"/>
              </a:rPr>
              <a:t>-</a:t>
            </a:r>
            <a:r>
              <a:rPr dirty="0" sz="1300" spc="1450">
                <a:solidFill>
                  <a:srgbClr val="9AC4F4"/>
                </a:solidFill>
                <a:latin typeface="Arial"/>
                <a:cs typeface="Arial"/>
              </a:rPr>
              <a:t>	</a:t>
            </a:r>
            <a:r>
              <a:rPr dirty="0" sz="1300" spc="155">
                <a:solidFill>
                  <a:srgbClr val="9AC4F4"/>
                </a:solidFill>
                <a:latin typeface="Arial"/>
                <a:cs typeface="Arial"/>
              </a:rPr>
              <a:t>I</a:t>
            </a:r>
            <a:r>
              <a:rPr dirty="0" sz="1300" spc="-90">
                <a:solidFill>
                  <a:srgbClr val="9AC4F4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2A5080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4227" y="2734896"/>
            <a:ext cx="35687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1380">
                <a:solidFill>
                  <a:srgbClr val="07080E"/>
                </a:solidFill>
                <a:latin typeface="Arial"/>
                <a:cs typeface="Arial"/>
              </a:rPr>
              <a:t>,</a:t>
            </a:r>
            <a:endParaRPr sz="4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71364" y="4247224"/>
            <a:ext cx="145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0">
                <a:solidFill>
                  <a:srgbClr val="2A5080"/>
                </a:solidFill>
                <a:latin typeface="Arial"/>
                <a:cs typeface="Arial"/>
              </a:rPr>
              <a:t>...</a:t>
            </a:r>
            <a:r>
              <a:rPr dirty="0" sz="900" spc="4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81676" y="4290650"/>
            <a:ext cx="14986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6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100" spc="12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1100" spc="-2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01132" y="4431016"/>
            <a:ext cx="12509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6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450" spc="25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450" spc="10">
                <a:solidFill>
                  <a:srgbClr val="2A5080"/>
                </a:solidFill>
                <a:latin typeface="Times New Roman"/>
                <a:cs typeface="Times New Roman"/>
              </a:rPr>
              <a:t>..;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81091" y="4212115"/>
            <a:ext cx="153670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50" spc="-545">
                <a:solidFill>
                  <a:srgbClr val="07080E"/>
                </a:solidFill>
                <a:latin typeface="Times New Roman"/>
                <a:cs typeface="Times New Roman"/>
              </a:rPr>
              <a:t>-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97044" y="5203314"/>
            <a:ext cx="1739264" cy="100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890">
              <a:lnSpc>
                <a:spcPts val="1560"/>
              </a:lnSpc>
            </a:pPr>
            <a:r>
              <a:rPr dirty="0" sz="1650" spc="-455" i="1">
                <a:solidFill>
                  <a:srgbClr val="07080E"/>
                </a:solidFill>
                <a:latin typeface="Arial"/>
                <a:cs typeface="Arial"/>
              </a:rPr>
              <a:t>&gt;</a:t>
            </a:r>
            <a:r>
              <a:rPr dirty="0" sz="1000" spc="-950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000" spc="-65">
                <a:solidFill>
                  <a:srgbClr val="07080E"/>
                </a:solidFill>
                <a:latin typeface="Arial"/>
                <a:cs typeface="Arial"/>
              </a:rPr>
              <a:t>S</a:t>
            </a:r>
            <a:r>
              <a:rPr dirty="0" sz="1000" spc="330">
                <a:solidFill>
                  <a:srgbClr val="1C3F6D"/>
                </a:solidFill>
                <a:latin typeface="Arial"/>
                <a:cs typeface="Arial"/>
              </a:rPr>
              <a:t>/</a:t>
            </a:r>
            <a:r>
              <a:rPr dirty="0" sz="1000" spc="-55">
                <a:solidFill>
                  <a:srgbClr val="07080E"/>
                </a:solidFill>
                <a:latin typeface="Arial"/>
                <a:cs typeface="Arial"/>
              </a:rPr>
              <a:t>SANDWICH</a:t>
            </a:r>
            <a:r>
              <a:rPr dirty="0" sz="1000" spc="9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07080E"/>
                </a:solidFill>
                <a:latin typeface="Arial"/>
                <a:cs typeface="Arial"/>
              </a:rPr>
              <a:t>DEL</a:t>
            </a:r>
            <a:r>
              <a:rPr dirty="0" sz="1000" spc="-5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07080E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1000" spc="-120">
                <a:solidFill>
                  <a:srgbClr val="07080E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027430">
              <a:lnSpc>
                <a:spcPts val="3300"/>
              </a:lnSpc>
            </a:pPr>
            <a:r>
              <a:rPr dirty="0" sz="3100" spc="-434">
                <a:solidFill>
                  <a:srgbClr val="07080E"/>
                </a:solidFill>
                <a:latin typeface="Arial"/>
                <a:cs typeface="Arial"/>
              </a:rPr>
              <a:t>...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900" spc="9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450" spc="-180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1450" spc="-245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1450" spc="-150">
                <a:solidFill>
                  <a:srgbClr val="2A5080"/>
                </a:solidFill>
                <a:latin typeface="Arial"/>
                <a:cs typeface="Arial"/>
              </a:rPr>
              <a:t>..</a:t>
            </a:r>
            <a:r>
              <a:rPr dirty="0" sz="1450" spc="-270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1450" spc="-95">
                <a:solidFill>
                  <a:srgbClr val="416997"/>
                </a:solidFill>
                <a:latin typeface="Arial"/>
                <a:cs typeface="Arial"/>
              </a:rPr>
              <a:t>:</a:t>
            </a:r>
            <a:r>
              <a:rPr dirty="0" sz="1450" spc="-150">
                <a:solidFill>
                  <a:srgbClr val="416997"/>
                </a:solidFill>
                <a:latin typeface="Arial"/>
                <a:cs typeface="Arial"/>
              </a:rPr>
              <a:t>/</a:t>
            </a:r>
            <a:r>
              <a:rPr dirty="0" sz="1450" spc="-55">
                <a:solidFill>
                  <a:srgbClr val="416997"/>
                </a:solidFill>
                <a:latin typeface="Arial"/>
                <a:cs typeface="Arial"/>
              </a:rPr>
              <a:t>·</a:t>
            </a:r>
            <a:r>
              <a:rPr dirty="0" sz="1500" spc="-160">
                <a:solidFill>
                  <a:srgbClr val="1C3F6D"/>
                </a:solidFill>
                <a:latin typeface="Times New Roman"/>
                <a:cs typeface="Times New Roman"/>
              </a:rPr>
              <a:t>.</a:t>
            </a:r>
            <a:r>
              <a:rPr dirty="0" sz="1500" spc="-165">
                <a:solidFill>
                  <a:srgbClr val="1C3F6D"/>
                </a:solidFill>
                <a:latin typeface="Times New Roman"/>
                <a:cs typeface="Times New Roman"/>
              </a:rPr>
              <a:t>.</a:t>
            </a:r>
            <a:r>
              <a:rPr dirty="0" sz="1500" spc="-180">
                <a:solidFill>
                  <a:srgbClr val="416997"/>
                </a:solidFill>
                <a:latin typeface="Times New Roman"/>
                <a:cs typeface="Times New Roman"/>
              </a:rPr>
              <a:t>..</a:t>
            </a:r>
            <a:r>
              <a:rPr dirty="0" sz="1500" spc="-190">
                <a:solidFill>
                  <a:srgbClr val="416997"/>
                </a:solidFill>
                <a:latin typeface="Times New Roman"/>
                <a:cs typeface="Times New Roman"/>
              </a:rPr>
              <a:t> </a:t>
            </a:r>
            <a:r>
              <a:rPr dirty="0" sz="1500" spc="-50">
                <a:solidFill>
                  <a:srgbClr val="416997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9636" y="5538265"/>
            <a:ext cx="2104390" cy="6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20">
                <a:solidFill>
                  <a:srgbClr val="001342"/>
                </a:solidFill>
                <a:latin typeface="Arial"/>
                <a:cs typeface="Arial"/>
              </a:rPr>
              <a:t>·</a:t>
            </a:r>
            <a:r>
              <a:rPr dirty="0" sz="350" spc="15">
                <a:solidFill>
                  <a:srgbClr val="001342"/>
                </a:solidFill>
                <a:latin typeface="Arial"/>
                <a:cs typeface="Arial"/>
              </a:rPr>
              <a:t> </a:t>
            </a:r>
            <a:r>
              <a:rPr dirty="0" sz="350" spc="2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350" spc="15">
                <a:solidFill>
                  <a:srgbClr val="082B5B"/>
                </a:solidFill>
                <a:latin typeface="Arial"/>
                <a:cs typeface="Arial"/>
              </a:rPr>
              <a:t>-</a:t>
            </a:r>
            <a:r>
              <a:rPr dirty="0" sz="350" spc="-6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350" spc="2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350" spc="210">
                <a:solidFill>
                  <a:srgbClr val="2A5080"/>
                </a:solidFill>
                <a:latin typeface="Arial"/>
                <a:cs typeface="Arial"/>
              </a:rPr>
              <a:t>•"'</a:t>
            </a:r>
            <a:r>
              <a:rPr dirty="0" sz="350" spc="220">
                <a:solidFill>
                  <a:srgbClr val="2A5080"/>
                </a:solidFill>
                <a:latin typeface="Arial"/>
                <a:cs typeface="Arial"/>
              </a:rPr>
              <a:t>"</a:t>
            </a:r>
            <a:r>
              <a:rPr dirty="0" sz="350" spc="140">
                <a:solidFill>
                  <a:srgbClr val="082B5B"/>
                </a:solidFill>
                <a:latin typeface="Arial"/>
                <a:cs typeface="Arial"/>
              </a:rPr>
              <a:t>'</a:t>
            </a:r>
            <a:r>
              <a:rPr dirty="0" sz="350" spc="130">
                <a:solidFill>
                  <a:srgbClr val="2A5080"/>
                </a:solidFill>
                <a:latin typeface="Arial"/>
                <a:cs typeface="Arial"/>
              </a:rPr>
              <a:t>*"'''</a:t>
            </a:r>
            <a:r>
              <a:rPr dirty="0" sz="350" spc="105">
                <a:solidFill>
                  <a:srgbClr val="2A5080"/>
                </a:solidFill>
                <a:latin typeface="Arial"/>
                <a:cs typeface="Arial"/>
              </a:rPr>
              <a:t>'</a:t>
            </a:r>
            <a:r>
              <a:rPr dirty="0" sz="350" spc="180">
                <a:solidFill>
                  <a:srgbClr val="001342"/>
                </a:solidFill>
                <a:latin typeface="Arial"/>
                <a:cs typeface="Arial"/>
              </a:rPr>
              <a:t>'</a:t>
            </a:r>
            <a:r>
              <a:rPr dirty="0" sz="350" spc="145">
                <a:solidFill>
                  <a:srgbClr val="416997"/>
                </a:solidFill>
                <a:latin typeface="Arial"/>
                <a:cs typeface="Arial"/>
              </a:rPr>
              <a:t>'''''</a:t>
            </a:r>
            <a:r>
              <a:rPr dirty="0" sz="350">
                <a:solidFill>
                  <a:srgbClr val="416997"/>
                </a:solidFill>
                <a:latin typeface="Arial"/>
                <a:cs typeface="Arial"/>
              </a:rPr>
              <a:t>    </a:t>
            </a:r>
            <a:r>
              <a:rPr dirty="0" sz="350" spc="-45">
                <a:solidFill>
                  <a:srgbClr val="416997"/>
                </a:solidFill>
                <a:latin typeface="Arial"/>
                <a:cs typeface="Arial"/>
              </a:rPr>
              <a:t> </a:t>
            </a:r>
            <a:r>
              <a:rPr dirty="0" sz="350" spc="95">
                <a:solidFill>
                  <a:srgbClr val="547CAC"/>
                </a:solidFill>
                <a:latin typeface="Arial"/>
                <a:cs typeface="Arial"/>
              </a:rPr>
              <a:t>•.</a:t>
            </a:r>
            <a:r>
              <a:rPr dirty="0" sz="350">
                <a:solidFill>
                  <a:srgbClr val="547CAC"/>
                </a:solidFill>
                <a:latin typeface="Arial"/>
                <a:cs typeface="Arial"/>
              </a:rPr>
              <a:t>     </a:t>
            </a:r>
            <a:r>
              <a:rPr dirty="0" sz="350" spc="6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350" spc="55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sz="350" spc="20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350" spc="-15">
                <a:solidFill>
                  <a:srgbClr val="2A5080"/>
                </a:solidFill>
                <a:latin typeface="Arial"/>
                <a:cs typeface="Arial"/>
              </a:rPr>
              <a:t>"':'</a:t>
            </a:r>
            <a:r>
              <a:rPr dirty="0" sz="350" spc="25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350" spc="145">
                <a:solidFill>
                  <a:srgbClr val="001342"/>
                </a:solidFill>
                <a:latin typeface="Arial"/>
                <a:cs typeface="Arial"/>
              </a:rPr>
              <a:t>'</a:t>
            </a:r>
            <a:r>
              <a:rPr dirty="0" sz="350" spc="305">
                <a:solidFill>
                  <a:srgbClr val="2A5080"/>
                </a:solidFill>
                <a:latin typeface="Arial"/>
                <a:cs typeface="Arial"/>
              </a:rPr>
              <a:t>"</a:t>
            </a:r>
            <a:r>
              <a:rPr dirty="0" sz="350" spc="145">
                <a:solidFill>
                  <a:srgbClr val="001342"/>
                </a:solidFill>
                <a:latin typeface="Arial"/>
                <a:cs typeface="Arial"/>
              </a:rPr>
              <a:t>'</a:t>
            </a:r>
            <a:r>
              <a:rPr dirty="0" sz="350" spc="229">
                <a:solidFill>
                  <a:srgbClr val="2A5080"/>
                </a:solidFill>
                <a:latin typeface="Arial"/>
                <a:cs typeface="Arial"/>
              </a:rPr>
              <a:t>"'"'</a:t>
            </a:r>
            <a:r>
              <a:rPr dirty="0" sz="350" spc="125">
                <a:solidFill>
                  <a:srgbClr val="2A5080"/>
                </a:solidFill>
                <a:latin typeface="Arial"/>
                <a:cs typeface="Arial"/>
              </a:rPr>
              <a:t>'</a:t>
            </a:r>
            <a:r>
              <a:rPr dirty="0" sz="350" spc="140">
                <a:solidFill>
                  <a:srgbClr val="082B5B"/>
                </a:solidFill>
                <a:latin typeface="Arial"/>
                <a:cs typeface="Arial"/>
              </a:rPr>
              <a:t>'</a:t>
            </a:r>
            <a:r>
              <a:rPr dirty="0" sz="350" spc="20">
                <a:solidFill>
                  <a:srgbClr val="2A5080"/>
                </a:solidFill>
                <a:latin typeface="Arial"/>
                <a:cs typeface="Arial"/>
              </a:rPr>
              <a:t>"</a:t>
            </a:r>
            <a:r>
              <a:rPr dirty="0" sz="350" spc="-170">
                <a:solidFill>
                  <a:srgbClr val="2A5080"/>
                </a:solidFill>
                <a:latin typeface="Arial"/>
                <a:cs typeface="Arial"/>
              </a:rPr>
              <a:t>'</a:t>
            </a:r>
            <a:r>
              <a:rPr dirty="0" sz="350" spc="-42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-11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350" spc="1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32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350" spc="30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350" spc="32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350" spc="31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350" spc="-35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350" spc="7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1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125">
                <a:solidFill>
                  <a:srgbClr val="2A5080"/>
                </a:solidFill>
                <a:latin typeface="Arial"/>
                <a:cs typeface="Arial"/>
              </a:rPr>
              <a:t>...</a:t>
            </a:r>
            <a:r>
              <a:rPr dirty="0" sz="350" spc="13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120">
                <a:solidFill>
                  <a:srgbClr val="2A5080"/>
                </a:solidFill>
                <a:latin typeface="Arial"/>
                <a:cs typeface="Arial"/>
              </a:rPr>
              <a:t>:......</a:t>
            </a:r>
            <a:endParaRPr sz="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86829" y="5538265"/>
            <a:ext cx="462915" cy="6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229">
                <a:solidFill>
                  <a:srgbClr val="1C3F6D"/>
                </a:solidFill>
                <a:latin typeface="Arial"/>
                <a:cs typeface="Arial"/>
              </a:rPr>
              <a:t>.</a:t>
            </a:r>
            <a:r>
              <a:rPr dirty="0" sz="350" spc="19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35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350" spc="130">
                <a:solidFill>
                  <a:srgbClr val="416997"/>
                </a:solidFill>
                <a:latin typeface="Arial"/>
                <a:cs typeface="Arial"/>
              </a:rPr>
              <a:t>....</a:t>
            </a:r>
            <a:r>
              <a:rPr dirty="0" sz="350" spc="65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sz="350" spc="145">
                <a:solidFill>
                  <a:srgbClr val="416997"/>
                </a:solidFill>
                <a:latin typeface="Arial"/>
                <a:cs typeface="Arial"/>
              </a:rPr>
              <a:t>..</a:t>
            </a:r>
            <a:r>
              <a:rPr dirty="0" sz="350" spc="65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sz="350" spc="165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sz="350" spc="70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sz="350" spc="195">
                <a:solidFill>
                  <a:srgbClr val="416997"/>
                </a:solidFill>
                <a:latin typeface="Arial"/>
                <a:cs typeface="Arial"/>
              </a:rPr>
              <a:t>.</a:t>
            </a:r>
            <a:endParaRPr sz="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5395" y="5610254"/>
            <a:ext cx="98488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  <a:tab pos="899160" algn="l"/>
              </a:tabLst>
            </a:pPr>
            <a:r>
              <a:rPr dirty="0" sz="850" spc="1180">
                <a:solidFill>
                  <a:srgbClr val="07080E"/>
                </a:solidFill>
                <a:latin typeface="Arial"/>
                <a:cs typeface="Arial"/>
              </a:rPr>
              <a:t>,</a:t>
            </a:r>
            <a:r>
              <a:rPr dirty="0" sz="850" spc="1180">
                <a:solidFill>
                  <a:srgbClr val="07080E"/>
                </a:solidFill>
                <a:latin typeface="Arial"/>
                <a:cs typeface="Arial"/>
              </a:rPr>
              <a:t>	</a:t>
            </a:r>
            <a:r>
              <a:rPr dirty="0" sz="850" spc="70">
                <a:solidFill>
                  <a:srgbClr val="547CAC"/>
                </a:solidFill>
                <a:latin typeface="Arial"/>
                <a:cs typeface="Arial"/>
              </a:rPr>
              <a:t>·</a:t>
            </a:r>
            <a:r>
              <a:rPr dirty="0" sz="850" spc="-125">
                <a:solidFill>
                  <a:srgbClr val="547CAC"/>
                </a:solidFill>
                <a:latin typeface="Arial"/>
                <a:cs typeface="Arial"/>
              </a:rPr>
              <a:t> </a:t>
            </a:r>
            <a:r>
              <a:rPr dirty="0" sz="850" spc="730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850" spc="155">
                <a:solidFill>
                  <a:srgbClr val="2A5080"/>
                </a:solidFill>
                <a:latin typeface="Arial"/>
                <a:cs typeface="Arial"/>
              </a:rPr>
              <a:t>:</a:t>
            </a:r>
            <a:r>
              <a:rPr dirty="0" sz="850">
                <a:solidFill>
                  <a:srgbClr val="2A5080"/>
                </a:solidFill>
                <a:latin typeface="Arial"/>
                <a:cs typeface="Arial"/>
              </a:rPr>
              <a:t>	</a:t>
            </a:r>
            <a:r>
              <a:rPr dirty="0" sz="850" spc="330">
                <a:solidFill>
                  <a:srgbClr val="07080E"/>
                </a:solidFill>
                <a:latin typeface="Arial"/>
                <a:cs typeface="Arial"/>
              </a:rPr>
              <a:t>\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94992" y="5594818"/>
            <a:ext cx="2114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270" i="1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900" spc="270" i="1">
                <a:solidFill>
                  <a:srgbClr val="07080E"/>
                </a:solidFill>
                <a:latin typeface="Arial"/>
                <a:cs typeface="Arial"/>
              </a:rPr>
              <a:t>  </a:t>
            </a:r>
            <a:r>
              <a:rPr dirty="0" sz="900" spc="55" i="1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95" i="1">
                <a:solidFill>
                  <a:srgbClr val="2A5080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38476" y="5594818"/>
            <a:ext cx="1295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30">
                <a:solidFill>
                  <a:srgbClr val="07080E"/>
                </a:solidFill>
                <a:latin typeface="Arial"/>
                <a:cs typeface="Arial"/>
              </a:rPr>
              <a:t>,.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77388" y="5594818"/>
            <a:ext cx="4781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30">
                <a:solidFill>
                  <a:srgbClr val="07080E"/>
                </a:solidFill>
                <a:latin typeface="Arial"/>
                <a:cs typeface="Arial"/>
              </a:rPr>
              <a:t>,.</a:t>
            </a:r>
            <a:r>
              <a:rPr dirty="0" sz="1000" spc="130">
                <a:solidFill>
                  <a:srgbClr val="07080E"/>
                </a:solidFill>
                <a:latin typeface="Arial"/>
                <a:cs typeface="Arial"/>
              </a:rPr>
              <a:t>  </a:t>
            </a:r>
            <a:r>
              <a:rPr dirty="0" sz="1000" spc="-7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285" i="1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000" spc="-265" i="1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sz="1000" spc="-245" i="1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000" spc="40" i="1">
                <a:solidFill>
                  <a:srgbClr val="1C3F6D"/>
                </a:solidFill>
                <a:latin typeface="Arial"/>
                <a:cs typeface="Arial"/>
              </a:rPr>
              <a:t>:</a:t>
            </a:r>
            <a:r>
              <a:rPr dirty="0" sz="1000" spc="-65" i="1">
                <a:solidFill>
                  <a:srgbClr val="2A5080"/>
                </a:solidFill>
                <a:latin typeface="Arial"/>
                <a:cs typeface="Arial"/>
              </a:rPr>
              <a:t>..</a:t>
            </a:r>
            <a:r>
              <a:rPr dirty="0" sz="1000" spc="-70" i="1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000" spc="-140">
                <a:solidFill>
                  <a:srgbClr val="2A508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2A5080"/>
                </a:solidFill>
                <a:latin typeface="Arial"/>
                <a:cs typeface="Arial"/>
              </a:rPr>
              <a:t>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4288" y="5704991"/>
            <a:ext cx="1511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260">
                <a:solidFill>
                  <a:srgbClr val="15213D"/>
                </a:solidFill>
                <a:latin typeface="Times New Roman"/>
                <a:cs typeface="Times New Roman"/>
              </a:rPr>
              <a:t>.</a:t>
            </a:r>
            <a:r>
              <a:rPr dirty="0" sz="600" spc="260">
                <a:solidFill>
                  <a:srgbClr val="15213D"/>
                </a:solidFill>
                <a:latin typeface="Times New Roman"/>
                <a:cs typeface="Times New Roman"/>
              </a:rPr>
              <a:t> </a:t>
            </a:r>
            <a:r>
              <a:rPr dirty="0" sz="600" spc="-70">
                <a:solidFill>
                  <a:srgbClr val="15213D"/>
                </a:solidFill>
                <a:latin typeface="Times New Roman"/>
                <a:cs typeface="Times New Roman"/>
              </a:rPr>
              <a:t> </a:t>
            </a:r>
            <a:r>
              <a:rPr dirty="0" sz="600" spc="170">
                <a:solidFill>
                  <a:srgbClr val="416997"/>
                </a:solidFill>
                <a:latin typeface="Times New Roman"/>
                <a:cs typeface="Times New Roman"/>
              </a:rPr>
              <a:t>;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11044" y="5462723"/>
            <a:ext cx="1066165" cy="40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5930" algn="l"/>
                <a:tab pos="899160" algn="l"/>
              </a:tabLst>
            </a:pPr>
            <a:r>
              <a:rPr dirty="0" sz="1650" spc="1125">
                <a:solidFill>
                  <a:srgbClr val="07080E"/>
                </a:solidFill>
                <a:latin typeface="Arial"/>
                <a:cs typeface="Arial"/>
              </a:rPr>
              <a:t>,</a:t>
            </a:r>
            <a:r>
              <a:rPr dirty="0" sz="1650" spc="1125">
                <a:solidFill>
                  <a:srgbClr val="07080E"/>
                </a:solidFill>
                <a:latin typeface="Arial"/>
                <a:cs typeface="Arial"/>
              </a:rPr>
              <a:t>	</a:t>
            </a:r>
            <a:r>
              <a:rPr dirty="0" sz="1550" spc="1060">
                <a:solidFill>
                  <a:srgbClr val="07080E"/>
                </a:solidFill>
                <a:latin typeface="Arial"/>
                <a:cs typeface="Arial"/>
              </a:rPr>
              <a:t>,</a:t>
            </a:r>
            <a:r>
              <a:rPr dirty="0" sz="1550" spc="1060">
                <a:solidFill>
                  <a:srgbClr val="07080E"/>
                </a:solidFill>
                <a:latin typeface="Arial"/>
                <a:cs typeface="Arial"/>
              </a:rPr>
              <a:t>	</a:t>
            </a:r>
            <a:r>
              <a:rPr dirty="0" sz="2950" spc="380">
                <a:solidFill>
                  <a:srgbClr val="07080E"/>
                </a:solidFill>
                <a:latin typeface="Arial"/>
                <a:cs typeface="Arial"/>
              </a:rPr>
              <a:t>,</a:t>
            </a:r>
            <a:endParaRPr sz="2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0973" y="5824549"/>
            <a:ext cx="1630680" cy="21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60">
                <a:solidFill>
                  <a:srgbClr val="07080E"/>
                </a:solidFill>
                <a:latin typeface="Arial"/>
                <a:cs typeface="Arial"/>
              </a:rPr>
              <a:t>I</a:t>
            </a:r>
            <a:r>
              <a:rPr dirty="0" sz="1000" spc="-30">
                <a:solidFill>
                  <a:srgbClr val="15213D"/>
                </a:solidFill>
                <a:latin typeface="Arial"/>
                <a:cs typeface="Arial"/>
              </a:rPr>
              <a:t>S</a:t>
            </a:r>
            <a:r>
              <a:rPr dirty="0" sz="1000" spc="110">
                <a:solidFill>
                  <a:srgbClr val="3A4662"/>
                </a:solidFill>
                <a:latin typeface="Arial"/>
                <a:cs typeface="Arial"/>
              </a:rPr>
              <a:t>.</a:t>
            </a:r>
            <a:r>
              <a:rPr dirty="0" sz="1000" spc="-100">
                <a:solidFill>
                  <a:srgbClr val="3A4662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07080E"/>
                </a:solidFill>
                <a:latin typeface="Arial"/>
                <a:cs typeface="Arial"/>
              </a:rPr>
              <a:t>ORCA</a:t>
            </a:r>
            <a:r>
              <a:rPr dirty="0" sz="1000" spc="-90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1000" spc="-70">
                <a:solidFill>
                  <a:srgbClr val="15213D"/>
                </a:solidFill>
                <a:latin typeface="Arial"/>
                <a:cs typeface="Arial"/>
              </a:rPr>
              <a:t>AS</a:t>
            </a:r>
            <a:r>
              <a:rPr dirty="0" sz="1000" spc="20">
                <a:solidFill>
                  <a:srgbClr val="15213D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07080E"/>
                </a:solidFill>
                <a:latin typeface="Arial"/>
                <a:cs typeface="Arial"/>
              </a:rPr>
              <a:t>DEL</a:t>
            </a:r>
            <a:r>
              <a:rPr dirty="0" sz="1000" spc="-15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07080E"/>
                </a:solidFill>
                <a:latin typeface="Arial"/>
                <a:cs typeface="Arial"/>
              </a:rPr>
              <a:t>SUR</a:t>
            </a:r>
            <a:r>
              <a:rPr dirty="0" sz="1000" spc="1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baseline="-23809" sz="1050" spc="-75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300" spc="-170" i="1">
                <a:solidFill>
                  <a:srgbClr val="2A5080"/>
                </a:solidFill>
                <a:latin typeface="Arial"/>
                <a:cs typeface="Arial"/>
              </a:rPr>
              <a:t>!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49755" y="5922871"/>
            <a:ext cx="628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95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90035" y="5691976"/>
            <a:ext cx="395605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-135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baseline="3086" sz="1350" spc="-12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3086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3086" sz="1350" spc="-82">
                <a:solidFill>
                  <a:srgbClr val="547CAC"/>
                </a:solidFill>
                <a:latin typeface="Arial"/>
                <a:cs typeface="Arial"/>
              </a:rPr>
              <a:t>·</a:t>
            </a:r>
            <a:r>
              <a:rPr dirty="0" baseline="3086" sz="1350" spc="-187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3086" sz="1350" spc="-82">
                <a:solidFill>
                  <a:srgbClr val="2A5080"/>
                </a:solidFill>
                <a:latin typeface="Arial"/>
                <a:cs typeface="Arial"/>
              </a:rPr>
              <a:t>·</a:t>
            </a:r>
            <a:r>
              <a:rPr dirty="0" baseline="3086" sz="1350" spc="-187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sz="900" spc="4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900" spc="-114">
                <a:solidFill>
                  <a:srgbClr val="547CAC"/>
                </a:solidFill>
                <a:latin typeface="Arial"/>
                <a:cs typeface="Arial"/>
              </a:rPr>
              <a:t> </a:t>
            </a:r>
            <a:r>
              <a:rPr dirty="0" sz="900" spc="-7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7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14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37023" y="5557047"/>
            <a:ext cx="12446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434">
                <a:solidFill>
                  <a:srgbClr val="15213D"/>
                </a:solidFill>
                <a:latin typeface="Arial"/>
                <a:cs typeface="Arial"/>
              </a:rPr>
              <a:t>.</a:t>
            </a:r>
            <a:r>
              <a:rPr dirty="0" sz="1950" spc="-270">
                <a:solidFill>
                  <a:srgbClr val="15213D"/>
                </a:solidFill>
                <a:latin typeface="Arial"/>
                <a:cs typeface="Arial"/>
              </a:rPr>
              <a:t>..</a:t>
            </a:r>
            <a:endParaRPr sz="1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09491" y="5712511"/>
            <a:ext cx="45783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540">
                <a:solidFill>
                  <a:srgbClr val="07080E"/>
                </a:solidFill>
                <a:latin typeface="Arial"/>
                <a:cs typeface="Arial"/>
              </a:rPr>
              <a:t>_</a:t>
            </a:r>
            <a:r>
              <a:rPr dirty="0" sz="1900" spc="-275">
                <a:solidFill>
                  <a:srgbClr val="07080E"/>
                </a:solidFill>
                <a:latin typeface="Arial"/>
                <a:cs typeface="Arial"/>
              </a:rPr>
              <a:t>,,</a:t>
            </a:r>
            <a:r>
              <a:rPr dirty="0" sz="1900" spc="-340">
                <a:solidFill>
                  <a:srgbClr val="07080E"/>
                </a:solidFill>
                <a:latin typeface="Arial"/>
                <a:cs typeface="Arial"/>
              </a:rPr>
              <a:t> </a:t>
            </a:r>
            <a:r>
              <a:rPr dirty="0" sz="1300" spc="-114">
                <a:solidFill>
                  <a:srgbClr val="2A5080"/>
                </a:solidFill>
                <a:latin typeface="Times New Roman"/>
                <a:cs typeface="Times New Roman"/>
              </a:rPr>
              <a:t>...</a:t>
            </a:r>
            <a:r>
              <a:rPr dirty="0" sz="1300" spc="-11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1750" spc="-130">
                <a:solidFill>
                  <a:srgbClr val="2A5080"/>
                </a:solidFill>
                <a:latin typeface="Arial"/>
                <a:cs typeface="Arial"/>
              </a:rPr>
              <a:t>/"·</a:t>
            </a:r>
            <a:endParaRPr sz="1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4688" y="5775188"/>
            <a:ext cx="28956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20">
                <a:solidFill>
                  <a:srgbClr val="2A5080"/>
                </a:solidFill>
                <a:latin typeface="Times New Roman"/>
                <a:cs typeface="Times New Roman"/>
              </a:rPr>
              <a:t>..........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56379" y="5956006"/>
            <a:ext cx="5524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i="1">
                <a:solidFill>
                  <a:srgbClr val="082B5B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87315" y="5883411"/>
            <a:ext cx="13208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12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350" spc="-24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1350" spc="-130">
                <a:solidFill>
                  <a:srgbClr val="082B5B"/>
                </a:solidFill>
                <a:latin typeface="Arial"/>
                <a:cs typeface="Arial"/>
              </a:rPr>
              <a:t>.</a:t>
            </a:r>
            <a:r>
              <a:rPr dirty="0" sz="1350" spc="-19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43932" y="5929721"/>
            <a:ext cx="755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>
                <a:solidFill>
                  <a:srgbClr val="416997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43347" y="6184784"/>
            <a:ext cx="505459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1959" algn="l"/>
              </a:tabLst>
            </a:pPr>
            <a:r>
              <a:rPr dirty="0" sz="1050" spc="105" i="1">
                <a:solidFill>
                  <a:srgbClr val="2A5080"/>
                </a:solidFill>
                <a:latin typeface="Times New Roman"/>
                <a:cs typeface="Times New Roman"/>
              </a:rPr>
              <a:t>i</a:t>
            </a:r>
            <a:r>
              <a:rPr dirty="0" sz="1050" spc="105" i="1">
                <a:solidFill>
                  <a:srgbClr val="2A5080"/>
                </a:solidFill>
                <a:latin typeface="Times New Roman"/>
                <a:cs typeface="Times New Roman"/>
              </a:rPr>
              <a:t>	</a:t>
            </a:r>
            <a:r>
              <a:rPr dirty="0" sz="1050" spc="-70">
                <a:solidFill>
                  <a:srgbClr val="2A5080"/>
                </a:solidFill>
                <a:latin typeface="Times New Roman"/>
                <a:cs typeface="Times New Roman"/>
              </a:rPr>
              <a:t>..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1739" y="6094971"/>
            <a:ext cx="54419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185">
                <a:solidFill>
                  <a:srgbClr val="07080E"/>
                </a:solidFill>
                <a:latin typeface="Courier New"/>
                <a:cs typeface="Courier New"/>
              </a:rPr>
              <a:t>,</a:t>
            </a:r>
            <a:r>
              <a:rPr dirty="0" sz="2100" spc="-1000">
                <a:solidFill>
                  <a:srgbClr val="2A5080"/>
                </a:solidFill>
                <a:latin typeface="Courier New"/>
                <a:cs typeface="Courier New"/>
              </a:rPr>
              <a:t>:</a:t>
            </a:r>
            <a:r>
              <a:rPr dirty="0" sz="2100" spc="560">
                <a:solidFill>
                  <a:srgbClr val="2A5080"/>
                </a:solidFill>
                <a:latin typeface="Courier New"/>
                <a:cs typeface="Courier New"/>
              </a:rPr>
              <a:t> </a:t>
            </a:r>
            <a:r>
              <a:rPr dirty="0" sz="4300" spc="-520">
                <a:solidFill>
                  <a:srgbClr val="07080E"/>
                </a:solidFill>
                <a:latin typeface="Times New Roman"/>
                <a:cs typeface="Times New Roman"/>
              </a:rPr>
              <a:t>-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7068" y="6440785"/>
            <a:ext cx="21145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-10">
                <a:solidFill>
                  <a:srgbClr val="07080E"/>
                </a:solidFill>
                <a:latin typeface="Courier New"/>
                <a:cs typeface="Courier New"/>
              </a:rPr>
              <a:t>,</a:t>
            </a:r>
            <a:r>
              <a:rPr dirty="0" sz="1150" spc="10">
                <a:solidFill>
                  <a:srgbClr val="2A5080"/>
                </a:solidFill>
                <a:latin typeface="Courier New"/>
                <a:cs typeface="Courier New"/>
              </a:rPr>
              <a:t>: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40628" y="2804730"/>
            <a:ext cx="19939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4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750" spc="-90">
                <a:solidFill>
                  <a:srgbClr val="2A5080"/>
                </a:solidFill>
                <a:latin typeface="Times New Roman"/>
                <a:cs typeface="Times New Roman"/>
              </a:rPr>
              <a:t> </a:t>
            </a:r>
            <a:r>
              <a:rPr dirty="0" sz="750" spc="65" i="1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750" spc="-35" i="1">
                <a:solidFill>
                  <a:srgbClr val="2A5080"/>
                </a:solidFill>
                <a:latin typeface="Times New Roman"/>
                <a:cs typeface="Times New Roman"/>
              </a:rPr>
              <a:t>i</a:t>
            </a:r>
            <a:r>
              <a:rPr dirty="0" sz="750" spc="-45" i="1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750" spc="170" i="1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33820" y="1405161"/>
            <a:ext cx="3092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>
                <a:solidFill>
                  <a:srgbClr val="424242"/>
                </a:solidFill>
                <a:latin typeface="Times New Roman"/>
                <a:cs typeface="Times New Roman"/>
              </a:rPr>
              <a:t>2</a:t>
            </a:r>
            <a:r>
              <a:rPr dirty="0" sz="800" spc="114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dirty="0" sz="800" spc="-60">
                <a:solidFill>
                  <a:srgbClr val="07080E"/>
                </a:solidFill>
                <a:latin typeface="Times New Roman"/>
                <a:cs typeface="Times New Roman"/>
              </a:rPr>
              <a:t>.</a:t>
            </a:r>
            <a:r>
              <a:rPr dirty="0" sz="800" spc="25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646464"/>
                </a:solidFill>
                <a:latin typeface="Times New Roman"/>
                <a:cs typeface="Times New Roman"/>
              </a:rPr>
              <a:t>°</a:t>
            </a:r>
            <a:r>
              <a:rPr dirty="0" sz="800" spc="14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16116" y="2234042"/>
            <a:ext cx="12446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229">
                <a:solidFill>
                  <a:srgbClr val="07080E"/>
                </a:solidFill>
                <a:latin typeface="Times New Roman"/>
                <a:cs typeface="Times New Roman"/>
              </a:rPr>
              <a:t>...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33820" y="2907629"/>
            <a:ext cx="1346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solidFill>
                  <a:srgbClr val="416997"/>
                </a:solidFill>
                <a:latin typeface="Arial"/>
                <a:cs typeface="Arial"/>
              </a:rPr>
              <a:t>.</a:t>
            </a:r>
            <a:r>
              <a:rPr dirty="0" sz="900" spc="-7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20">
                <a:solidFill>
                  <a:srgbClr val="2A5080"/>
                </a:solidFill>
                <a:latin typeface="Arial"/>
                <a:cs typeface="Arial"/>
              </a:rPr>
              <a:t>..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37223" y="3103635"/>
            <a:ext cx="11176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0">
                <a:solidFill>
                  <a:srgbClr val="07080E"/>
                </a:solidFill>
                <a:latin typeface="Arial"/>
                <a:cs typeface="Arial"/>
              </a:rPr>
              <a:t>\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50355" y="4556885"/>
            <a:ext cx="12636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18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1500" spc="-21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1500" spc="-160">
                <a:solidFill>
                  <a:srgbClr val="2A5080"/>
                </a:solidFill>
                <a:latin typeface="Times New Roman"/>
                <a:cs typeface="Times New Roman"/>
              </a:rPr>
              <a:t>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78371" y="4669553"/>
            <a:ext cx="13652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-170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sz="1150" spc="-240">
                <a:solidFill>
                  <a:srgbClr val="082B5B"/>
                </a:solidFill>
                <a:latin typeface="Arial"/>
                <a:cs typeface="Arial"/>
              </a:rPr>
              <a:t>·</a:t>
            </a:r>
            <a:r>
              <a:rPr dirty="0" sz="900" spc="-4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4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25259" y="4836439"/>
            <a:ext cx="28384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00">
                <a:solidFill>
                  <a:srgbClr val="1C3F6D"/>
                </a:solidFill>
                <a:latin typeface="Arial"/>
                <a:cs typeface="Arial"/>
              </a:rPr>
              <a:t>.</a:t>
            </a:r>
            <a:r>
              <a:rPr dirty="0" sz="950" spc="-235">
                <a:solidFill>
                  <a:srgbClr val="1C3F6D"/>
                </a:solidFill>
                <a:latin typeface="Arial"/>
                <a:cs typeface="Arial"/>
              </a:rPr>
              <a:t>:</a:t>
            </a:r>
            <a:r>
              <a:rPr dirty="0" sz="950" spc="-200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950" spc="125">
                <a:solidFill>
                  <a:srgbClr val="2A5080"/>
                </a:solidFill>
                <a:latin typeface="Arial"/>
                <a:cs typeface="Arial"/>
              </a:rPr>
              <a:t>:</a:t>
            </a:r>
            <a:r>
              <a:rPr dirty="0" sz="900" spc="-75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2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9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900" spc="-40">
                <a:solidFill>
                  <a:srgbClr val="2A5080"/>
                </a:solidFill>
                <a:latin typeface="Arial"/>
                <a:cs typeface="Arial"/>
              </a:rPr>
              <a:t>.</a:t>
            </a:r>
            <a:r>
              <a:rPr dirty="0" sz="350" spc="100">
                <a:solidFill>
                  <a:srgbClr val="2A5080"/>
                </a:solidFill>
                <a:latin typeface="Arial"/>
                <a:cs typeface="Arial"/>
              </a:rPr>
              <a:t>'•.</a:t>
            </a:r>
            <a:endParaRPr sz="3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90435" y="1591808"/>
            <a:ext cx="1066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270">
                <a:solidFill>
                  <a:srgbClr val="07080E"/>
                </a:solidFill>
                <a:latin typeface="Times New Roman"/>
                <a:cs typeface="Times New Roman"/>
              </a:rPr>
              <a:t>\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44716" y="2979618"/>
            <a:ext cx="10413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90">
                <a:solidFill>
                  <a:srgbClr val="1C3F6D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17283" y="2924695"/>
            <a:ext cx="263525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900" spc="-605">
                <a:solidFill>
                  <a:srgbClr val="07080E"/>
                </a:solidFill>
                <a:latin typeface="Times New Roman"/>
                <a:cs typeface="Times New Roman"/>
              </a:rPr>
              <a:t>...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79056" y="3230467"/>
            <a:ext cx="26098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60" i="1">
                <a:solidFill>
                  <a:srgbClr val="082B5B"/>
                </a:solidFill>
                <a:latin typeface="Times New Roman"/>
                <a:cs typeface="Times New Roman"/>
              </a:rPr>
              <a:t>'</a:t>
            </a:r>
            <a:r>
              <a:rPr dirty="0" sz="1550" spc="-20" i="1">
                <a:solidFill>
                  <a:srgbClr val="2A5080"/>
                </a:solidFill>
                <a:latin typeface="Times New Roman"/>
                <a:cs typeface="Times New Roman"/>
              </a:rPr>
              <a:t>)</a:t>
            </a:r>
            <a:r>
              <a:rPr dirty="0" sz="1550" spc="-415" i="1">
                <a:solidFill>
                  <a:srgbClr val="2A5080"/>
                </a:solidFill>
                <a:latin typeface="Times New Roman"/>
                <a:cs typeface="Times New Roman"/>
              </a:rPr>
              <a:t>:</a:t>
            </a:r>
            <a:r>
              <a:rPr dirty="0" sz="1550" spc="-204" i="1">
                <a:solidFill>
                  <a:srgbClr val="2A5080"/>
                </a:solidFill>
                <a:latin typeface="Times New Roman"/>
                <a:cs typeface="Times New Roman"/>
              </a:rPr>
              <a:t>"</a:t>
            </a:r>
            <a:r>
              <a:rPr dirty="0" sz="1550" spc="-60" i="1">
                <a:solidFill>
                  <a:srgbClr val="2A5080"/>
                </a:solidFill>
                <a:latin typeface="Times New Roman"/>
                <a:cs typeface="Times New Roman"/>
              </a:rPr>
              <a:t>·</a:t>
            </a:r>
            <a:r>
              <a:rPr dirty="0" sz="950" spc="30" i="1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101331" y="3295558"/>
            <a:ext cx="593725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35">
                <a:solidFill>
                  <a:srgbClr val="2A5080"/>
                </a:solidFill>
                <a:latin typeface="Times New Roman"/>
                <a:cs typeface="Times New Roman"/>
              </a:rPr>
              <a:t>...</a:t>
            </a:r>
            <a:r>
              <a:rPr dirty="0" sz="1100" spc="-130">
                <a:solidFill>
                  <a:srgbClr val="2A5080"/>
                </a:solidFill>
                <a:latin typeface="Times New Roman"/>
                <a:cs typeface="Times New Roman"/>
              </a:rPr>
              <a:t>..</a:t>
            </a:r>
            <a:r>
              <a:rPr dirty="0" sz="1100" spc="80">
                <a:solidFill>
                  <a:srgbClr val="2A5080"/>
                </a:solidFill>
                <a:latin typeface="Times New Roman"/>
                <a:cs typeface="Times New Roman"/>
              </a:rPr>
              <a:t> </a:t>
            </a:r>
            <a:r>
              <a:rPr dirty="0" sz="3150" spc="-260">
                <a:solidFill>
                  <a:srgbClr val="07080E"/>
                </a:solidFill>
                <a:latin typeface="Times New Roman"/>
                <a:cs typeface="Times New Roman"/>
              </a:rPr>
              <a:t>_.</a:t>
            </a:r>
            <a:r>
              <a:rPr dirty="0" sz="3150" spc="65">
                <a:solidFill>
                  <a:srgbClr val="07080E"/>
                </a:solidFill>
                <a:latin typeface="Times New Roman"/>
                <a:cs typeface="Times New Roman"/>
              </a:rPr>
              <a:t> </a:t>
            </a:r>
            <a:r>
              <a:rPr dirty="0" baseline="33670" sz="2475" spc="-292">
                <a:solidFill>
                  <a:srgbClr val="416997"/>
                </a:solidFill>
                <a:latin typeface="Times New Roman"/>
                <a:cs typeface="Times New Roman"/>
              </a:rPr>
              <a:t>.</a:t>
            </a:r>
            <a:r>
              <a:rPr dirty="0" baseline="33670" sz="2475" spc="-359">
                <a:solidFill>
                  <a:srgbClr val="416997"/>
                </a:solidFill>
                <a:latin typeface="Times New Roman"/>
                <a:cs typeface="Times New Roman"/>
              </a:rPr>
              <a:t>.</a:t>
            </a:r>
            <a:r>
              <a:rPr dirty="0" baseline="61728" sz="1350" spc="60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baseline="61728" sz="13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32752" y="4973010"/>
            <a:ext cx="1130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65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1400" spc="-229">
                <a:solidFill>
                  <a:srgbClr val="547CAC"/>
                </a:solidFill>
                <a:latin typeface="Arial"/>
                <a:cs typeface="Arial"/>
              </a:rPr>
              <a:t>.</a:t>
            </a:r>
            <a:r>
              <a:rPr dirty="0" sz="1400" spc="-105">
                <a:solidFill>
                  <a:srgbClr val="2A508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08140" y="5897290"/>
            <a:ext cx="12446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204">
                <a:solidFill>
                  <a:srgbClr val="07080E"/>
                </a:solidFill>
                <a:latin typeface="Times New Roman"/>
                <a:cs typeface="Times New Roman"/>
              </a:rPr>
              <a:t>...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31545" y="6534945"/>
            <a:ext cx="1060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30">
                <a:solidFill>
                  <a:srgbClr val="2A5080"/>
                </a:solidFill>
                <a:latin typeface="Times New Roman"/>
                <a:cs typeface="Times New Roman"/>
              </a:rPr>
              <a:t>.</a:t>
            </a:r>
            <a:r>
              <a:rPr dirty="0" sz="800" spc="-80">
                <a:solidFill>
                  <a:srgbClr val="2A5080"/>
                </a:solidFill>
                <a:latin typeface="Times New Roman"/>
                <a:cs typeface="Times New Roman"/>
              </a:rPr>
              <a:t>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60868" y="569632"/>
            <a:ext cx="81026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5"/>
              </a:lnSpc>
            </a:pPr>
            <a:r>
              <a:rPr dirty="0" sz="650" spc="-45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dirty="0" sz="650" spc="-5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dirty="0" sz="650" spc="-4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dirty="0" sz="650" spc="-10">
                <a:solidFill>
                  <a:srgbClr val="545454"/>
                </a:solidFill>
                <a:latin typeface="Arial"/>
                <a:cs typeface="Arial"/>
              </a:rPr>
              <a:t>istsrio</a:t>
            </a:r>
            <a:r>
              <a:rPr dirty="0" sz="650" spc="-6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07080E"/>
                </a:solidFill>
                <a:latin typeface="Arial"/>
                <a:cs typeface="Arial"/>
              </a:rPr>
              <a:t>d</a:t>
            </a:r>
            <a:r>
              <a:rPr dirty="0" sz="650" spc="-35">
                <a:solidFill>
                  <a:srgbClr val="262626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ts val="940"/>
              </a:lnSpc>
            </a:pPr>
            <a:r>
              <a:rPr dirty="0" sz="900" spc="-100">
                <a:solidFill>
                  <a:srgbClr val="262626"/>
                </a:solidFill>
                <a:latin typeface="Arial"/>
                <a:cs typeface="Arial"/>
              </a:rPr>
              <a:t>Defensa</a:t>
            </a:r>
            <a:endParaRPr sz="900">
              <a:latin typeface="Arial"/>
              <a:cs typeface="Arial"/>
            </a:endParaRPr>
          </a:p>
          <a:p>
            <a:pPr marL="26034">
              <a:lnSpc>
                <a:spcPts val="885"/>
              </a:lnSpc>
            </a:pPr>
            <a:r>
              <a:rPr dirty="0" sz="600" spc="-85">
                <a:solidFill>
                  <a:srgbClr val="262626"/>
                </a:solidFill>
                <a:latin typeface="Arial"/>
                <a:cs typeface="Arial"/>
              </a:rPr>
              <a:t>P</a:t>
            </a:r>
            <a:r>
              <a:rPr dirty="0" sz="600" spc="-25">
                <a:solidFill>
                  <a:srgbClr val="424242"/>
                </a:solidFill>
                <a:latin typeface="Arial"/>
                <a:cs typeface="Arial"/>
              </a:rPr>
              <a:t>ros</a:t>
            </a:r>
            <a:r>
              <a:rPr dirty="0" sz="600" spc="-35">
                <a:solidFill>
                  <a:srgbClr val="424242"/>
                </a:solidFill>
                <a:latin typeface="Arial"/>
                <a:cs typeface="Arial"/>
              </a:rPr>
              <a:t>l</a:t>
            </a:r>
            <a:r>
              <a:rPr dirty="0" sz="600" spc="-3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dirty="0" sz="600" spc="-65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dirty="0" sz="600" spc="-50">
                <a:solidFill>
                  <a:srgbClr val="424242"/>
                </a:solidFill>
                <a:latin typeface="Arial"/>
                <a:cs typeface="Arial"/>
              </a:rPr>
              <a:t>n</a:t>
            </a:r>
            <a:r>
              <a:rPr dirty="0" sz="600" spc="-35">
                <a:solidFill>
                  <a:srgbClr val="646464"/>
                </a:solidFill>
                <a:latin typeface="Arial"/>
                <a:cs typeface="Arial"/>
              </a:rPr>
              <a:t>cia</a:t>
            </a:r>
            <a:r>
              <a:rPr dirty="0" sz="600" spc="-5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00" spc="-5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dirty="0" sz="600" spc="-5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dirty="0" sz="6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424242"/>
                </a:solidFill>
                <a:latin typeface="Arial"/>
                <a:cs typeface="Arial"/>
              </a:rPr>
              <a:t>la</a:t>
            </a:r>
            <a:r>
              <a:rPr dirty="0" sz="600" spc="-3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600" spc="-11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dirty="0" sz="600" spc="5">
                <a:solidFill>
                  <a:srgbClr val="545454"/>
                </a:solidFill>
                <a:latin typeface="Arial"/>
                <a:cs typeface="Arial"/>
              </a:rPr>
              <a:t>ilde</a:t>
            </a:r>
            <a:r>
              <a:rPr dirty="0" sz="600" spc="2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dirty="0" sz="800" spc="85">
                <a:solidFill>
                  <a:srgbClr val="646464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381492" y="1033125"/>
            <a:ext cx="577215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0"/>
              </a:lnSpc>
            </a:pPr>
            <a:r>
              <a:rPr dirty="0" sz="500" spc="-60">
                <a:solidFill>
                  <a:srgbClr val="545454"/>
                </a:solidFill>
                <a:latin typeface="Arial"/>
                <a:cs typeface="Arial"/>
              </a:rPr>
              <a:t>StCRETARIADE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480"/>
              </a:lnSpc>
            </a:pPr>
            <a:r>
              <a:rPr dirty="0" sz="500" spc="-65">
                <a:solidFill>
                  <a:srgbClr val="646464"/>
                </a:solidFill>
                <a:latin typeface="Times New Roman"/>
                <a:cs typeface="Times New Roman"/>
              </a:rPr>
              <a:t>CIEHC14.</a:t>
            </a:r>
            <a:r>
              <a:rPr dirty="0" sz="500" spc="1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500" spc="-30">
                <a:solidFill>
                  <a:srgbClr val="545454"/>
                </a:solidFill>
                <a:latin typeface="Times New Roman"/>
                <a:cs typeface="Times New Roman"/>
              </a:rPr>
              <a:t>rtCNOlOGI&gt;.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585"/>
              </a:lnSpc>
            </a:pPr>
            <a:r>
              <a:rPr dirty="0" sz="500" spc="40">
                <a:solidFill>
                  <a:srgbClr val="545454"/>
                </a:solidFill>
                <a:latin typeface="Times New Roman"/>
                <a:cs typeface="Times New Roman"/>
              </a:rPr>
              <a:t>y</a:t>
            </a:r>
            <a:r>
              <a:rPr dirty="0" sz="500" spc="-5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550" spc="-25">
                <a:solidFill>
                  <a:srgbClr val="424242"/>
                </a:solidFill>
                <a:latin typeface="Times New Roman"/>
                <a:cs typeface="Times New Roman"/>
              </a:rPr>
              <a:t>Pf</a:t>
            </a:r>
            <a:r>
              <a:rPr dirty="0" sz="550" spc="-30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550" spc="-95">
                <a:solidFill>
                  <a:srgbClr val="646464"/>
                </a:solidFill>
                <a:latin typeface="Times New Roman"/>
                <a:cs typeface="Times New Roman"/>
              </a:rPr>
              <a:t>OOUCCIOtl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06004" y="1405161"/>
            <a:ext cx="31877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424242"/>
                </a:solidFill>
                <a:latin typeface="Times New Roman"/>
                <a:cs typeface="Times New Roman"/>
              </a:rPr>
              <a:t>2</a:t>
            </a:r>
            <a:r>
              <a:rPr dirty="0" sz="800" spc="-5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15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800" spc="-1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646464"/>
                </a:solidFill>
                <a:latin typeface="Times New Roman"/>
                <a:cs typeface="Times New Roman"/>
              </a:rPr>
              <a:t>°</a:t>
            </a:r>
            <a:r>
              <a:rPr dirty="0" sz="800" spc="18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84795" y="1590239"/>
            <a:ext cx="262255" cy="40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50" spc="1040">
                <a:solidFill>
                  <a:srgbClr val="07080E"/>
                </a:solidFill>
                <a:latin typeface="Arial"/>
                <a:cs typeface="Arial"/>
              </a:rPr>
              <a:t>,</a:t>
            </a:r>
            <a:endParaRPr sz="2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427211" y="1917225"/>
            <a:ext cx="3003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>
                <a:solidFill>
                  <a:srgbClr val="424242"/>
                </a:solidFill>
                <a:latin typeface="Times New Roman"/>
                <a:cs typeface="Times New Roman"/>
              </a:rPr>
              <a:t>4</a:t>
            </a:r>
            <a:r>
              <a:rPr dirty="0" sz="800" spc="8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dirty="0" sz="800" spc="-2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800" spc="30">
                <a:solidFill>
                  <a:srgbClr val="262626"/>
                </a:solidFill>
                <a:latin typeface="Times New Roman"/>
                <a:cs typeface="Times New Roman"/>
              </a:rPr>
              <a:t>0</a:t>
            </a:r>
            <a:r>
              <a:rPr dirty="0" sz="800" spc="75">
                <a:solidFill>
                  <a:srgbClr val="424242"/>
                </a:solidFill>
                <a:latin typeface="Times New Roman"/>
                <a:cs typeface="Times New Roman"/>
              </a:rPr>
              <a:t>°s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33435" y="1762780"/>
            <a:ext cx="254635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50" spc="-595">
                <a:solidFill>
                  <a:srgbClr val="07080E"/>
                </a:solidFill>
                <a:latin typeface="Arial"/>
                <a:cs typeface="Arial"/>
              </a:rPr>
              <a:t>...</a:t>
            </a:r>
            <a:endParaRPr sz="42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87131" y="3745865"/>
            <a:ext cx="336550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750" spc="1530">
                <a:solidFill>
                  <a:srgbClr val="07080E"/>
                </a:solidFill>
                <a:latin typeface="Arial"/>
                <a:cs typeface="Arial"/>
              </a:rPr>
              <a:t>'</a:t>
            </a:r>
            <a:endParaRPr sz="47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27211" y="3761087"/>
            <a:ext cx="30226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25">
                <a:solidFill>
                  <a:srgbClr val="424242"/>
                </a:solidFill>
                <a:latin typeface="Times New Roman"/>
                <a:cs typeface="Times New Roman"/>
              </a:rPr>
              <a:t>so</a:t>
            </a:r>
            <a:r>
              <a:rPr dirty="0" sz="1100" spc="-7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1100" spc="-12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100" spc="-30">
                <a:solidFill>
                  <a:srgbClr val="646464"/>
                </a:solidFill>
                <a:latin typeface="Times New Roman"/>
                <a:cs typeface="Times New Roman"/>
              </a:rPr>
              <a:t>•</a:t>
            </a:r>
            <a:r>
              <a:rPr dirty="0" sz="1100" spc="20">
                <a:solidFill>
                  <a:srgbClr val="424242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457947" y="4293069"/>
            <a:ext cx="14605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200" spc="-875">
                <a:solidFill>
                  <a:srgbClr val="07080E"/>
                </a:solidFill>
                <a:latin typeface="Times New Roman"/>
                <a:cs typeface="Times New Roman"/>
              </a:rPr>
              <a:t>•</a:t>
            </a:r>
            <a:endParaRPr sz="5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69"/>
            <a:ext cx="9144000" cy="646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69"/>
            <a:ext cx="9144000" cy="646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69"/>
            <a:ext cx="9144000" cy="646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5314"/>
            <a:ext cx="553593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ys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20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f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dirty="0" sz="4000" spc="-20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95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Nav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y</a:t>
            </a:r>
            <a:r>
              <a:rPr dirty="0" sz="4000" spc="-195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h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40777"/>
            <a:ext cx="6660260" cy="499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  <p:sp>
        <p:nvSpPr>
          <p:cNvPr id="5" name="object 5"/>
          <p:cNvSpPr/>
          <p:nvPr/>
        </p:nvSpPr>
        <p:spPr>
          <a:xfrm>
            <a:off x="3203829" y="1305420"/>
            <a:ext cx="5940170" cy="445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9897" y="2177783"/>
            <a:ext cx="6204204" cy="4653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591" y="1276959"/>
            <a:ext cx="7674102" cy="5426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93214"/>
            <a:ext cx="8702675" cy="163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0">
              <a:lnSpc>
                <a:spcPct val="10000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Som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0" b="1">
                <a:solidFill>
                  <a:srgbClr val="2E5796"/>
                </a:solidFill>
                <a:latin typeface="Arial"/>
                <a:cs typeface="Arial"/>
              </a:rPr>
              <a:t>nte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0" b="1">
                <a:solidFill>
                  <a:srgbClr val="2E5796"/>
                </a:solidFill>
                <a:latin typeface="Arial"/>
                <a:cs typeface="Arial"/>
              </a:rPr>
              <a:t>est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g</a:t>
            </a:r>
            <a:r>
              <a:rPr dirty="0" sz="4000" spc="-22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20" b="1">
                <a:solidFill>
                  <a:srgbClr val="2E5796"/>
                </a:solidFill>
                <a:latin typeface="Arial"/>
                <a:cs typeface="Arial"/>
              </a:rPr>
              <a:t>facts</a:t>
            </a:r>
            <a:r>
              <a:rPr dirty="0" sz="4000" spc="-40" b="1">
                <a:solidFill>
                  <a:srgbClr val="2E5796"/>
                </a:solidFill>
                <a:latin typeface="Arial"/>
                <a:cs typeface="Arial"/>
              </a:rPr>
              <a:t>…</a:t>
            </a:r>
            <a:endParaRPr sz="4000">
              <a:latin typeface="Arial"/>
              <a:cs typeface="Arial"/>
            </a:endParaRPr>
          </a:p>
          <a:p>
            <a:pPr algn="just" marL="195580" marR="5080" indent="-182880">
              <a:lnSpc>
                <a:spcPts val="2590"/>
              </a:lnSpc>
              <a:spcBef>
                <a:spcPts val="955"/>
              </a:spcBef>
              <a:buClr>
                <a:srgbClr val="5F76B4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e 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er 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tourists 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 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artica 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ha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n 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rom  a 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few</a:t>
            </a:r>
            <a:r>
              <a:rPr dirty="0" sz="2400">
                <a:latin typeface="Arial"/>
                <a:cs typeface="Arial"/>
              </a:rPr>
              <a:t> hundred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35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 spc="5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0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year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(accord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IA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 statistics),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tar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2707043"/>
            <a:ext cx="5885180" cy="406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ts val="2735"/>
              </a:lnSpc>
              <a:buClr>
                <a:srgbClr val="5F76B4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des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Public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rvice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85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EA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19</a:t>
            </a:r>
            <a:r>
              <a:rPr dirty="0" sz="2400" spc="-190">
                <a:latin typeface="Arial"/>
                <a:cs typeface="Arial"/>
              </a:rPr>
              <a:t>1</a:t>
            </a:r>
            <a:r>
              <a:rPr dirty="0" sz="2400" spc="-5">
                <a:latin typeface="Arial"/>
                <a:cs typeface="Arial"/>
              </a:rPr>
              <a:t>1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ts val="2735"/>
              </a:lnSpc>
              <a:buClr>
                <a:srgbClr val="5F76B4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201</a:t>
            </a:r>
            <a:r>
              <a:rPr dirty="0" sz="2400" spc="-5">
                <a:latin typeface="Arial"/>
                <a:cs typeface="Arial"/>
              </a:rPr>
              <a:t>5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Ice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formation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Arge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tine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vy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3250">
              <a:latin typeface="Times New Roman"/>
              <a:cs typeface="Times New Roman"/>
            </a:endParaRPr>
          </a:p>
          <a:p>
            <a:pPr marL="195580" marR="89535" indent="-182880">
              <a:lnSpc>
                <a:spcPts val="2590"/>
              </a:lnSpc>
              <a:buClr>
                <a:srgbClr val="5F76B4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Arge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na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participating</a:t>
            </a:r>
            <a:r>
              <a:rPr dirty="0" sz="2400" spc="2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IICW</a:t>
            </a:r>
            <a:r>
              <a:rPr dirty="0" sz="2400">
                <a:latin typeface="Arial"/>
                <a:cs typeface="Arial"/>
              </a:rPr>
              <a:t> its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arter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2015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5F76B4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95580" indent="-182880">
              <a:lnSpc>
                <a:spcPts val="2735"/>
              </a:lnSpc>
              <a:buClr>
                <a:srgbClr val="5F76B4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201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ANHS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ing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</a:t>
            </a:r>
            <a:r>
              <a:rPr dirty="0" sz="2400" spc="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op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prov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regu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serv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October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7090" y="1791891"/>
            <a:ext cx="3131185" cy="506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R="174625" indent="217804">
              <a:lnSpc>
                <a:spcPct val="310100"/>
              </a:lnSpc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fety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rovided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 spc="5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lusive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 G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04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2</a:t>
            </a:r>
            <a:r>
              <a:rPr dirty="0" sz="2400">
                <a:latin typeface="Arial"/>
                <a:cs typeface="Arial"/>
              </a:rPr>
              <a:t>01</a:t>
            </a:r>
            <a:r>
              <a:rPr dirty="0" sz="2400" spc="5">
                <a:latin typeface="Arial"/>
                <a:cs typeface="Arial"/>
              </a:rPr>
              <a:t>4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0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signs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its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own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Ice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1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95"/>
              </a:lnSpc>
            </a:pPr>
            <a:r>
              <a:rPr dirty="0" sz="2400" spc="-5">
                <a:latin typeface="Arial"/>
                <a:cs typeface="Arial"/>
              </a:rPr>
              <a:t>015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4565" y="1791891"/>
            <a:ext cx="3013329" cy="506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2365"/>
            <a:ext cx="393001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5" b="1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b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se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0" b="1">
                <a:solidFill>
                  <a:srgbClr val="2E5796"/>
                </a:solidFill>
                <a:latin typeface="Arial"/>
                <a:cs typeface="Arial"/>
              </a:rPr>
              <a:t>vat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on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84757"/>
            <a:ext cx="4744593" cy="3784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0653" y="3334003"/>
            <a:ext cx="2310256" cy="1336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6176" y="1484757"/>
            <a:ext cx="4649470" cy="184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0910" y="3334003"/>
            <a:ext cx="2363088" cy="1852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70653" y="4660988"/>
            <a:ext cx="2310256" cy="1532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80910" y="5186258"/>
            <a:ext cx="2363089" cy="1558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39" y="5411515"/>
            <a:ext cx="340169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29" b="1">
                <a:latin typeface="Arial"/>
                <a:cs typeface="Arial"/>
              </a:rPr>
              <a:t>T</a:t>
            </a:r>
            <a:r>
              <a:rPr dirty="0" sz="2800" spc="-20" b="1">
                <a:latin typeface="Arial"/>
                <a:cs typeface="Arial"/>
              </a:rPr>
              <a:t>wice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a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wee</a:t>
            </a:r>
            <a:r>
              <a:rPr dirty="0" sz="2800" spc="-10" b="1">
                <a:latin typeface="Arial"/>
                <a:cs typeface="Arial"/>
              </a:rPr>
              <a:t>k</a:t>
            </a:r>
            <a:r>
              <a:rPr dirty="0" sz="2800" spc="-10" b="1">
                <a:latin typeface="Arial"/>
                <a:cs typeface="Arial"/>
              </a:rPr>
              <a:t>,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a</a:t>
            </a:r>
            <a:r>
              <a:rPr dirty="0" sz="2800" spc="-20" b="1">
                <a:latin typeface="Arial"/>
                <a:cs typeface="Arial"/>
              </a:rPr>
              <a:t>nd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if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15" b="1">
                <a:latin typeface="Arial"/>
                <a:cs typeface="Arial"/>
              </a:rPr>
              <a:t>required.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665" y="622218"/>
            <a:ext cx="3702050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20" b="1">
                <a:latin typeface="Arial"/>
                <a:cs typeface="Arial"/>
              </a:rPr>
              <a:t>Eve</a:t>
            </a:r>
            <a:r>
              <a:rPr dirty="0" sz="2800" spc="-10" b="1">
                <a:latin typeface="Arial"/>
                <a:cs typeface="Arial"/>
              </a:rPr>
              <a:t>r</a:t>
            </a:r>
            <a:r>
              <a:rPr dirty="0" sz="2800" spc="-20" b="1">
                <a:latin typeface="Arial"/>
                <a:cs typeface="Arial"/>
              </a:rPr>
              <a:t>y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six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hou</a:t>
            </a:r>
            <a:r>
              <a:rPr dirty="0" sz="2800" spc="-170" b="1">
                <a:latin typeface="Arial"/>
                <a:cs typeface="Arial"/>
              </a:rPr>
              <a:t>r</a:t>
            </a:r>
            <a:r>
              <a:rPr dirty="0" sz="2800" spc="-10" b="1">
                <a:latin typeface="Arial"/>
                <a:cs typeface="Arial"/>
              </a:rPr>
              <a:t>,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coded</a:t>
            </a:r>
            <a:r>
              <a:rPr dirty="0" sz="2800" spc="-15" b="1">
                <a:latin typeface="Arial"/>
                <a:cs typeface="Arial"/>
              </a:rPr>
              <a:t> informa</a:t>
            </a:r>
            <a:r>
              <a:rPr dirty="0" sz="2800" spc="-5" b="1">
                <a:latin typeface="Arial"/>
                <a:cs typeface="Arial"/>
              </a:rPr>
              <a:t>t</a:t>
            </a:r>
            <a:r>
              <a:rPr dirty="0" sz="2800" spc="-15" b="1">
                <a:latin typeface="Arial"/>
                <a:cs typeface="Arial"/>
              </a:rPr>
              <a:t>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2365"/>
            <a:ext cx="188150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35" b="1">
                <a:solidFill>
                  <a:srgbClr val="2E5796"/>
                </a:solidFill>
                <a:latin typeface="Arial"/>
                <a:cs typeface="Arial"/>
              </a:rPr>
              <a:t>G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30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196746"/>
            <a:ext cx="9142591" cy="488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90700"/>
            <a:ext cx="9143999" cy="427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390775"/>
            <a:ext cx="5174801" cy="4467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9946" y="2405061"/>
            <a:ext cx="5004053" cy="4438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3026"/>
            <a:ext cx="372808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Se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Mode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dirty="0" sz="4000" spc="-40" b="1">
                <a:solidFill>
                  <a:srgbClr val="2E5796"/>
                </a:solidFill>
                <a:latin typeface="Arial"/>
                <a:cs typeface="Arial"/>
              </a:rPr>
              <a:t>…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  <p:sp>
        <p:nvSpPr>
          <p:cNvPr id="4" name="object 4"/>
          <p:cNvSpPr/>
          <p:nvPr/>
        </p:nvSpPr>
        <p:spPr>
          <a:xfrm>
            <a:off x="1331594" y="1298828"/>
            <a:ext cx="6686804" cy="5559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8730" y="4743955"/>
            <a:ext cx="718312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25" b="1">
                <a:solidFill>
                  <a:srgbClr val="FF0000"/>
                </a:solidFill>
                <a:latin typeface="Arial"/>
                <a:cs typeface="Arial"/>
              </a:rPr>
              <a:t>Nex</a:t>
            </a:r>
            <a:r>
              <a:rPr dirty="0" sz="4000" spc="-1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4000" spc="-1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215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4000" spc="-125" b="1">
                <a:solidFill>
                  <a:srgbClr val="FF0000"/>
                </a:solidFill>
                <a:latin typeface="Arial"/>
                <a:cs typeface="Arial"/>
              </a:rPr>
              <a:t>ednesda</a:t>
            </a:r>
            <a:r>
              <a:rPr dirty="0" sz="4000" spc="-13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4000" spc="-40" b="1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dirty="0" sz="4000" spc="-2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25" b="1">
                <a:solidFill>
                  <a:srgbClr val="FF0000"/>
                </a:solidFill>
                <a:latin typeface="Arial"/>
                <a:cs typeface="Arial"/>
              </a:rPr>
              <a:t>Sta</a:t>
            </a:r>
            <a:r>
              <a:rPr dirty="0" sz="4000" spc="-2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40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20" b="1">
                <a:solidFill>
                  <a:srgbClr val="FF0000"/>
                </a:solidFill>
                <a:latin typeface="Arial"/>
                <a:cs typeface="Arial"/>
              </a:rPr>
              <a:t>tune!!</a:t>
            </a:r>
            <a:r>
              <a:rPr dirty="0" sz="4000" spc="-15" b="1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1776"/>
            <a:ext cx="6563995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on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l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u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on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21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d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h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ll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ng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144085"/>
            <a:ext cx="8702040" cy="537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95580" marR="6350" indent="-182880">
              <a:lnSpc>
                <a:spcPct val="100000"/>
              </a:lnSpc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0">
                <a:latin typeface="Arial"/>
                <a:cs typeface="Arial"/>
              </a:rPr>
              <a:t>Ice</a:t>
            </a:r>
            <a:r>
              <a:rPr dirty="0" sz="2200" spc="27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27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Iceb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rgs</a:t>
            </a:r>
            <a:r>
              <a:rPr dirty="0" sz="2200" spc="2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Ch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t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2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have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be</a:t>
            </a:r>
            <a:r>
              <a:rPr dirty="0" sz="220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2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g</a:t>
            </a:r>
            <a:r>
              <a:rPr dirty="0" sz="2200" spc="-10">
                <a:latin typeface="Arial"/>
                <a:cs typeface="Arial"/>
              </a:rPr>
              <a:t>reat</a:t>
            </a:r>
            <a:r>
              <a:rPr dirty="0" sz="2200" spc="28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im</a:t>
            </a:r>
            <a:r>
              <a:rPr dirty="0" sz="2200" spc="-5">
                <a:latin typeface="Arial"/>
                <a:cs typeface="Arial"/>
              </a:rPr>
              <a:t>p</a:t>
            </a:r>
            <a:r>
              <a:rPr dirty="0" sz="2200" spc="-15">
                <a:latin typeface="Arial"/>
                <a:cs typeface="Arial"/>
              </a:rPr>
              <a:t>rov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nt</a:t>
            </a:r>
            <a:r>
              <a:rPr dirty="0" sz="2200" spc="2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 last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-35">
                <a:latin typeface="Arial"/>
                <a:cs typeface="Arial"/>
              </a:rPr>
              <a:t>m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on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Antartic</a:t>
            </a:r>
            <a:r>
              <a:rPr dirty="0" sz="2200" spc="-5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.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po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blity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de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0">
                <a:latin typeface="Arial"/>
                <a:cs typeface="Arial"/>
              </a:rPr>
              <a:t>iv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these</a:t>
            </a:r>
            <a:r>
              <a:rPr dirty="0" sz="2200" spc="-10">
                <a:latin typeface="Arial"/>
                <a:cs typeface="Arial"/>
              </a:rPr>
              <a:t> thr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ugh</a:t>
            </a:r>
            <a:r>
              <a:rPr dirty="0" sz="2200" spc="17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our</a:t>
            </a:r>
            <a:r>
              <a:rPr dirty="0" sz="2200" spc="1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web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page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g</a:t>
            </a:r>
            <a:r>
              <a:rPr dirty="0" sz="2200" spc="-15">
                <a:latin typeface="Arial"/>
                <a:cs typeface="Arial"/>
              </a:rPr>
              <a:t>ave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us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v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ry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good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db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ck</a:t>
            </a:r>
            <a:r>
              <a:rPr dirty="0" sz="2200" spc="1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with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earch</a:t>
            </a:r>
            <a:r>
              <a:rPr dirty="0" sz="2200" spc="-15">
                <a:latin typeface="Arial"/>
                <a:cs typeface="Arial"/>
              </a:rPr>
              <a:t> and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touri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ves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el</a:t>
            </a:r>
            <a:r>
              <a:rPr dirty="0" sz="2200" spc="-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just" marL="195580" marR="5080" indent="-182880">
              <a:lnSpc>
                <a:spcPct val="100000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20">
                <a:latin typeface="Arial"/>
                <a:cs typeface="Arial"/>
              </a:rPr>
              <a:t>B</a:t>
            </a:r>
            <a:r>
              <a:rPr dirty="0" sz="2200" spc="-15">
                <a:latin typeface="Arial"/>
                <a:cs typeface="Arial"/>
              </a:rPr>
              <a:t>y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unting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with</a:t>
            </a:r>
            <a:r>
              <a:rPr dirty="0" sz="2200" spc="14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our</a:t>
            </a:r>
            <a:r>
              <a:rPr dirty="0" sz="2200" spc="1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w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14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Navy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Shi</a:t>
            </a:r>
            <a:r>
              <a:rPr dirty="0" sz="2200" spc="-5">
                <a:latin typeface="Arial"/>
                <a:cs typeface="Arial"/>
              </a:rPr>
              <a:t>p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14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Ba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1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give</a:t>
            </a:r>
            <a:r>
              <a:rPr dirty="0" sz="2200" spc="13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us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1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lot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 s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te</a:t>
            </a:r>
            <a:r>
              <a:rPr dirty="0" sz="2200" spc="24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informa</a:t>
            </a:r>
            <a:r>
              <a:rPr dirty="0" sz="2200" spc="0">
                <a:latin typeface="Arial"/>
                <a:cs typeface="Arial"/>
              </a:rPr>
              <a:t>t</a:t>
            </a:r>
            <a:r>
              <a:rPr dirty="0" sz="2200" spc="-10">
                <a:latin typeface="Arial"/>
                <a:cs typeface="Arial"/>
              </a:rPr>
              <a:t>ion</a:t>
            </a:r>
            <a:r>
              <a:rPr dirty="0" sz="2200" spc="25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about</a:t>
            </a:r>
            <a:r>
              <a:rPr dirty="0" sz="2200" spc="24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24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nd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ti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ns</a:t>
            </a:r>
            <a:r>
              <a:rPr dirty="0" sz="2200" spc="254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24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ce</a:t>
            </a:r>
            <a:r>
              <a:rPr dirty="0" sz="2200" spc="2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2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gr</a:t>
            </a:r>
            <a:r>
              <a:rPr dirty="0" sz="220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wlers</a:t>
            </a:r>
            <a:r>
              <a:rPr dirty="0" sz="2200" spc="25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d</a:t>
            </a:r>
            <a:r>
              <a:rPr dirty="0" sz="2200" spc="-10">
                <a:latin typeface="Arial"/>
                <a:cs typeface="Arial"/>
              </a:rPr>
              <a:t> small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eberg</a:t>
            </a:r>
            <a:r>
              <a:rPr dirty="0" sz="2200" spc="-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just" marL="195580" marR="5715" indent="-182880">
              <a:lnSpc>
                <a:spcPct val="100000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25">
                <a:latin typeface="Arial"/>
                <a:cs typeface="Arial"/>
              </a:rPr>
              <a:t>x</a:t>
            </a:r>
            <a:r>
              <a:rPr dirty="0" sz="2200" spc="-10">
                <a:latin typeface="Arial"/>
                <a:cs typeface="Arial"/>
              </a:rPr>
              <a:t>plorato</a:t>
            </a:r>
            <a:r>
              <a:rPr dirty="0" sz="2200" spc="0">
                <a:latin typeface="Arial"/>
                <a:cs typeface="Arial"/>
              </a:rPr>
              <a:t>r</a:t>
            </a:r>
            <a:r>
              <a:rPr dirty="0" sz="2200" spc="-15">
                <a:latin typeface="Arial"/>
                <a:cs typeface="Arial"/>
              </a:rPr>
              <a:t>y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ghts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are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v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eful</a:t>
            </a:r>
            <a:r>
              <a:rPr dirty="0" sz="2200" spc="0">
                <a:latin typeface="Arial"/>
                <a:cs typeface="Arial"/>
              </a:rPr>
              <a:t>l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but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w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do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’t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have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as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ny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we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need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or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wan</a:t>
            </a:r>
            <a:r>
              <a:rPr dirty="0" sz="2200" spc="-5">
                <a:latin typeface="Arial"/>
                <a:cs typeface="Arial"/>
              </a:rPr>
              <a:t>t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just" marL="195580" marR="7620" indent="-182880">
              <a:lnSpc>
                <a:spcPct val="100000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Having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</a:t>
            </a:r>
            <a:r>
              <a:rPr dirty="0" sz="2200" spc="0">
                <a:latin typeface="Arial"/>
                <a:cs typeface="Arial"/>
              </a:rPr>
              <a:t>r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model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eb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rg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dr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ft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Antartic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will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be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gre</a:t>
            </a:r>
            <a:r>
              <a:rPr dirty="0" sz="2200" spc="-5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-15">
                <a:latin typeface="Arial"/>
                <a:cs typeface="Arial"/>
              </a:rPr>
              <a:t> improvemen</a:t>
            </a:r>
            <a:r>
              <a:rPr dirty="0" sz="2200" spc="-5">
                <a:latin typeface="Arial"/>
                <a:cs typeface="Arial"/>
              </a:rPr>
              <a:t>t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just" marL="195580" marR="7620" indent="-182880">
              <a:lnSpc>
                <a:spcPct val="100000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Th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h</a:t>
            </a:r>
            <a:r>
              <a:rPr dirty="0" sz="2200" spc="-15">
                <a:latin typeface="Arial"/>
                <a:cs typeface="Arial"/>
              </a:rPr>
              <a:t>uge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mitat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on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aq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on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30">
                <a:latin typeface="Arial"/>
                <a:cs typeface="Arial"/>
              </a:rPr>
              <a:t>A</a:t>
            </a:r>
            <a:r>
              <a:rPr dirty="0" sz="2200" spc="-20">
                <a:latin typeface="Arial"/>
                <a:cs typeface="Arial"/>
              </a:rPr>
              <a:t>R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imag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(f</a:t>
            </a:r>
            <a:r>
              <a:rPr dirty="0" sz="2200">
                <a:latin typeface="Arial"/>
                <a:cs typeface="Arial"/>
              </a:rPr>
              <a:t>r</a:t>
            </a:r>
            <a:r>
              <a:rPr dirty="0" sz="2200" spc="-15">
                <a:latin typeface="Arial"/>
                <a:cs typeface="Arial"/>
              </a:rPr>
              <a:t>eq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n</a:t>
            </a:r>
            <a:r>
              <a:rPr dirty="0" sz="220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y</a:t>
            </a:r>
            <a:r>
              <a:rPr dirty="0" sz="2200" spc="-15">
                <a:latin typeface="Arial"/>
                <a:cs typeface="Arial"/>
              </a:rPr>
              <a:t> and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qu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nt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ty).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do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’t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look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getti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g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any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bette</a:t>
            </a:r>
            <a:r>
              <a:rPr dirty="0" sz="2200">
                <a:latin typeface="Arial"/>
                <a:cs typeface="Arial"/>
              </a:rPr>
              <a:t>r</a:t>
            </a:r>
            <a:r>
              <a:rPr dirty="0" sz="2200" spc="-25"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SI</a:t>
            </a:r>
            <a:r>
              <a:rPr dirty="0" sz="2200" spc="-30">
                <a:latin typeface="Arial"/>
                <a:cs typeface="Arial"/>
              </a:rPr>
              <a:t>G</a:t>
            </a:r>
            <a:r>
              <a:rPr dirty="0" sz="2200" spc="-15">
                <a:latin typeface="Arial"/>
                <a:cs typeface="Arial"/>
              </a:rPr>
              <a:t>RID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3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co</a:t>
            </a:r>
            <a:r>
              <a:rPr dirty="0" sz="2200" spc="-10">
                <a:latin typeface="Arial"/>
                <a:cs typeface="Arial"/>
              </a:rPr>
              <a:t>d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needs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to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luded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our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Ice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Chart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ts val="2615"/>
              </a:lnSpc>
              <a:spcBef>
                <a:spcPts val="525"/>
              </a:spcBef>
              <a:buClr>
                <a:srgbClr val="5F76B4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60">
                <a:latin typeface="Arial"/>
                <a:cs typeface="Arial"/>
              </a:rPr>
              <a:t>W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are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sti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wor</a:t>
            </a:r>
            <a:r>
              <a:rPr dirty="0" sz="2200" spc="-10">
                <a:latin typeface="Arial"/>
                <a:cs typeface="Arial"/>
              </a:rPr>
              <a:t>k</a:t>
            </a:r>
            <a:r>
              <a:rPr dirty="0" sz="2200" spc="-10">
                <a:latin typeface="Arial"/>
                <a:cs typeface="Arial"/>
              </a:rPr>
              <a:t>ing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having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Ice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Charts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S-4</a:t>
            </a:r>
            <a:r>
              <a:rPr dirty="0" sz="2200" spc="-180">
                <a:latin typeface="Arial"/>
                <a:cs typeface="Arial"/>
              </a:rPr>
              <a:t>1</a:t>
            </a:r>
            <a:r>
              <a:rPr dirty="0" sz="2200" spc="-15">
                <a:latin typeface="Arial"/>
                <a:cs typeface="Arial"/>
              </a:rPr>
              <a:t>1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format</a:t>
            </a:r>
            <a:r>
              <a:rPr dirty="0" sz="2200" spc="-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473962"/>
            <a:ext cx="4841748" cy="638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39720" y="476709"/>
            <a:ext cx="4734559" cy="6312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6931" y="629361"/>
            <a:ext cx="8849995" cy="1243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5200" spc="-130" b="1">
                <a:solidFill>
                  <a:srgbClr val="2E5796"/>
                </a:solidFill>
                <a:latin typeface="Arial"/>
                <a:cs typeface="Arial"/>
              </a:rPr>
              <a:t>Se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5200" spc="-125" b="1">
                <a:solidFill>
                  <a:srgbClr val="2E5796"/>
                </a:solidFill>
                <a:latin typeface="Arial"/>
                <a:cs typeface="Arial"/>
              </a:rPr>
              <a:t>v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52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5200" spc="-35" b="1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dirty="0" sz="5200" spc="-229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5200" spc="-140" b="1">
                <a:solidFill>
                  <a:srgbClr val="2E5796"/>
                </a:solidFill>
                <a:latin typeface="Arial"/>
                <a:cs typeface="Arial"/>
              </a:rPr>
              <a:t>d</a:t>
            </a:r>
            <a:r>
              <a:rPr dirty="0" sz="5200" spc="-30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5200" spc="-195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5200" spc="-130" b="1">
                <a:solidFill>
                  <a:srgbClr val="2E5796"/>
                </a:solidFill>
                <a:latin typeface="Arial"/>
                <a:cs typeface="Arial"/>
              </a:rPr>
              <a:t>H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5200" spc="-140" b="1">
                <a:solidFill>
                  <a:srgbClr val="2E5796"/>
                </a:solidFill>
                <a:latin typeface="Arial"/>
                <a:cs typeface="Arial"/>
              </a:rPr>
              <a:t>d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5200" spc="-140" b="1">
                <a:solidFill>
                  <a:srgbClr val="2E5796"/>
                </a:solidFill>
                <a:latin typeface="Arial"/>
                <a:cs typeface="Arial"/>
              </a:rPr>
              <a:t>og</a:t>
            </a:r>
            <a:r>
              <a:rPr dirty="0" sz="52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5200" spc="-125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5200" spc="-120" b="1">
                <a:solidFill>
                  <a:srgbClr val="2E5796"/>
                </a:solidFill>
                <a:latin typeface="Arial"/>
                <a:cs typeface="Arial"/>
              </a:rPr>
              <a:t>fí</a:t>
            </a:r>
            <a:r>
              <a:rPr dirty="0" sz="5200" spc="-30" b="1">
                <a:solidFill>
                  <a:srgbClr val="2E5796"/>
                </a:solidFill>
                <a:latin typeface="Arial"/>
                <a:cs typeface="Arial"/>
              </a:rPr>
              <a:t>a</a:t>
            </a:r>
            <a:r>
              <a:rPr dirty="0" sz="5200" spc="-195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5200" spc="-130" b="1">
                <a:solidFill>
                  <a:srgbClr val="2E5796"/>
                </a:solidFill>
                <a:latin typeface="Arial"/>
                <a:cs typeface="Arial"/>
              </a:rPr>
              <a:t>N</a:t>
            </a:r>
            <a:r>
              <a:rPr dirty="0" sz="5200" spc="-125" b="1">
                <a:solidFill>
                  <a:srgbClr val="2E5796"/>
                </a:solidFill>
                <a:latin typeface="Arial"/>
                <a:cs typeface="Arial"/>
              </a:rPr>
              <a:t>ava</a:t>
            </a:r>
            <a:r>
              <a:rPr dirty="0" sz="5200" spc="-15" b="1">
                <a:solidFill>
                  <a:srgbClr val="2E5796"/>
                </a:solidFill>
                <a:latin typeface="Arial"/>
                <a:cs typeface="Arial"/>
              </a:rPr>
              <a:t>l</a:t>
            </a:r>
            <a:endParaRPr sz="5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3600" spc="-10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ww</a:t>
            </a:r>
            <a:r>
              <a:rPr dirty="0" sz="3600" spc="-23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3600" spc="-10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.hid</a:t>
            </a:r>
            <a:r>
              <a:rPr dirty="0" sz="3600" spc="-9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z="3600" spc="-10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o.gob.</a:t>
            </a:r>
            <a:r>
              <a:rPr dirty="0" sz="3600" spc="-95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3600" b="1" i="1">
                <a:solidFill>
                  <a:srgbClr val="2E5796"/>
                </a:solidFill>
                <a:latin typeface="Arial"/>
                <a:cs typeface="Arial"/>
                <a:hlinkClick r:id="rId4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630" y="2591530"/>
            <a:ext cx="8548370" cy="419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187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dirty="0" sz="3200" spc="-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Jun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6th</a:t>
            </a:r>
            <a:r>
              <a:rPr dirty="0" sz="32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2016</a:t>
            </a:r>
            <a:endParaRPr sz="3200">
              <a:latin typeface="Arial"/>
              <a:cs typeface="Arial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770"/>
              </a:spcBef>
            </a:pP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«13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ars</a:t>
            </a:r>
            <a:r>
              <a:rPr dirty="0" sz="32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mp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hing</a:t>
            </a:r>
            <a:r>
              <a:rPr dirty="0" sz="3200" spc="-4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32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dirty="0" sz="32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 prov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ding</a:t>
            </a:r>
            <a:r>
              <a:rPr dirty="0" sz="3200" spc="-4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publ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rvi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Saf</a:t>
            </a:r>
            <a:r>
              <a:rPr dirty="0" sz="3200" spc="-1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ty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at S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 in</a:t>
            </a:r>
            <a:r>
              <a:rPr dirty="0" sz="3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3200" spc="-14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Argentine</a:t>
            </a:r>
            <a:r>
              <a:rPr dirty="0" sz="3200" spc="-4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3200" spc="-15" b="1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¡¡¡Thank</a:t>
            </a:r>
            <a:r>
              <a:rPr dirty="0" sz="5400" spc="-1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you</a:t>
            </a:r>
            <a:r>
              <a:rPr dirty="0" sz="5400" spc="-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very</a:t>
            </a:r>
            <a:r>
              <a:rPr dirty="0" sz="5400" spc="-1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much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for your</a:t>
            </a:r>
            <a:r>
              <a:rPr dirty="0" sz="5400" spc="-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AFEF"/>
                </a:solidFill>
                <a:latin typeface="Arial"/>
                <a:cs typeface="Arial"/>
              </a:rPr>
              <a:t>atention!!!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1086" y="42854"/>
            <a:ext cx="51993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ORKSHOP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4001"/>
            <a:ext cx="727710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Ho</a:t>
            </a:r>
            <a:r>
              <a:rPr dirty="0" sz="4000" spc="-35" b="1">
                <a:solidFill>
                  <a:srgbClr val="2E5796"/>
                </a:solidFill>
                <a:latin typeface="Arial"/>
                <a:cs typeface="Arial"/>
              </a:rPr>
              <a:t>w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d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o</a:t>
            </a:r>
            <a:r>
              <a:rPr dirty="0" sz="4000" spc="-21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w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190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mak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195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P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oduct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39099"/>
            <a:ext cx="4681092" cy="4642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3667" y="2060829"/>
            <a:ext cx="3642867" cy="2996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1123" y="2051050"/>
            <a:ext cx="4525010" cy="4455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4001"/>
            <a:ext cx="236855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10" b="1">
                <a:solidFill>
                  <a:srgbClr val="2E5796"/>
                </a:solidFill>
                <a:latin typeface="Arial"/>
                <a:cs typeface="Arial"/>
              </a:rPr>
              <a:t>I</a:t>
            </a:r>
            <a:r>
              <a:rPr dirty="0" sz="4000" spc="-125" b="1">
                <a:solidFill>
                  <a:srgbClr val="2E5796"/>
                </a:solidFill>
                <a:latin typeface="Arial"/>
                <a:cs typeface="Arial"/>
              </a:rPr>
              <a:t>c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e</a:t>
            </a:r>
            <a:r>
              <a:rPr dirty="0" sz="4000" spc="-204" b="1">
                <a:solidFill>
                  <a:srgbClr val="2E5796"/>
                </a:solidFill>
                <a:latin typeface="Arial"/>
                <a:cs typeface="Arial"/>
              </a:rPr>
              <a:t> </a:t>
            </a:r>
            <a:r>
              <a:rPr dirty="0" sz="4000" spc="-130" b="1">
                <a:solidFill>
                  <a:srgbClr val="2E5796"/>
                </a:solidFill>
                <a:latin typeface="Arial"/>
                <a:cs typeface="Arial"/>
              </a:rPr>
              <a:t>Cha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r</a:t>
            </a:r>
            <a:r>
              <a:rPr dirty="0" sz="4000" spc="-114" b="1">
                <a:solidFill>
                  <a:srgbClr val="2E5796"/>
                </a:solidFill>
                <a:latin typeface="Arial"/>
                <a:cs typeface="Arial"/>
              </a:rPr>
              <a:t>t</a:t>
            </a:r>
            <a:r>
              <a:rPr dirty="0" sz="4000" spc="-25" b="1">
                <a:solidFill>
                  <a:srgbClr val="2E579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04808"/>
            <a:ext cx="9144000" cy="3740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62" y="409575"/>
            <a:ext cx="8143875" cy="603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7304" y="433242"/>
            <a:ext cx="30086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  <a:hlinkClick r:id="rId3"/>
              </a:rPr>
              <a:t>ww</a:t>
            </a:r>
            <a:r>
              <a:rPr dirty="0" sz="2800" spc="-145" b="1">
                <a:latin typeface="Arial"/>
                <a:cs typeface="Arial"/>
                <a:hlinkClick r:id="rId3"/>
              </a:rPr>
              <a:t>w</a:t>
            </a:r>
            <a:r>
              <a:rPr dirty="0" sz="2800" spc="-15" b="1">
                <a:latin typeface="Arial"/>
                <a:cs typeface="Arial"/>
                <a:hlinkClick r:id="rId3"/>
              </a:rPr>
              <a:t>.hidro.g</a:t>
            </a:r>
            <a:r>
              <a:rPr dirty="0" sz="2800" spc="-30" b="1">
                <a:latin typeface="Arial"/>
                <a:cs typeface="Arial"/>
                <a:hlinkClick r:id="rId3"/>
              </a:rPr>
              <a:t>o</a:t>
            </a:r>
            <a:r>
              <a:rPr dirty="0" sz="2800" spc="-15" b="1">
                <a:latin typeface="Arial"/>
                <a:cs typeface="Arial"/>
                <a:hlinkClick r:id="rId3"/>
              </a:rPr>
              <a:t>b.ar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9766" y="5301234"/>
            <a:ext cx="2088514" cy="432434"/>
          </a:xfrm>
          <a:custGeom>
            <a:avLst/>
            <a:gdLst/>
            <a:ahLst/>
            <a:cxnLst/>
            <a:rect l="l" t="t" r="r" b="b"/>
            <a:pathLst>
              <a:path w="2088514" h="432435">
                <a:moveTo>
                  <a:pt x="0" y="216026"/>
                </a:moveTo>
                <a:lnTo>
                  <a:pt x="30346" y="164089"/>
                </a:lnTo>
                <a:lnTo>
                  <a:pt x="82055" y="131909"/>
                </a:lnTo>
                <a:lnTo>
                  <a:pt x="156440" y="102201"/>
                </a:lnTo>
                <a:lnTo>
                  <a:pt x="201464" y="88413"/>
                </a:lnTo>
                <a:lnTo>
                  <a:pt x="251351" y="75409"/>
                </a:lnTo>
                <a:lnTo>
                  <a:pt x="305831" y="63245"/>
                </a:lnTo>
                <a:lnTo>
                  <a:pt x="364637" y="51977"/>
                </a:lnTo>
                <a:lnTo>
                  <a:pt x="427500" y="41660"/>
                </a:lnTo>
                <a:lnTo>
                  <a:pt x="494150" y="32348"/>
                </a:lnTo>
                <a:lnTo>
                  <a:pt x="564320" y="24099"/>
                </a:lnTo>
                <a:lnTo>
                  <a:pt x="637740" y="16966"/>
                </a:lnTo>
                <a:lnTo>
                  <a:pt x="714142" y="11006"/>
                </a:lnTo>
                <a:lnTo>
                  <a:pt x="793257" y="6274"/>
                </a:lnTo>
                <a:lnTo>
                  <a:pt x="874816" y="2825"/>
                </a:lnTo>
                <a:lnTo>
                  <a:pt x="958551" y="715"/>
                </a:lnTo>
                <a:lnTo>
                  <a:pt x="1044194" y="0"/>
                </a:lnTo>
                <a:lnTo>
                  <a:pt x="1129818" y="715"/>
                </a:lnTo>
                <a:lnTo>
                  <a:pt x="1213536" y="2825"/>
                </a:lnTo>
                <a:lnTo>
                  <a:pt x="1295081" y="6274"/>
                </a:lnTo>
                <a:lnTo>
                  <a:pt x="1374183" y="11006"/>
                </a:lnTo>
                <a:lnTo>
                  <a:pt x="1450574" y="16966"/>
                </a:lnTo>
                <a:lnTo>
                  <a:pt x="1523984" y="24099"/>
                </a:lnTo>
                <a:lnTo>
                  <a:pt x="1594145" y="32348"/>
                </a:lnTo>
                <a:lnTo>
                  <a:pt x="1660788" y="41660"/>
                </a:lnTo>
                <a:lnTo>
                  <a:pt x="1723644" y="51977"/>
                </a:lnTo>
                <a:lnTo>
                  <a:pt x="1782444" y="63245"/>
                </a:lnTo>
                <a:lnTo>
                  <a:pt x="1836921" y="75409"/>
                </a:lnTo>
                <a:lnTo>
                  <a:pt x="1886804" y="88413"/>
                </a:lnTo>
                <a:lnTo>
                  <a:pt x="1931825" y="102201"/>
                </a:lnTo>
                <a:lnTo>
                  <a:pt x="1971716" y="116718"/>
                </a:lnTo>
                <a:lnTo>
                  <a:pt x="2035029" y="147718"/>
                </a:lnTo>
                <a:lnTo>
                  <a:pt x="2074594" y="180968"/>
                </a:lnTo>
                <a:lnTo>
                  <a:pt x="2088260" y="216026"/>
                </a:lnTo>
                <a:lnTo>
                  <a:pt x="2084799" y="233740"/>
                </a:lnTo>
                <a:lnTo>
                  <a:pt x="2057915" y="267928"/>
                </a:lnTo>
                <a:lnTo>
                  <a:pt x="2006207" y="300095"/>
                </a:lnTo>
                <a:lnTo>
                  <a:pt x="1931825" y="329796"/>
                </a:lnTo>
                <a:lnTo>
                  <a:pt x="1886804" y="343583"/>
                </a:lnTo>
                <a:lnTo>
                  <a:pt x="1836921" y="356586"/>
                </a:lnTo>
                <a:lnTo>
                  <a:pt x="1782445" y="368750"/>
                </a:lnTo>
                <a:lnTo>
                  <a:pt x="1723644" y="380020"/>
                </a:lnTo>
                <a:lnTo>
                  <a:pt x="1660788" y="390339"/>
                </a:lnTo>
                <a:lnTo>
                  <a:pt x="1594145" y="399653"/>
                </a:lnTo>
                <a:lnTo>
                  <a:pt x="1523984" y="407905"/>
                </a:lnTo>
                <a:lnTo>
                  <a:pt x="1450574" y="415041"/>
                </a:lnTo>
                <a:lnTo>
                  <a:pt x="1374183" y="421003"/>
                </a:lnTo>
                <a:lnTo>
                  <a:pt x="1295081" y="425738"/>
                </a:lnTo>
                <a:lnTo>
                  <a:pt x="1213536" y="429188"/>
                </a:lnTo>
                <a:lnTo>
                  <a:pt x="1129818" y="431299"/>
                </a:lnTo>
                <a:lnTo>
                  <a:pt x="1044194" y="432015"/>
                </a:lnTo>
                <a:lnTo>
                  <a:pt x="958551" y="431299"/>
                </a:lnTo>
                <a:lnTo>
                  <a:pt x="874816" y="429188"/>
                </a:lnTo>
                <a:lnTo>
                  <a:pt x="793257" y="425738"/>
                </a:lnTo>
                <a:lnTo>
                  <a:pt x="714142" y="421003"/>
                </a:lnTo>
                <a:lnTo>
                  <a:pt x="637740" y="415041"/>
                </a:lnTo>
                <a:lnTo>
                  <a:pt x="564320" y="407905"/>
                </a:lnTo>
                <a:lnTo>
                  <a:pt x="494150" y="399653"/>
                </a:lnTo>
                <a:lnTo>
                  <a:pt x="427500" y="390339"/>
                </a:lnTo>
                <a:lnTo>
                  <a:pt x="364637" y="380020"/>
                </a:lnTo>
                <a:lnTo>
                  <a:pt x="305831" y="368750"/>
                </a:lnTo>
                <a:lnTo>
                  <a:pt x="251351" y="356586"/>
                </a:lnTo>
                <a:lnTo>
                  <a:pt x="201464" y="343583"/>
                </a:lnTo>
                <a:lnTo>
                  <a:pt x="156440" y="329796"/>
                </a:lnTo>
                <a:lnTo>
                  <a:pt x="116548" y="315282"/>
                </a:lnTo>
                <a:lnTo>
                  <a:pt x="53232" y="284292"/>
                </a:lnTo>
                <a:lnTo>
                  <a:pt x="13666" y="251059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436" y="381000"/>
            <a:ext cx="860107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537" y="3645027"/>
            <a:ext cx="2088514" cy="432434"/>
          </a:xfrm>
          <a:custGeom>
            <a:avLst/>
            <a:gdLst/>
            <a:ahLst/>
            <a:cxnLst/>
            <a:rect l="l" t="t" r="r" b="b"/>
            <a:pathLst>
              <a:path w="2088514" h="432435">
                <a:moveTo>
                  <a:pt x="0" y="216027"/>
                </a:moveTo>
                <a:lnTo>
                  <a:pt x="30345" y="164131"/>
                </a:lnTo>
                <a:lnTo>
                  <a:pt x="82053" y="131962"/>
                </a:lnTo>
                <a:lnTo>
                  <a:pt x="156435" y="102257"/>
                </a:lnTo>
                <a:lnTo>
                  <a:pt x="201457" y="88468"/>
                </a:lnTo>
                <a:lnTo>
                  <a:pt x="251342" y="75461"/>
                </a:lnTo>
                <a:lnTo>
                  <a:pt x="305820" y="63293"/>
                </a:lnTo>
                <a:lnTo>
                  <a:pt x="364624" y="52020"/>
                </a:lnTo>
                <a:lnTo>
                  <a:pt x="427483" y="41696"/>
                </a:lnTo>
                <a:lnTo>
                  <a:pt x="494131" y="32379"/>
                </a:lnTo>
                <a:lnTo>
                  <a:pt x="564297" y="24123"/>
                </a:lnTo>
                <a:lnTo>
                  <a:pt x="637713" y="16984"/>
                </a:lnTo>
                <a:lnTo>
                  <a:pt x="714111" y="11018"/>
                </a:lnTo>
                <a:lnTo>
                  <a:pt x="793222" y="6281"/>
                </a:lnTo>
                <a:lnTo>
                  <a:pt x="874776" y="2828"/>
                </a:lnTo>
                <a:lnTo>
                  <a:pt x="958506" y="716"/>
                </a:lnTo>
                <a:lnTo>
                  <a:pt x="1044143" y="0"/>
                </a:lnTo>
                <a:lnTo>
                  <a:pt x="1129767" y="716"/>
                </a:lnTo>
                <a:lnTo>
                  <a:pt x="1213486" y="2828"/>
                </a:lnTo>
                <a:lnTo>
                  <a:pt x="1295030" y="6281"/>
                </a:lnTo>
                <a:lnTo>
                  <a:pt x="1374132" y="11018"/>
                </a:lnTo>
                <a:lnTo>
                  <a:pt x="1450523" y="16984"/>
                </a:lnTo>
                <a:lnTo>
                  <a:pt x="1523933" y="24123"/>
                </a:lnTo>
                <a:lnTo>
                  <a:pt x="1594094" y="32379"/>
                </a:lnTo>
                <a:lnTo>
                  <a:pt x="1660737" y="41696"/>
                </a:lnTo>
                <a:lnTo>
                  <a:pt x="1723593" y="52020"/>
                </a:lnTo>
                <a:lnTo>
                  <a:pt x="1782394" y="63293"/>
                </a:lnTo>
                <a:lnTo>
                  <a:pt x="1836870" y="75461"/>
                </a:lnTo>
                <a:lnTo>
                  <a:pt x="1886753" y="88468"/>
                </a:lnTo>
                <a:lnTo>
                  <a:pt x="1931774" y="102257"/>
                </a:lnTo>
                <a:lnTo>
                  <a:pt x="1971665" y="116774"/>
                </a:lnTo>
                <a:lnTo>
                  <a:pt x="2034978" y="147767"/>
                </a:lnTo>
                <a:lnTo>
                  <a:pt x="2074543" y="180999"/>
                </a:lnTo>
                <a:lnTo>
                  <a:pt x="2088210" y="216027"/>
                </a:lnTo>
                <a:lnTo>
                  <a:pt x="2084748" y="233737"/>
                </a:lnTo>
                <a:lnTo>
                  <a:pt x="2057864" y="267922"/>
                </a:lnTo>
                <a:lnTo>
                  <a:pt x="2006156" y="300091"/>
                </a:lnTo>
                <a:lnTo>
                  <a:pt x="1931774" y="329796"/>
                </a:lnTo>
                <a:lnTo>
                  <a:pt x="1886753" y="343585"/>
                </a:lnTo>
                <a:lnTo>
                  <a:pt x="1836870" y="356592"/>
                </a:lnTo>
                <a:lnTo>
                  <a:pt x="1782394" y="368760"/>
                </a:lnTo>
                <a:lnTo>
                  <a:pt x="1723593" y="380033"/>
                </a:lnTo>
                <a:lnTo>
                  <a:pt x="1660737" y="390357"/>
                </a:lnTo>
                <a:lnTo>
                  <a:pt x="1594094" y="399674"/>
                </a:lnTo>
                <a:lnTo>
                  <a:pt x="1523933" y="407930"/>
                </a:lnTo>
                <a:lnTo>
                  <a:pt x="1450523" y="415069"/>
                </a:lnTo>
                <a:lnTo>
                  <a:pt x="1374132" y="421035"/>
                </a:lnTo>
                <a:lnTo>
                  <a:pt x="1295030" y="425772"/>
                </a:lnTo>
                <a:lnTo>
                  <a:pt x="1213486" y="429225"/>
                </a:lnTo>
                <a:lnTo>
                  <a:pt x="1129767" y="431337"/>
                </a:lnTo>
                <a:lnTo>
                  <a:pt x="1044143" y="432054"/>
                </a:lnTo>
                <a:lnTo>
                  <a:pt x="958506" y="431337"/>
                </a:lnTo>
                <a:lnTo>
                  <a:pt x="874776" y="429225"/>
                </a:lnTo>
                <a:lnTo>
                  <a:pt x="793222" y="425772"/>
                </a:lnTo>
                <a:lnTo>
                  <a:pt x="714111" y="421035"/>
                </a:lnTo>
                <a:lnTo>
                  <a:pt x="637713" y="415069"/>
                </a:lnTo>
                <a:lnTo>
                  <a:pt x="564297" y="407930"/>
                </a:lnTo>
                <a:lnTo>
                  <a:pt x="494131" y="399674"/>
                </a:lnTo>
                <a:lnTo>
                  <a:pt x="427483" y="390357"/>
                </a:lnTo>
                <a:lnTo>
                  <a:pt x="364624" y="380033"/>
                </a:lnTo>
                <a:lnTo>
                  <a:pt x="305820" y="368760"/>
                </a:lnTo>
                <a:lnTo>
                  <a:pt x="251342" y="356592"/>
                </a:lnTo>
                <a:lnTo>
                  <a:pt x="201457" y="343585"/>
                </a:lnTo>
                <a:lnTo>
                  <a:pt x="156435" y="329796"/>
                </a:lnTo>
                <a:lnTo>
                  <a:pt x="116544" y="315279"/>
                </a:lnTo>
                <a:lnTo>
                  <a:pt x="53230" y="284286"/>
                </a:lnTo>
                <a:lnTo>
                  <a:pt x="13665" y="251054"/>
                </a:lnTo>
                <a:lnTo>
                  <a:pt x="0" y="21602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537" y="4581144"/>
            <a:ext cx="3024505" cy="432434"/>
          </a:xfrm>
          <a:custGeom>
            <a:avLst/>
            <a:gdLst/>
            <a:ahLst/>
            <a:cxnLst/>
            <a:rect l="l" t="t" r="r" b="b"/>
            <a:pathLst>
              <a:path w="3024504" h="432435">
                <a:moveTo>
                  <a:pt x="0" y="216026"/>
                </a:moveTo>
                <a:lnTo>
                  <a:pt x="19791" y="180968"/>
                </a:lnTo>
                <a:lnTo>
                  <a:pt x="77091" y="147718"/>
                </a:lnTo>
                <a:lnTo>
                  <a:pt x="118833" y="131909"/>
                </a:lnTo>
                <a:lnTo>
                  <a:pt x="168785" y="116718"/>
                </a:lnTo>
                <a:lnTo>
                  <a:pt x="226557" y="102201"/>
                </a:lnTo>
                <a:lnTo>
                  <a:pt x="291759" y="88413"/>
                </a:lnTo>
                <a:lnTo>
                  <a:pt x="364004" y="75409"/>
                </a:lnTo>
                <a:lnTo>
                  <a:pt x="442901" y="63245"/>
                </a:lnTo>
                <a:lnTo>
                  <a:pt x="528061" y="51977"/>
                </a:lnTo>
                <a:lnTo>
                  <a:pt x="619096" y="41660"/>
                </a:lnTo>
                <a:lnTo>
                  <a:pt x="715615" y="32348"/>
                </a:lnTo>
                <a:lnTo>
                  <a:pt x="817231" y="24099"/>
                </a:lnTo>
                <a:lnTo>
                  <a:pt x="923552" y="16966"/>
                </a:lnTo>
                <a:lnTo>
                  <a:pt x="1034192" y="11006"/>
                </a:lnTo>
                <a:lnTo>
                  <a:pt x="1148759" y="6274"/>
                </a:lnTo>
                <a:lnTo>
                  <a:pt x="1266865" y="2825"/>
                </a:lnTo>
                <a:lnTo>
                  <a:pt x="1388121" y="715"/>
                </a:lnTo>
                <a:lnTo>
                  <a:pt x="1512138" y="0"/>
                </a:lnTo>
                <a:lnTo>
                  <a:pt x="1636160" y="715"/>
                </a:lnTo>
                <a:lnTo>
                  <a:pt x="1757421" y="2825"/>
                </a:lnTo>
                <a:lnTo>
                  <a:pt x="1875532" y="6274"/>
                </a:lnTo>
                <a:lnTo>
                  <a:pt x="1990104" y="11006"/>
                </a:lnTo>
                <a:lnTo>
                  <a:pt x="2100747" y="16966"/>
                </a:lnTo>
                <a:lnTo>
                  <a:pt x="2207073" y="24099"/>
                </a:lnTo>
                <a:lnTo>
                  <a:pt x="2308691" y="32348"/>
                </a:lnTo>
                <a:lnTo>
                  <a:pt x="2405214" y="41660"/>
                </a:lnTo>
                <a:lnTo>
                  <a:pt x="2496251" y="51977"/>
                </a:lnTo>
                <a:lnTo>
                  <a:pt x="2581414" y="63245"/>
                </a:lnTo>
                <a:lnTo>
                  <a:pt x="2660313" y="75409"/>
                </a:lnTo>
                <a:lnTo>
                  <a:pt x="2732560" y="88413"/>
                </a:lnTo>
                <a:lnTo>
                  <a:pt x="2797764" y="102201"/>
                </a:lnTo>
                <a:lnTo>
                  <a:pt x="2855538" y="116718"/>
                </a:lnTo>
                <a:lnTo>
                  <a:pt x="2905490" y="131909"/>
                </a:lnTo>
                <a:lnTo>
                  <a:pt x="2947234" y="147718"/>
                </a:lnTo>
                <a:lnTo>
                  <a:pt x="3004535" y="180968"/>
                </a:lnTo>
                <a:lnTo>
                  <a:pt x="3024327" y="216026"/>
                </a:lnTo>
                <a:lnTo>
                  <a:pt x="3019314" y="233737"/>
                </a:lnTo>
                <a:lnTo>
                  <a:pt x="2980378" y="267922"/>
                </a:lnTo>
                <a:lnTo>
                  <a:pt x="2905490" y="300091"/>
                </a:lnTo>
                <a:lnTo>
                  <a:pt x="2855538" y="315279"/>
                </a:lnTo>
                <a:lnTo>
                  <a:pt x="2797764" y="329796"/>
                </a:lnTo>
                <a:lnTo>
                  <a:pt x="2732560" y="343585"/>
                </a:lnTo>
                <a:lnTo>
                  <a:pt x="2660313" y="356592"/>
                </a:lnTo>
                <a:lnTo>
                  <a:pt x="2581414" y="368760"/>
                </a:lnTo>
                <a:lnTo>
                  <a:pt x="2496251" y="380033"/>
                </a:lnTo>
                <a:lnTo>
                  <a:pt x="2405214" y="390357"/>
                </a:lnTo>
                <a:lnTo>
                  <a:pt x="2308691" y="399674"/>
                </a:lnTo>
                <a:lnTo>
                  <a:pt x="2207073" y="407930"/>
                </a:lnTo>
                <a:lnTo>
                  <a:pt x="2100747" y="415069"/>
                </a:lnTo>
                <a:lnTo>
                  <a:pt x="1990104" y="421035"/>
                </a:lnTo>
                <a:lnTo>
                  <a:pt x="1875532" y="425772"/>
                </a:lnTo>
                <a:lnTo>
                  <a:pt x="1757421" y="429225"/>
                </a:lnTo>
                <a:lnTo>
                  <a:pt x="1636160" y="431337"/>
                </a:lnTo>
                <a:lnTo>
                  <a:pt x="1512138" y="432053"/>
                </a:lnTo>
                <a:lnTo>
                  <a:pt x="1388121" y="431337"/>
                </a:lnTo>
                <a:lnTo>
                  <a:pt x="1266865" y="429225"/>
                </a:lnTo>
                <a:lnTo>
                  <a:pt x="1148759" y="425772"/>
                </a:lnTo>
                <a:lnTo>
                  <a:pt x="1034192" y="421035"/>
                </a:lnTo>
                <a:lnTo>
                  <a:pt x="923552" y="415069"/>
                </a:lnTo>
                <a:lnTo>
                  <a:pt x="817231" y="407930"/>
                </a:lnTo>
                <a:lnTo>
                  <a:pt x="715615" y="399674"/>
                </a:lnTo>
                <a:lnTo>
                  <a:pt x="619096" y="390357"/>
                </a:lnTo>
                <a:lnTo>
                  <a:pt x="528061" y="380033"/>
                </a:lnTo>
                <a:lnTo>
                  <a:pt x="442901" y="368760"/>
                </a:lnTo>
                <a:lnTo>
                  <a:pt x="364004" y="356592"/>
                </a:lnTo>
                <a:lnTo>
                  <a:pt x="291759" y="343585"/>
                </a:lnTo>
                <a:lnTo>
                  <a:pt x="226557" y="329796"/>
                </a:lnTo>
                <a:lnTo>
                  <a:pt x="168785" y="315279"/>
                </a:lnTo>
                <a:lnTo>
                  <a:pt x="118833" y="300091"/>
                </a:lnTo>
                <a:lnTo>
                  <a:pt x="77091" y="284286"/>
                </a:lnTo>
                <a:lnTo>
                  <a:pt x="19791" y="251054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622" y="5769736"/>
            <a:ext cx="3708400" cy="432434"/>
          </a:xfrm>
          <a:custGeom>
            <a:avLst/>
            <a:gdLst/>
            <a:ahLst/>
            <a:cxnLst/>
            <a:rect l="l" t="t" r="r" b="b"/>
            <a:pathLst>
              <a:path w="3708400" h="432435">
                <a:moveTo>
                  <a:pt x="0" y="216026"/>
                </a:moveTo>
                <a:lnTo>
                  <a:pt x="24268" y="180987"/>
                </a:lnTo>
                <a:lnTo>
                  <a:pt x="94527" y="147747"/>
                </a:lnTo>
                <a:lnTo>
                  <a:pt x="145710" y="131941"/>
                </a:lnTo>
                <a:lnTo>
                  <a:pt x="206959" y="116752"/>
                </a:lnTo>
                <a:lnTo>
                  <a:pt x="277797" y="102235"/>
                </a:lnTo>
                <a:lnTo>
                  <a:pt x="357746" y="88446"/>
                </a:lnTo>
                <a:lnTo>
                  <a:pt x="446330" y="75440"/>
                </a:lnTo>
                <a:lnTo>
                  <a:pt x="543071" y="63274"/>
                </a:lnTo>
                <a:lnTo>
                  <a:pt x="647491" y="52003"/>
                </a:lnTo>
                <a:lnTo>
                  <a:pt x="759114" y="41682"/>
                </a:lnTo>
                <a:lnTo>
                  <a:pt x="877463" y="32366"/>
                </a:lnTo>
                <a:lnTo>
                  <a:pt x="1002059" y="24113"/>
                </a:lnTo>
                <a:lnTo>
                  <a:pt x="1132427" y="16977"/>
                </a:lnTo>
                <a:lnTo>
                  <a:pt x="1268088" y="11013"/>
                </a:lnTo>
                <a:lnTo>
                  <a:pt x="1408565" y="6278"/>
                </a:lnTo>
                <a:lnTo>
                  <a:pt x="1553382" y="2827"/>
                </a:lnTo>
                <a:lnTo>
                  <a:pt x="1702060" y="716"/>
                </a:lnTo>
                <a:lnTo>
                  <a:pt x="1854123" y="0"/>
                </a:lnTo>
                <a:lnTo>
                  <a:pt x="2006208" y="716"/>
                </a:lnTo>
                <a:lnTo>
                  <a:pt x="2154904" y="2827"/>
                </a:lnTo>
                <a:lnTo>
                  <a:pt x="2299736" y="6278"/>
                </a:lnTo>
                <a:lnTo>
                  <a:pt x="2440225" y="11013"/>
                </a:lnTo>
                <a:lnTo>
                  <a:pt x="2575896" y="16977"/>
                </a:lnTo>
                <a:lnTo>
                  <a:pt x="2706271" y="24113"/>
                </a:lnTo>
                <a:lnTo>
                  <a:pt x="2830873" y="32366"/>
                </a:lnTo>
                <a:lnTo>
                  <a:pt x="2949225" y="41682"/>
                </a:lnTo>
                <a:lnTo>
                  <a:pt x="3060850" y="52003"/>
                </a:lnTo>
                <a:lnTo>
                  <a:pt x="3165271" y="63274"/>
                </a:lnTo>
                <a:lnTo>
                  <a:pt x="3262012" y="75440"/>
                </a:lnTo>
                <a:lnTo>
                  <a:pt x="3350594" y="88446"/>
                </a:lnTo>
                <a:lnTo>
                  <a:pt x="3430541" y="102235"/>
                </a:lnTo>
                <a:lnTo>
                  <a:pt x="3501376" y="116752"/>
                </a:lnTo>
                <a:lnTo>
                  <a:pt x="3562623" y="131941"/>
                </a:lnTo>
                <a:lnTo>
                  <a:pt x="3613803" y="147747"/>
                </a:lnTo>
                <a:lnTo>
                  <a:pt x="3654440" y="164114"/>
                </a:lnTo>
                <a:lnTo>
                  <a:pt x="3702177" y="198310"/>
                </a:lnTo>
                <a:lnTo>
                  <a:pt x="3708323" y="216026"/>
                </a:lnTo>
                <a:lnTo>
                  <a:pt x="3702177" y="233743"/>
                </a:lnTo>
                <a:lnTo>
                  <a:pt x="3654440" y="267939"/>
                </a:lnTo>
                <a:lnTo>
                  <a:pt x="3613803" y="284306"/>
                </a:lnTo>
                <a:lnTo>
                  <a:pt x="3562623" y="300112"/>
                </a:lnTo>
                <a:lnTo>
                  <a:pt x="3501376" y="315301"/>
                </a:lnTo>
                <a:lnTo>
                  <a:pt x="3430541" y="329818"/>
                </a:lnTo>
                <a:lnTo>
                  <a:pt x="3350594" y="343607"/>
                </a:lnTo>
                <a:lnTo>
                  <a:pt x="3262012" y="356613"/>
                </a:lnTo>
                <a:lnTo>
                  <a:pt x="3165271" y="368779"/>
                </a:lnTo>
                <a:lnTo>
                  <a:pt x="3060850" y="380050"/>
                </a:lnTo>
                <a:lnTo>
                  <a:pt x="2949225" y="390371"/>
                </a:lnTo>
                <a:lnTo>
                  <a:pt x="2830873" y="399687"/>
                </a:lnTo>
                <a:lnTo>
                  <a:pt x="2706271" y="407940"/>
                </a:lnTo>
                <a:lnTo>
                  <a:pt x="2575896" y="415076"/>
                </a:lnTo>
                <a:lnTo>
                  <a:pt x="2440225" y="421040"/>
                </a:lnTo>
                <a:lnTo>
                  <a:pt x="2299736" y="425775"/>
                </a:lnTo>
                <a:lnTo>
                  <a:pt x="2154904" y="429226"/>
                </a:lnTo>
                <a:lnTo>
                  <a:pt x="2006208" y="431337"/>
                </a:lnTo>
                <a:lnTo>
                  <a:pt x="1854123" y="432053"/>
                </a:lnTo>
                <a:lnTo>
                  <a:pt x="1702060" y="431337"/>
                </a:lnTo>
                <a:lnTo>
                  <a:pt x="1553382" y="429226"/>
                </a:lnTo>
                <a:lnTo>
                  <a:pt x="1408565" y="425775"/>
                </a:lnTo>
                <a:lnTo>
                  <a:pt x="1268088" y="421040"/>
                </a:lnTo>
                <a:lnTo>
                  <a:pt x="1132427" y="415076"/>
                </a:lnTo>
                <a:lnTo>
                  <a:pt x="1002059" y="407940"/>
                </a:lnTo>
                <a:lnTo>
                  <a:pt x="877463" y="399687"/>
                </a:lnTo>
                <a:lnTo>
                  <a:pt x="759114" y="390371"/>
                </a:lnTo>
                <a:lnTo>
                  <a:pt x="647491" y="380050"/>
                </a:lnTo>
                <a:lnTo>
                  <a:pt x="543071" y="368779"/>
                </a:lnTo>
                <a:lnTo>
                  <a:pt x="446330" y="356613"/>
                </a:lnTo>
                <a:lnTo>
                  <a:pt x="357746" y="343607"/>
                </a:lnTo>
                <a:lnTo>
                  <a:pt x="277797" y="329818"/>
                </a:lnTo>
                <a:lnTo>
                  <a:pt x="206959" y="315301"/>
                </a:lnTo>
                <a:lnTo>
                  <a:pt x="145710" y="300112"/>
                </a:lnTo>
                <a:lnTo>
                  <a:pt x="94527" y="284306"/>
                </a:lnTo>
                <a:lnTo>
                  <a:pt x="53887" y="267939"/>
                </a:lnTo>
                <a:lnTo>
                  <a:pt x="6146" y="233743"/>
                </a:lnTo>
                <a:lnTo>
                  <a:pt x="0" y="216026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  <p:sp>
        <p:nvSpPr>
          <p:cNvPr id="7" name="object 7"/>
          <p:cNvSpPr/>
          <p:nvPr/>
        </p:nvSpPr>
        <p:spPr>
          <a:xfrm>
            <a:off x="408076" y="1556766"/>
            <a:ext cx="1044575" cy="432434"/>
          </a:xfrm>
          <a:custGeom>
            <a:avLst/>
            <a:gdLst/>
            <a:ahLst/>
            <a:cxnLst/>
            <a:rect l="l" t="t" r="r" b="b"/>
            <a:pathLst>
              <a:path w="1044575" h="432435">
                <a:moveTo>
                  <a:pt x="0" y="216026"/>
                </a:moveTo>
                <a:lnTo>
                  <a:pt x="15172" y="164131"/>
                </a:lnTo>
                <a:lnTo>
                  <a:pt x="41025" y="131962"/>
                </a:lnTo>
                <a:lnTo>
                  <a:pt x="78215" y="102257"/>
                </a:lnTo>
                <a:lnTo>
                  <a:pt x="125667" y="75461"/>
                </a:lnTo>
                <a:lnTo>
                  <a:pt x="182307" y="52020"/>
                </a:lnTo>
                <a:lnTo>
                  <a:pt x="247059" y="32379"/>
                </a:lnTo>
                <a:lnTo>
                  <a:pt x="318848" y="16984"/>
                </a:lnTo>
                <a:lnTo>
                  <a:pt x="357046" y="11018"/>
                </a:lnTo>
                <a:lnTo>
                  <a:pt x="396601" y="6281"/>
                </a:lnTo>
                <a:lnTo>
                  <a:pt x="437377" y="2828"/>
                </a:lnTo>
                <a:lnTo>
                  <a:pt x="479241" y="716"/>
                </a:lnTo>
                <a:lnTo>
                  <a:pt x="522058" y="0"/>
                </a:lnTo>
                <a:lnTo>
                  <a:pt x="564876" y="716"/>
                </a:lnTo>
                <a:lnTo>
                  <a:pt x="606741" y="2828"/>
                </a:lnTo>
                <a:lnTo>
                  <a:pt x="647519" y="6281"/>
                </a:lnTo>
                <a:lnTo>
                  <a:pt x="687076" y="11018"/>
                </a:lnTo>
                <a:lnTo>
                  <a:pt x="725276" y="16984"/>
                </a:lnTo>
                <a:lnTo>
                  <a:pt x="797072" y="32379"/>
                </a:lnTo>
                <a:lnTo>
                  <a:pt x="861832" y="52020"/>
                </a:lnTo>
                <a:lnTo>
                  <a:pt x="918479" y="75461"/>
                </a:lnTo>
                <a:lnTo>
                  <a:pt x="965938" y="102257"/>
                </a:lnTo>
                <a:lnTo>
                  <a:pt x="1003135" y="131962"/>
                </a:lnTo>
                <a:lnTo>
                  <a:pt x="1028993" y="164131"/>
                </a:lnTo>
                <a:lnTo>
                  <a:pt x="1044168" y="216026"/>
                </a:lnTo>
                <a:lnTo>
                  <a:pt x="1042437" y="233754"/>
                </a:lnTo>
                <a:lnTo>
                  <a:pt x="1017548" y="284335"/>
                </a:lnTo>
                <a:lnTo>
                  <a:pt x="985886" y="315335"/>
                </a:lnTo>
                <a:lnTo>
                  <a:pt x="943424" y="343640"/>
                </a:lnTo>
                <a:lnTo>
                  <a:pt x="891236" y="368808"/>
                </a:lnTo>
                <a:lnTo>
                  <a:pt x="830399" y="390393"/>
                </a:lnTo>
                <a:lnTo>
                  <a:pt x="761987" y="407954"/>
                </a:lnTo>
                <a:lnTo>
                  <a:pt x="687076" y="421047"/>
                </a:lnTo>
                <a:lnTo>
                  <a:pt x="647519" y="425779"/>
                </a:lnTo>
                <a:lnTo>
                  <a:pt x="606741" y="429228"/>
                </a:lnTo>
                <a:lnTo>
                  <a:pt x="564876" y="431338"/>
                </a:lnTo>
                <a:lnTo>
                  <a:pt x="522058" y="432054"/>
                </a:lnTo>
                <a:lnTo>
                  <a:pt x="479241" y="431338"/>
                </a:lnTo>
                <a:lnTo>
                  <a:pt x="437377" y="429228"/>
                </a:lnTo>
                <a:lnTo>
                  <a:pt x="396601" y="425779"/>
                </a:lnTo>
                <a:lnTo>
                  <a:pt x="357046" y="421047"/>
                </a:lnTo>
                <a:lnTo>
                  <a:pt x="318848" y="415087"/>
                </a:lnTo>
                <a:lnTo>
                  <a:pt x="247059" y="399705"/>
                </a:lnTo>
                <a:lnTo>
                  <a:pt x="182307" y="380076"/>
                </a:lnTo>
                <a:lnTo>
                  <a:pt x="125667" y="356644"/>
                </a:lnTo>
                <a:lnTo>
                  <a:pt x="78215" y="329852"/>
                </a:lnTo>
                <a:lnTo>
                  <a:pt x="41025" y="300144"/>
                </a:lnTo>
                <a:lnTo>
                  <a:pt x="15172" y="267964"/>
                </a:lnTo>
                <a:lnTo>
                  <a:pt x="0" y="216026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177"/>
            <a:ext cx="9144000" cy="643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5th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N</a:t>
            </a:r>
            <a:r>
              <a:rPr dirty="0" spc="10"/>
              <a:t>T</a:t>
            </a:r>
            <a:r>
              <a:rPr dirty="0"/>
              <a:t>ER</a:t>
            </a:r>
            <a:r>
              <a:rPr dirty="0" spc="-10"/>
              <a:t>N</a:t>
            </a:r>
            <a:r>
              <a:rPr dirty="0" spc="-135"/>
              <a:t>A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5"/>
              <a:t>O</a:t>
            </a:r>
            <a:r>
              <a:rPr dirty="0"/>
              <a:t>NAL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/>
              <a:t>CE</a:t>
            </a:r>
            <a:r>
              <a:rPr dirty="0" spc="-5"/>
              <a:t> </a:t>
            </a:r>
            <a:r>
              <a:rPr dirty="0" spc="-55" b="1">
                <a:latin typeface="Arial"/>
                <a:cs typeface="Arial"/>
              </a:rPr>
              <a:t>A</a:t>
            </a:r>
            <a:r>
              <a:rPr dirty="0"/>
              <a:t>NA</a:t>
            </a:r>
            <a:r>
              <a:rPr dirty="0" spc="-145"/>
              <a:t>L</a:t>
            </a:r>
            <a:r>
              <a:rPr dirty="0"/>
              <a:t>YST</a:t>
            </a:r>
            <a:r>
              <a:rPr dirty="0" spc="15"/>
              <a:t> </a:t>
            </a:r>
            <a:r>
              <a:rPr dirty="0" spc="5" b="1">
                <a:latin typeface="Arial"/>
                <a:cs typeface="Arial"/>
              </a:rPr>
              <a:t>W</a:t>
            </a:r>
            <a:r>
              <a:rPr dirty="0"/>
              <a:t>ORKSHOP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Alvaro</dc:creator>
  <dc:title>Cartas de hielo y deriva de témpanos</dc:title>
  <dcterms:created xsi:type="dcterms:W3CDTF">2016-05-16T08:06:58Z</dcterms:created>
  <dcterms:modified xsi:type="dcterms:W3CDTF">2016-05-16T08:06:58Z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2016-05-15T00:00:00Z</vt:filetime>
  </property>
  <property fmtid="{D5CDD505-2E9C-101B-9397-08002B2CF9AE}" pid="3" name="LastSaved">
    <vt:filetime>2016-05-16T00:00:00Z</vt:filetime>
  </property>
</Properties>
</file>