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None/>
              <a:defRPr b="0" i="0" sz="1100" u="none" cap="none" strike="noStrike"/>
            </a:lvl1pPr>
            <a:lvl2pPr indent="0" lvl="1" marL="457200" marR="0" rtl="0" algn="l">
              <a:spcBef>
                <a:spcPts val="0"/>
              </a:spcBef>
              <a:buNone/>
              <a:defRPr b="0" i="0" sz="1100" u="none" cap="none" strike="noStrike"/>
            </a:lvl2pPr>
            <a:lvl3pPr indent="0" lvl="2" marL="914400" marR="0" rtl="0" algn="l">
              <a:spcBef>
                <a:spcPts val="0"/>
              </a:spcBef>
              <a:buNone/>
              <a:defRPr b="0" i="0" sz="1100" u="none" cap="none" strike="noStrike"/>
            </a:lvl3pPr>
            <a:lvl4pPr indent="0" lvl="3" marL="1371600" marR="0" rtl="0" algn="l">
              <a:spcBef>
                <a:spcPts val="0"/>
              </a:spcBef>
              <a:buNone/>
              <a:defRPr b="0" i="0" sz="1100" u="none" cap="none" strike="noStrike"/>
            </a:lvl4pPr>
            <a:lvl5pPr indent="0" lvl="4" marL="1828800" marR="0" rtl="0" algn="l">
              <a:spcBef>
                <a:spcPts val="0"/>
              </a:spcBef>
              <a:buNone/>
              <a:defRPr b="0" i="0" sz="1100" u="none" cap="none" strike="noStrike"/>
            </a:lvl5pPr>
            <a:lvl6pPr indent="0" lvl="5" marL="2286000" marR="0" rtl="0" algn="l">
              <a:spcBef>
                <a:spcPts val="0"/>
              </a:spcBef>
              <a:buNone/>
              <a:defRPr b="0" i="0" sz="1100" u="none" cap="none" strike="noStrike"/>
            </a:lvl6pPr>
            <a:lvl7pPr indent="0" lvl="6" marL="2743200" marR="0" rtl="0" algn="l">
              <a:spcBef>
                <a:spcPts val="0"/>
              </a:spcBef>
              <a:buNone/>
              <a:defRPr b="0" i="0" sz="1100" u="none" cap="none" strike="noStrike"/>
            </a:lvl7pPr>
            <a:lvl8pPr indent="0" lvl="7" marL="3200400" marR="0" rtl="0" algn="l">
              <a:spcBef>
                <a:spcPts val="0"/>
              </a:spcBef>
              <a:buNone/>
              <a:defRPr b="0" i="0" sz="1100" u="none" cap="none" strike="noStrike"/>
            </a:lvl8pPr>
            <a:lvl9pPr indent="0" lvl="8" marL="3657600" marR="0" rtl="0" algn="l">
              <a:spcBef>
                <a:spcPts val="0"/>
              </a:spcBef>
              <a:buNone/>
              <a:defRPr b="0" i="0" sz="1100" u="none" cap="none" strike="noStrike"/>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7" name="Shape 127"/>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0" name="Shape 210"/>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7" name="Shape 217"/>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4" name="Shape 224"/>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9" name="Shape 229"/>
        <p:cNvGrpSpPr/>
        <p:nvPr/>
      </p:nvGrpSpPr>
      <p:grpSpPr>
        <a:xfrm>
          <a:off x="0" y="0"/>
          <a:ext cx="0" cy="0"/>
          <a:chOff x="0" y="0"/>
          <a:chExt cx="0" cy="0"/>
        </a:xfrm>
      </p:grpSpPr>
      <p:sp>
        <p:nvSpPr>
          <p:cNvPr id="230" name="Shape 2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31" name="Shape 231"/>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6" name="Shape 236"/>
        <p:cNvGrpSpPr/>
        <p:nvPr/>
      </p:nvGrpSpPr>
      <p:grpSpPr>
        <a:xfrm>
          <a:off x="0" y="0"/>
          <a:ext cx="0" cy="0"/>
          <a:chOff x="0" y="0"/>
          <a:chExt cx="0" cy="0"/>
        </a:xfrm>
      </p:grpSpPr>
      <p:sp>
        <p:nvSpPr>
          <p:cNvPr id="237" name="Shape 2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38" name="Shape 238"/>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3" name="Shape 243"/>
        <p:cNvGrpSpPr/>
        <p:nvPr/>
      </p:nvGrpSpPr>
      <p:grpSpPr>
        <a:xfrm>
          <a:off x="0" y="0"/>
          <a:ext cx="0" cy="0"/>
          <a:chOff x="0" y="0"/>
          <a:chExt cx="0" cy="0"/>
        </a:xfrm>
      </p:grpSpPr>
      <p:sp>
        <p:nvSpPr>
          <p:cNvPr id="244" name="Shape 2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45" name="Shape 245"/>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0" name="Shape 250"/>
        <p:cNvGrpSpPr/>
        <p:nvPr/>
      </p:nvGrpSpPr>
      <p:grpSpPr>
        <a:xfrm>
          <a:off x="0" y="0"/>
          <a:ext cx="0" cy="0"/>
          <a:chOff x="0" y="0"/>
          <a:chExt cx="0" cy="0"/>
        </a:xfrm>
      </p:grpSpPr>
      <p:sp>
        <p:nvSpPr>
          <p:cNvPr id="251" name="Shape 2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52" name="Shape 252"/>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7" name="Shape 257"/>
        <p:cNvGrpSpPr/>
        <p:nvPr/>
      </p:nvGrpSpPr>
      <p:grpSpPr>
        <a:xfrm>
          <a:off x="0" y="0"/>
          <a:ext cx="0" cy="0"/>
          <a:chOff x="0" y="0"/>
          <a:chExt cx="0" cy="0"/>
        </a:xfrm>
      </p:grpSpPr>
      <p:sp>
        <p:nvSpPr>
          <p:cNvPr id="258" name="Shape 2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59" name="Shape 259"/>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5" name="Shape 265"/>
        <p:cNvGrpSpPr/>
        <p:nvPr/>
      </p:nvGrpSpPr>
      <p:grpSpPr>
        <a:xfrm>
          <a:off x="0" y="0"/>
          <a:ext cx="0" cy="0"/>
          <a:chOff x="0" y="0"/>
          <a:chExt cx="0" cy="0"/>
        </a:xfrm>
      </p:grpSpPr>
      <p:sp>
        <p:nvSpPr>
          <p:cNvPr id="266" name="Shape 26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267" name="Shape 26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2" name="Shape 272"/>
        <p:cNvGrpSpPr/>
        <p:nvPr/>
      </p:nvGrpSpPr>
      <p:grpSpPr>
        <a:xfrm>
          <a:off x="0" y="0"/>
          <a:ext cx="0" cy="0"/>
          <a:chOff x="0" y="0"/>
          <a:chExt cx="0" cy="0"/>
        </a:xfrm>
      </p:grpSpPr>
      <p:sp>
        <p:nvSpPr>
          <p:cNvPr id="273" name="Shape 27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274" name="Shape 27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9" name="Shape 139"/>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7" name="Shape 277"/>
        <p:cNvGrpSpPr/>
        <p:nvPr/>
      </p:nvGrpSpPr>
      <p:grpSpPr>
        <a:xfrm>
          <a:off x="0" y="0"/>
          <a:ext cx="0" cy="0"/>
          <a:chOff x="0" y="0"/>
          <a:chExt cx="0" cy="0"/>
        </a:xfrm>
      </p:grpSpPr>
      <p:sp>
        <p:nvSpPr>
          <p:cNvPr id="278" name="Shape 27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279" name="Shape 27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2" name="Shape 282"/>
        <p:cNvGrpSpPr/>
        <p:nvPr/>
      </p:nvGrpSpPr>
      <p:grpSpPr>
        <a:xfrm>
          <a:off x="0" y="0"/>
          <a:ext cx="0" cy="0"/>
          <a:chOff x="0" y="0"/>
          <a:chExt cx="0" cy="0"/>
        </a:xfrm>
      </p:grpSpPr>
      <p:sp>
        <p:nvSpPr>
          <p:cNvPr id="283" name="Shape 28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284" name="Shape 28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7" name="Shape 287"/>
        <p:cNvGrpSpPr/>
        <p:nvPr/>
      </p:nvGrpSpPr>
      <p:grpSpPr>
        <a:xfrm>
          <a:off x="0" y="0"/>
          <a:ext cx="0" cy="0"/>
          <a:chOff x="0" y="0"/>
          <a:chExt cx="0" cy="0"/>
        </a:xfrm>
      </p:grpSpPr>
      <p:sp>
        <p:nvSpPr>
          <p:cNvPr id="288" name="Shape 28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289" name="Shape 28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2" name="Shape 292"/>
        <p:cNvGrpSpPr/>
        <p:nvPr/>
      </p:nvGrpSpPr>
      <p:grpSpPr>
        <a:xfrm>
          <a:off x="0" y="0"/>
          <a:ext cx="0" cy="0"/>
          <a:chOff x="0" y="0"/>
          <a:chExt cx="0" cy="0"/>
        </a:xfrm>
      </p:grpSpPr>
      <p:sp>
        <p:nvSpPr>
          <p:cNvPr id="293" name="Shape 2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94" name="Shape 294"/>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7" name="Shape 297"/>
        <p:cNvGrpSpPr/>
        <p:nvPr/>
      </p:nvGrpSpPr>
      <p:grpSpPr>
        <a:xfrm>
          <a:off x="0" y="0"/>
          <a:ext cx="0" cy="0"/>
          <a:chOff x="0" y="0"/>
          <a:chExt cx="0" cy="0"/>
        </a:xfrm>
      </p:grpSpPr>
      <p:sp>
        <p:nvSpPr>
          <p:cNvPr id="298" name="Shape 2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99" name="Shape 299"/>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4" name="Shape 304"/>
        <p:cNvGrpSpPr/>
        <p:nvPr/>
      </p:nvGrpSpPr>
      <p:grpSpPr>
        <a:xfrm>
          <a:off x="0" y="0"/>
          <a:ext cx="0" cy="0"/>
          <a:chOff x="0" y="0"/>
          <a:chExt cx="0" cy="0"/>
        </a:xfrm>
      </p:grpSpPr>
      <p:sp>
        <p:nvSpPr>
          <p:cNvPr id="305" name="Shape 3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06" name="Shape 306"/>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0" name="Shape 310"/>
        <p:cNvGrpSpPr/>
        <p:nvPr/>
      </p:nvGrpSpPr>
      <p:grpSpPr>
        <a:xfrm>
          <a:off x="0" y="0"/>
          <a:ext cx="0" cy="0"/>
          <a:chOff x="0" y="0"/>
          <a:chExt cx="0" cy="0"/>
        </a:xfrm>
      </p:grpSpPr>
      <p:sp>
        <p:nvSpPr>
          <p:cNvPr id="311" name="Shape 3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12" name="Shape 312"/>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8" name="Shape 318"/>
        <p:cNvGrpSpPr/>
        <p:nvPr/>
      </p:nvGrpSpPr>
      <p:grpSpPr>
        <a:xfrm>
          <a:off x="0" y="0"/>
          <a:ext cx="0" cy="0"/>
          <a:chOff x="0" y="0"/>
          <a:chExt cx="0" cy="0"/>
        </a:xfrm>
      </p:grpSpPr>
      <p:sp>
        <p:nvSpPr>
          <p:cNvPr id="319" name="Shape 3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20" name="Shape 320"/>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7" name="Shape 147"/>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8" name="Shape 158"/>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5" name="Shape 175"/>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3" name="Shape 183"/>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0" name="Shape 190"/>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7" name="Shape 197"/>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3" name="Shape 203"/>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599" cy="2052599"/>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chemeClr val="dk1"/>
              </a:buClr>
              <a:buFont typeface="Arial"/>
              <a:buNone/>
              <a:defRPr b="0" i="0" sz="5200" u="none" cap="none" strike="noStrike">
                <a:solidFill>
                  <a:schemeClr val="dk1"/>
                </a:solidFill>
                <a:latin typeface="Arial"/>
                <a:ea typeface="Arial"/>
                <a:cs typeface="Arial"/>
                <a:sym typeface="Arial"/>
              </a:defRPr>
            </a:lvl1pPr>
            <a:lvl2pPr indent="0" lvl="1" algn="ctr">
              <a:spcBef>
                <a:spcPts val="0"/>
              </a:spcBef>
              <a:buClr>
                <a:schemeClr val="dk1"/>
              </a:buClr>
              <a:buFont typeface="Arial"/>
              <a:buNone/>
              <a:defRPr sz="5200">
                <a:solidFill>
                  <a:schemeClr val="dk1"/>
                </a:solidFill>
              </a:defRPr>
            </a:lvl2pPr>
            <a:lvl3pPr indent="0" lvl="2" algn="ctr">
              <a:spcBef>
                <a:spcPts val="0"/>
              </a:spcBef>
              <a:buClr>
                <a:schemeClr val="dk1"/>
              </a:buClr>
              <a:buFont typeface="Arial"/>
              <a:buNone/>
              <a:defRPr sz="5200">
                <a:solidFill>
                  <a:schemeClr val="dk1"/>
                </a:solidFill>
              </a:defRPr>
            </a:lvl3pPr>
            <a:lvl4pPr indent="0" lvl="3" algn="ctr">
              <a:spcBef>
                <a:spcPts val="0"/>
              </a:spcBef>
              <a:buClr>
                <a:schemeClr val="dk1"/>
              </a:buClr>
              <a:buFont typeface="Arial"/>
              <a:buNone/>
              <a:defRPr sz="5200">
                <a:solidFill>
                  <a:schemeClr val="dk1"/>
                </a:solidFill>
              </a:defRPr>
            </a:lvl4pPr>
            <a:lvl5pPr indent="0" lvl="4" algn="ctr">
              <a:spcBef>
                <a:spcPts val="0"/>
              </a:spcBef>
              <a:buClr>
                <a:schemeClr val="dk1"/>
              </a:buClr>
              <a:buFont typeface="Arial"/>
              <a:buNone/>
              <a:defRPr sz="5200">
                <a:solidFill>
                  <a:schemeClr val="dk1"/>
                </a:solidFill>
              </a:defRPr>
            </a:lvl5pPr>
            <a:lvl6pPr indent="0" lvl="5" algn="ctr">
              <a:spcBef>
                <a:spcPts val="0"/>
              </a:spcBef>
              <a:buClr>
                <a:schemeClr val="dk1"/>
              </a:buClr>
              <a:buFont typeface="Arial"/>
              <a:buNone/>
              <a:defRPr sz="5200">
                <a:solidFill>
                  <a:schemeClr val="dk1"/>
                </a:solidFill>
              </a:defRPr>
            </a:lvl6pPr>
            <a:lvl7pPr indent="0" lvl="6" algn="ctr">
              <a:spcBef>
                <a:spcPts val="0"/>
              </a:spcBef>
              <a:buClr>
                <a:schemeClr val="dk1"/>
              </a:buClr>
              <a:buFont typeface="Arial"/>
              <a:buNone/>
              <a:defRPr sz="5200">
                <a:solidFill>
                  <a:schemeClr val="dk1"/>
                </a:solidFill>
              </a:defRPr>
            </a:lvl7pPr>
            <a:lvl8pPr indent="0" lvl="7" algn="ctr">
              <a:spcBef>
                <a:spcPts val="0"/>
              </a:spcBef>
              <a:buClr>
                <a:schemeClr val="dk1"/>
              </a:buClr>
              <a:buFont typeface="Arial"/>
              <a:buNone/>
              <a:defRPr sz="5200">
                <a:solidFill>
                  <a:schemeClr val="dk1"/>
                </a:solidFill>
              </a:defRPr>
            </a:lvl8pPr>
            <a:lvl9pPr indent="0" lvl="8" algn="ctr">
              <a:spcBef>
                <a:spcPts val="0"/>
              </a:spcBef>
              <a:buClr>
                <a:schemeClr val="dk1"/>
              </a:buClr>
              <a:buFont typeface="Arial"/>
              <a:buNone/>
              <a:defRPr sz="5200">
                <a:solidFill>
                  <a:schemeClr val="dk1"/>
                </a:solidFill>
              </a:defRPr>
            </a:lvl9pPr>
          </a:lstStyle>
          <a:p/>
        </p:txBody>
      </p:sp>
      <p:sp>
        <p:nvSpPr>
          <p:cNvPr id="11" name="Shape 11"/>
          <p:cNvSpPr txBox="1"/>
          <p:nvPr>
            <p:ph idx="1" type="subTitle"/>
          </p:nvPr>
        </p:nvSpPr>
        <p:spPr>
          <a:xfrm>
            <a:off x="311700" y="2834125"/>
            <a:ext cx="8520599" cy="7926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2"/>
              </a:buClr>
              <a:buFont typeface="Arial"/>
              <a:buNone/>
              <a:defRPr b="0" i="0" sz="2800" u="none" cap="none" strike="noStrike">
                <a:solidFill>
                  <a:schemeClr val="dk2"/>
                </a:solidFill>
                <a:latin typeface="Arial"/>
                <a:ea typeface="Arial"/>
                <a:cs typeface="Arial"/>
                <a:sym typeface="Arial"/>
              </a:defRPr>
            </a:lvl1pPr>
            <a:lvl2pPr indent="0" lvl="1" marL="457200" marR="0" rtl="0" algn="ctr">
              <a:lnSpc>
                <a:spcPct val="100000"/>
              </a:lnSpc>
              <a:spcBef>
                <a:spcPts val="0"/>
              </a:spcBef>
              <a:spcAft>
                <a:spcPts val="0"/>
              </a:spcAft>
              <a:buClr>
                <a:schemeClr val="dk2"/>
              </a:buClr>
              <a:buFont typeface="Arial"/>
              <a:buNone/>
              <a:defRPr b="0" i="0" sz="2800" u="none" cap="none" strike="noStrike">
                <a:solidFill>
                  <a:schemeClr val="dk2"/>
                </a:solidFill>
                <a:latin typeface="Arial"/>
                <a:ea typeface="Arial"/>
                <a:cs typeface="Arial"/>
                <a:sym typeface="Arial"/>
              </a:defRPr>
            </a:lvl2pPr>
            <a:lvl3pPr indent="0" lvl="2" marL="914400" marR="0" rtl="0" algn="ctr">
              <a:lnSpc>
                <a:spcPct val="100000"/>
              </a:lnSpc>
              <a:spcBef>
                <a:spcPts val="0"/>
              </a:spcBef>
              <a:spcAft>
                <a:spcPts val="0"/>
              </a:spcAft>
              <a:buClr>
                <a:schemeClr val="dk2"/>
              </a:buClr>
              <a:buFont typeface="Arial"/>
              <a:buNone/>
              <a:defRPr b="0" i="0" sz="2800" u="none" cap="none" strike="noStrike">
                <a:solidFill>
                  <a:schemeClr val="dk2"/>
                </a:solidFill>
                <a:latin typeface="Arial"/>
                <a:ea typeface="Arial"/>
                <a:cs typeface="Arial"/>
                <a:sym typeface="Arial"/>
              </a:defRPr>
            </a:lvl3pPr>
            <a:lvl4pPr indent="0" lvl="3" marL="1371600" marR="0" rtl="0" algn="ctr">
              <a:lnSpc>
                <a:spcPct val="100000"/>
              </a:lnSpc>
              <a:spcBef>
                <a:spcPts val="0"/>
              </a:spcBef>
              <a:spcAft>
                <a:spcPts val="0"/>
              </a:spcAft>
              <a:buClr>
                <a:schemeClr val="dk2"/>
              </a:buClr>
              <a:buFont typeface="Arial"/>
              <a:buNone/>
              <a:defRPr b="0" i="0" sz="2800" u="none" cap="none" strike="noStrike">
                <a:solidFill>
                  <a:schemeClr val="dk2"/>
                </a:solidFill>
                <a:latin typeface="Arial"/>
                <a:ea typeface="Arial"/>
                <a:cs typeface="Arial"/>
                <a:sym typeface="Arial"/>
              </a:defRPr>
            </a:lvl4pPr>
            <a:lvl5pPr indent="0" lvl="4" marL="1828800" marR="0" rtl="0" algn="ctr">
              <a:lnSpc>
                <a:spcPct val="100000"/>
              </a:lnSpc>
              <a:spcBef>
                <a:spcPts val="0"/>
              </a:spcBef>
              <a:spcAft>
                <a:spcPts val="0"/>
              </a:spcAft>
              <a:buClr>
                <a:schemeClr val="dk2"/>
              </a:buClr>
              <a:buFont typeface="Arial"/>
              <a:buNone/>
              <a:defRPr b="0" i="0" sz="2800" u="none" cap="none" strike="noStrike">
                <a:solidFill>
                  <a:schemeClr val="dk2"/>
                </a:solidFill>
                <a:latin typeface="Arial"/>
                <a:ea typeface="Arial"/>
                <a:cs typeface="Arial"/>
                <a:sym typeface="Arial"/>
              </a:defRPr>
            </a:lvl5pPr>
            <a:lvl6pPr indent="0" lvl="5" marL="2286000" marR="0" rtl="0" algn="ctr">
              <a:lnSpc>
                <a:spcPct val="100000"/>
              </a:lnSpc>
              <a:spcBef>
                <a:spcPts val="0"/>
              </a:spcBef>
              <a:spcAft>
                <a:spcPts val="0"/>
              </a:spcAft>
              <a:buClr>
                <a:schemeClr val="dk2"/>
              </a:buClr>
              <a:buFont typeface="Arial"/>
              <a:buNone/>
              <a:defRPr b="0" i="0" sz="2800" u="none" cap="none" strike="noStrike">
                <a:solidFill>
                  <a:schemeClr val="dk2"/>
                </a:solidFill>
                <a:latin typeface="Arial"/>
                <a:ea typeface="Arial"/>
                <a:cs typeface="Arial"/>
                <a:sym typeface="Arial"/>
              </a:defRPr>
            </a:lvl6pPr>
            <a:lvl7pPr indent="0" lvl="6" marL="2743200" marR="0" rtl="0" algn="ctr">
              <a:lnSpc>
                <a:spcPct val="100000"/>
              </a:lnSpc>
              <a:spcBef>
                <a:spcPts val="0"/>
              </a:spcBef>
              <a:spcAft>
                <a:spcPts val="0"/>
              </a:spcAft>
              <a:buClr>
                <a:schemeClr val="dk2"/>
              </a:buClr>
              <a:buFont typeface="Arial"/>
              <a:buNone/>
              <a:defRPr b="0" i="0" sz="2800" u="none" cap="none" strike="noStrike">
                <a:solidFill>
                  <a:schemeClr val="dk2"/>
                </a:solidFill>
                <a:latin typeface="Arial"/>
                <a:ea typeface="Arial"/>
                <a:cs typeface="Arial"/>
                <a:sym typeface="Arial"/>
              </a:defRPr>
            </a:lvl7pPr>
            <a:lvl8pPr indent="0" lvl="7" marL="3200400" marR="0" rtl="0" algn="ctr">
              <a:lnSpc>
                <a:spcPct val="100000"/>
              </a:lnSpc>
              <a:spcBef>
                <a:spcPts val="0"/>
              </a:spcBef>
              <a:spcAft>
                <a:spcPts val="0"/>
              </a:spcAft>
              <a:buClr>
                <a:schemeClr val="dk2"/>
              </a:buClr>
              <a:buFont typeface="Arial"/>
              <a:buNone/>
              <a:defRPr b="0" i="0" sz="2800" u="none" cap="none" strike="noStrike">
                <a:solidFill>
                  <a:schemeClr val="dk2"/>
                </a:solidFill>
                <a:latin typeface="Arial"/>
                <a:ea typeface="Arial"/>
                <a:cs typeface="Arial"/>
                <a:sym typeface="Arial"/>
              </a:defRPr>
            </a:lvl8pPr>
            <a:lvl9pPr indent="0" lvl="8" marL="3657600" marR="0" rtl="0" algn="ctr">
              <a:lnSpc>
                <a:spcPct val="100000"/>
              </a:lnSpc>
              <a:spcBef>
                <a:spcPts val="0"/>
              </a:spcBef>
              <a:spcAft>
                <a:spcPts val="0"/>
              </a:spcAft>
              <a:buClr>
                <a:schemeClr val="dk2"/>
              </a:buClr>
              <a:buFont typeface="Arial"/>
              <a:buNone/>
              <a:defRPr b="0" i="0" sz="2800" u="none" cap="none" strike="noStrike">
                <a:solidFill>
                  <a:schemeClr val="dk2"/>
                </a:solidFill>
                <a:latin typeface="Arial"/>
                <a:ea typeface="Arial"/>
                <a:cs typeface="Arial"/>
                <a:sym typeface="Arial"/>
              </a:defRPr>
            </a:lvl9pPr>
          </a:lstStyle>
          <a:p/>
        </p:txBody>
      </p:sp>
      <p:sp>
        <p:nvSpPr>
          <p:cNvPr id="12" name="Shape 12"/>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599" cy="1963500"/>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chemeClr val="dk1"/>
              </a:buClr>
              <a:buFont typeface="Arial"/>
              <a:buNone/>
              <a:defRPr b="0" i="0" sz="12000" u="none" cap="none" strike="noStrike">
                <a:solidFill>
                  <a:schemeClr val="dk1"/>
                </a:solidFill>
                <a:latin typeface="Arial"/>
                <a:ea typeface="Arial"/>
                <a:cs typeface="Arial"/>
                <a:sym typeface="Arial"/>
              </a:defRPr>
            </a:lvl1pPr>
            <a:lvl2pPr indent="0" lvl="1" algn="ctr">
              <a:spcBef>
                <a:spcPts val="0"/>
              </a:spcBef>
              <a:buClr>
                <a:schemeClr val="dk1"/>
              </a:buClr>
              <a:buFont typeface="Arial"/>
              <a:buNone/>
              <a:defRPr sz="12000">
                <a:solidFill>
                  <a:schemeClr val="dk1"/>
                </a:solidFill>
              </a:defRPr>
            </a:lvl2pPr>
            <a:lvl3pPr indent="0" lvl="2" algn="ctr">
              <a:spcBef>
                <a:spcPts val="0"/>
              </a:spcBef>
              <a:buClr>
                <a:schemeClr val="dk1"/>
              </a:buClr>
              <a:buFont typeface="Arial"/>
              <a:buNone/>
              <a:defRPr sz="12000">
                <a:solidFill>
                  <a:schemeClr val="dk1"/>
                </a:solidFill>
              </a:defRPr>
            </a:lvl3pPr>
            <a:lvl4pPr indent="0" lvl="3" algn="ctr">
              <a:spcBef>
                <a:spcPts val="0"/>
              </a:spcBef>
              <a:buClr>
                <a:schemeClr val="dk1"/>
              </a:buClr>
              <a:buFont typeface="Arial"/>
              <a:buNone/>
              <a:defRPr sz="12000">
                <a:solidFill>
                  <a:schemeClr val="dk1"/>
                </a:solidFill>
              </a:defRPr>
            </a:lvl4pPr>
            <a:lvl5pPr indent="0" lvl="4" algn="ctr">
              <a:spcBef>
                <a:spcPts val="0"/>
              </a:spcBef>
              <a:buClr>
                <a:schemeClr val="dk1"/>
              </a:buClr>
              <a:buFont typeface="Arial"/>
              <a:buNone/>
              <a:defRPr sz="12000">
                <a:solidFill>
                  <a:schemeClr val="dk1"/>
                </a:solidFill>
              </a:defRPr>
            </a:lvl5pPr>
            <a:lvl6pPr indent="0" lvl="5" algn="ctr">
              <a:spcBef>
                <a:spcPts val="0"/>
              </a:spcBef>
              <a:buClr>
                <a:schemeClr val="dk1"/>
              </a:buClr>
              <a:buFont typeface="Arial"/>
              <a:buNone/>
              <a:defRPr sz="12000">
                <a:solidFill>
                  <a:schemeClr val="dk1"/>
                </a:solidFill>
              </a:defRPr>
            </a:lvl6pPr>
            <a:lvl7pPr indent="0" lvl="6" algn="ctr">
              <a:spcBef>
                <a:spcPts val="0"/>
              </a:spcBef>
              <a:buClr>
                <a:schemeClr val="dk1"/>
              </a:buClr>
              <a:buFont typeface="Arial"/>
              <a:buNone/>
              <a:defRPr sz="12000">
                <a:solidFill>
                  <a:schemeClr val="dk1"/>
                </a:solidFill>
              </a:defRPr>
            </a:lvl7pPr>
            <a:lvl8pPr indent="0" lvl="7" algn="ctr">
              <a:spcBef>
                <a:spcPts val="0"/>
              </a:spcBef>
              <a:buClr>
                <a:schemeClr val="dk1"/>
              </a:buClr>
              <a:buFont typeface="Arial"/>
              <a:buNone/>
              <a:defRPr sz="12000">
                <a:solidFill>
                  <a:schemeClr val="dk1"/>
                </a:solidFill>
              </a:defRPr>
            </a:lvl8pPr>
            <a:lvl9pPr indent="0" lvl="8" algn="ctr">
              <a:spcBef>
                <a:spcPts val="0"/>
              </a:spcBef>
              <a:buClr>
                <a:schemeClr val="dk1"/>
              </a:buClr>
              <a:buFont typeface="Arial"/>
              <a:buNone/>
              <a:defRPr sz="12000">
                <a:solidFill>
                  <a:schemeClr val="dk1"/>
                </a:solidFill>
              </a:defRPr>
            </a:lvl9pPr>
          </a:lstStyle>
          <a:p/>
        </p:txBody>
      </p:sp>
      <p:sp>
        <p:nvSpPr>
          <p:cNvPr id="46" name="Shape 46"/>
          <p:cNvSpPr txBox="1"/>
          <p:nvPr>
            <p:ph idx="1" type="body"/>
          </p:nvPr>
        </p:nvSpPr>
        <p:spPr>
          <a:xfrm>
            <a:off x="311700" y="3152225"/>
            <a:ext cx="8520599" cy="1300800"/>
          </a:xfrm>
          <a:prstGeom prst="rect">
            <a:avLst/>
          </a:prstGeom>
          <a:noFill/>
          <a:ln>
            <a:noFill/>
          </a:ln>
        </p:spPr>
        <p:txBody>
          <a:bodyPr anchorCtr="0" anchor="t" bIns="91425" lIns="91425" rIns="91425" tIns="91425"/>
          <a:lstStyle>
            <a:lvl1pPr indent="0" lvl="0" marL="0" marR="0" rtl="0" algn="ctr">
              <a:lnSpc>
                <a:spcPct val="115000"/>
              </a:lnSpc>
              <a:spcBef>
                <a:spcPts val="0"/>
              </a:spcBef>
              <a:spcAft>
                <a:spcPts val="1600"/>
              </a:spcAft>
              <a:buClr>
                <a:schemeClr val="dk2"/>
              </a:buClr>
              <a:buFont typeface="Arial"/>
              <a:buNone/>
              <a:defRPr b="0" i="0" sz="1800" u="none" cap="none" strike="noStrike">
                <a:solidFill>
                  <a:schemeClr val="dk2"/>
                </a:solidFill>
                <a:latin typeface="Arial"/>
                <a:ea typeface="Arial"/>
                <a:cs typeface="Arial"/>
                <a:sym typeface="Arial"/>
              </a:defRPr>
            </a:lvl1pPr>
            <a:lvl2pPr indent="0" lvl="1" marL="457200" marR="0" rtl="0" algn="ctr">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2pPr>
            <a:lvl3pPr indent="0" lvl="2" marL="914400" marR="0" rtl="0" algn="ctr">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3pPr>
            <a:lvl4pPr indent="0" lvl="3" marL="1371600" marR="0" rtl="0" algn="ctr">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4pPr>
            <a:lvl5pPr indent="0" lvl="4" marL="1828800" marR="0" rtl="0" algn="ctr">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5pPr>
            <a:lvl6pPr indent="0" lvl="5" marL="2286000" marR="0" rtl="0" algn="ctr">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6pPr>
            <a:lvl7pPr indent="0" lvl="6" marL="2743200" marR="0" rtl="0" algn="ctr">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7pPr>
            <a:lvl8pPr indent="0" lvl="7" marL="3200400" marR="0" rtl="0" algn="ctr">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8pPr>
            <a:lvl9pPr indent="0" lvl="8" marL="3657600" marR="0" rtl="0" algn="ctr">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9pPr>
          </a:lstStyle>
          <a:p/>
        </p:txBody>
      </p:sp>
      <p:sp>
        <p:nvSpPr>
          <p:cNvPr id="47" name="Shape 47"/>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56" name="Shape 56"/>
        <p:cNvGrpSpPr/>
        <p:nvPr/>
      </p:nvGrpSpPr>
      <p:grpSpPr>
        <a:xfrm>
          <a:off x="0" y="0"/>
          <a:ext cx="0" cy="0"/>
          <a:chOff x="0" y="0"/>
          <a:chExt cx="0" cy="0"/>
        </a:xfrm>
      </p:grpSpPr>
      <p:sp>
        <p:nvSpPr>
          <p:cNvPr id="57" name="Shape 57"/>
          <p:cNvSpPr txBox="1"/>
          <p:nvPr>
            <p:ph type="ctrTitle"/>
          </p:nvPr>
        </p:nvSpPr>
        <p:spPr>
          <a:xfrm>
            <a:off x="685800" y="1597817"/>
            <a:ext cx="7772400" cy="1102517"/>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58" name="Shape 58"/>
          <p:cNvSpPr txBox="1"/>
          <p:nvPr>
            <p:ph idx="1" type="subTitle"/>
          </p:nvPr>
        </p:nvSpPr>
        <p:spPr>
          <a:xfrm>
            <a:off x="1371600" y="2914650"/>
            <a:ext cx="6400799" cy="1314449"/>
          </a:xfrm>
          <a:prstGeom prst="rect">
            <a:avLst/>
          </a:prstGeom>
          <a:noFill/>
          <a:ln>
            <a:noFill/>
          </a:ln>
        </p:spPr>
        <p:txBody>
          <a:bodyPr anchorCtr="0" anchor="t" bIns="91425" lIns="91425" rIns="91425" tIns="91425"/>
          <a:lstStyle>
            <a:lvl1pPr indent="0" lvl="0" marL="0" marR="0" rtl="0" algn="ctr">
              <a:lnSpc>
                <a:spcPct val="100000"/>
              </a:lnSpc>
              <a:spcBef>
                <a:spcPts val="640"/>
              </a:spcBef>
              <a:spcAft>
                <a:spcPts val="0"/>
              </a:spcAft>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lnSpc>
                <a:spcPct val="100000"/>
              </a:lnSpc>
              <a:spcBef>
                <a:spcPts val="560"/>
              </a:spcBef>
              <a:spcAft>
                <a:spcPts val="0"/>
              </a:spcAft>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lnSpc>
                <a:spcPct val="100000"/>
              </a:lnSpc>
              <a:spcBef>
                <a:spcPts val="480"/>
              </a:spcBef>
              <a:spcAft>
                <a:spcPts val="0"/>
              </a:spcAft>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59" name="Shape 59"/>
          <p:cNvSpPr txBox="1"/>
          <p:nvPr>
            <p:ph idx="10" type="dt"/>
          </p:nvPr>
        </p:nvSpPr>
        <p:spPr>
          <a:xfrm>
            <a:off x="457200" y="4767262"/>
            <a:ext cx="2133598" cy="273842"/>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1" type="ftr"/>
          </p:nvPr>
        </p:nvSpPr>
        <p:spPr>
          <a:xfrm>
            <a:off x="3124200" y="4767262"/>
            <a:ext cx="2895600" cy="273842"/>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61" name="Shape 61"/>
          <p:cNvSpPr txBox="1"/>
          <p:nvPr>
            <p:ph idx="12" type="sldNum"/>
          </p:nvPr>
        </p:nvSpPr>
        <p:spPr>
          <a:xfrm>
            <a:off x="6553200" y="4767262"/>
            <a:ext cx="2133598" cy="273842"/>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2" name="Shape 62"/>
        <p:cNvGrpSpPr/>
        <p:nvPr/>
      </p:nvGrpSpPr>
      <p:grpSpPr>
        <a:xfrm>
          <a:off x="0" y="0"/>
          <a:ext cx="0" cy="0"/>
          <a:chOff x="0" y="0"/>
          <a:chExt cx="0" cy="0"/>
        </a:xfrm>
      </p:grpSpPr>
      <p:sp>
        <p:nvSpPr>
          <p:cNvPr id="63" name="Shape 63"/>
          <p:cNvSpPr txBox="1"/>
          <p:nvPr>
            <p:ph idx="10" type="dt"/>
          </p:nvPr>
        </p:nvSpPr>
        <p:spPr>
          <a:xfrm>
            <a:off x="457200" y="4767262"/>
            <a:ext cx="2133598" cy="273842"/>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64" name="Shape 64"/>
          <p:cNvSpPr txBox="1"/>
          <p:nvPr>
            <p:ph idx="11" type="ftr"/>
          </p:nvPr>
        </p:nvSpPr>
        <p:spPr>
          <a:xfrm>
            <a:off x="3124200" y="4767262"/>
            <a:ext cx="2895600" cy="273842"/>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65" name="Shape 65"/>
          <p:cNvSpPr txBox="1"/>
          <p:nvPr>
            <p:ph idx="12" type="sldNum"/>
          </p:nvPr>
        </p:nvSpPr>
        <p:spPr>
          <a:xfrm>
            <a:off x="6553200" y="4767262"/>
            <a:ext cx="2133598" cy="273842"/>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66" name="Shape 66"/>
        <p:cNvGrpSpPr/>
        <p:nvPr/>
      </p:nvGrpSpPr>
      <p:grpSpPr>
        <a:xfrm>
          <a:off x="0" y="0"/>
          <a:ext cx="0" cy="0"/>
          <a:chOff x="0" y="0"/>
          <a:chExt cx="0" cy="0"/>
        </a:xfrm>
      </p:grpSpPr>
      <p:sp>
        <p:nvSpPr>
          <p:cNvPr id="67" name="Shape 67"/>
          <p:cNvSpPr txBox="1"/>
          <p:nvPr>
            <p:ph type="title"/>
          </p:nvPr>
        </p:nvSpPr>
        <p:spPr>
          <a:xfrm>
            <a:off x="457200" y="205978"/>
            <a:ext cx="8229600" cy="85725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68" name="Shape 68"/>
          <p:cNvSpPr txBox="1"/>
          <p:nvPr>
            <p:ph idx="1" type="body"/>
          </p:nvPr>
        </p:nvSpPr>
        <p:spPr>
          <a:xfrm>
            <a:off x="457200" y="1200150"/>
            <a:ext cx="8229600" cy="3394472"/>
          </a:xfrm>
          <a:prstGeom prst="rect">
            <a:avLst/>
          </a:prstGeom>
          <a:noFill/>
          <a:ln>
            <a:noFill/>
          </a:ln>
        </p:spPr>
        <p:txBody>
          <a:bodyPr anchorCtr="0" anchor="t" bIns="91425" lIns="91425" rIns="91425" tIns="91425"/>
          <a:lstStyle>
            <a:lvl1pPr indent="635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698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254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254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9" name="Shape 69"/>
          <p:cNvSpPr txBox="1"/>
          <p:nvPr>
            <p:ph idx="10" type="dt"/>
          </p:nvPr>
        </p:nvSpPr>
        <p:spPr>
          <a:xfrm>
            <a:off x="457200" y="4767262"/>
            <a:ext cx="2133598" cy="273842"/>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3124200" y="4767262"/>
            <a:ext cx="2895600" cy="273842"/>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6553200" y="4767262"/>
            <a:ext cx="2133598" cy="273842"/>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72" name="Shape 72"/>
        <p:cNvGrpSpPr/>
        <p:nvPr/>
      </p:nvGrpSpPr>
      <p:grpSpPr>
        <a:xfrm>
          <a:off x="0" y="0"/>
          <a:ext cx="0" cy="0"/>
          <a:chOff x="0" y="0"/>
          <a:chExt cx="0" cy="0"/>
        </a:xfrm>
      </p:grpSpPr>
      <p:sp>
        <p:nvSpPr>
          <p:cNvPr id="73" name="Shape 73"/>
          <p:cNvSpPr txBox="1"/>
          <p:nvPr>
            <p:ph type="title"/>
          </p:nvPr>
        </p:nvSpPr>
        <p:spPr>
          <a:xfrm>
            <a:off x="722312" y="3305175"/>
            <a:ext cx="7772400" cy="102155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74" name="Shape 74"/>
          <p:cNvSpPr txBox="1"/>
          <p:nvPr>
            <p:ph idx="1" type="body"/>
          </p:nvPr>
        </p:nvSpPr>
        <p:spPr>
          <a:xfrm>
            <a:off x="722312" y="2180033"/>
            <a:ext cx="7772400" cy="1125140"/>
          </a:xfrm>
          <a:prstGeom prst="rect">
            <a:avLst/>
          </a:prstGeom>
          <a:noFill/>
          <a:ln>
            <a:noFill/>
          </a:ln>
        </p:spPr>
        <p:txBody>
          <a:bodyPr anchorCtr="0" anchor="b" bIns="91425" lIns="91425" rIns="91425" tIns="91425"/>
          <a:lstStyle>
            <a:lvl1pPr indent="0" lvl="0" marL="0" marR="0" rtl="0" algn="l">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lnSpc>
                <a:spcPct val="100000"/>
              </a:lnSpc>
              <a:spcBef>
                <a:spcPts val="360"/>
              </a:spcBef>
              <a:spcAft>
                <a:spcPts val="0"/>
              </a:spcAft>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lnSpc>
                <a:spcPct val="100000"/>
              </a:lnSpc>
              <a:spcBef>
                <a:spcPts val="320"/>
              </a:spcBef>
              <a:spcAft>
                <a:spcPts val="0"/>
              </a:spcAft>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lnSpc>
                <a:spcPct val="100000"/>
              </a:lnSpc>
              <a:spcBef>
                <a:spcPts val="280"/>
              </a:spcBef>
              <a:spcAft>
                <a:spcPts val="0"/>
              </a:spcAft>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lnSpc>
                <a:spcPct val="100000"/>
              </a:lnSpc>
              <a:spcBef>
                <a:spcPts val="280"/>
              </a:spcBef>
              <a:spcAft>
                <a:spcPts val="0"/>
              </a:spcAft>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lnSpc>
                <a:spcPct val="100000"/>
              </a:lnSpc>
              <a:spcBef>
                <a:spcPts val="280"/>
              </a:spcBef>
              <a:spcAft>
                <a:spcPts val="0"/>
              </a:spcAft>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lnSpc>
                <a:spcPct val="100000"/>
              </a:lnSpc>
              <a:spcBef>
                <a:spcPts val="280"/>
              </a:spcBef>
              <a:spcAft>
                <a:spcPts val="0"/>
              </a:spcAft>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lnSpc>
                <a:spcPct val="100000"/>
              </a:lnSpc>
              <a:spcBef>
                <a:spcPts val="280"/>
              </a:spcBef>
              <a:spcAft>
                <a:spcPts val="0"/>
              </a:spcAft>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lnSpc>
                <a:spcPct val="100000"/>
              </a:lnSpc>
              <a:spcBef>
                <a:spcPts val="280"/>
              </a:spcBef>
              <a:spcAft>
                <a:spcPts val="0"/>
              </a:spcAft>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75" name="Shape 75"/>
          <p:cNvSpPr txBox="1"/>
          <p:nvPr>
            <p:ph idx="10" type="dt"/>
          </p:nvPr>
        </p:nvSpPr>
        <p:spPr>
          <a:xfrm>
            <a:off x="457200" y="4767262"/>
            <a:ext cx="2133598" cy="273842"/>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76" name="Shape 76"/>
          <p:cNvSpPr txBox="1"/>
          <p:nvPr>
            <p:ph idx="11" type="ftr"/>
          </p:nvPr>
        </p:nvSpPr>
        <p:spPr>
          <a:xfrm>
            <a:off x="3124200" y="4767262"/>
            <a:ext cx="2895600" cy="273842"/>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2" type="sldNum"/>
          </p:nvPr>
        </p:nvSpPr>
        <p:spPr>
          <a:xfrm>
            <a:off x="6553200" y="4767262"/>
            <a:ext cx="2133598" cy="273842"/>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78" name="Shape 78"/>
        <p:cNvGrpSpPr/>
        <p:nvPr/>
      </p:nvGrpSpPr>
      <p:grpSpPr>
        <a:xfrm>
          <a:off x="0" y="0"/>
          <a:ext cx="0" cy="0"/>
          <a:chOff x="0" y="0"/>
          <a:chExt cx="0" cy="0"/>
        </a:xfrm>
      </p:grpSpPr>
      <p:sp>
        <p:nvSpPr>
          <p:cNvPr id="79" name="Shape 79"/>
          <p:cNvSpPr txBox="1"/>
          <p:nvPr>
            <p:ph type="title"/>
          </p:nvPr>
        </p:nvSpPr>
        <p:spPr>
          <a:xfrm>
            <a:off x="457200" y="205978"/>
            <a:ext cx="8229600" cy="85725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80" name="Shape 80"/>
          <p:cNvSpPr txBox="1"/>
          <p:nvPr>
            <p:ph idx="1" type="body"/>
          </p:nvPr>
        </p:nvSpPr>
        <p:spPr>
          <a:xfrm>
            <a:off x="457200" y="1200150"/>
            <a:ext cx="4038598" cy="3394472"/>
          </a:xfrm>
          <a:prstGeom prst="rect">
            <a:avLst/>
          </a:prstGeom>
          <a:noFill/>
          <a:ln>
            <a:noFill/>
          </a:ln>
        </p:spPr>
        <p:txBody>
          <a:bodyPr anchorCtr="0" anchor="t" bIns="91425" lIns="91425" rIns="91425" tIns="91425"/>
          <a:lstStyle>
            <a:lvl1pPr indent="12700" lvl="0" marL="34290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9050" lvl="1" marL="74295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25400" lvl="2" marL="1143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0" lvl="3" marL="16002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0" lvl="4" marL="20574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0" lvl="5" marL="25146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0" lvl="6" marL="29718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0" lvl="7" marL="34290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0" lvl="8" marL="38862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Shape 81"/>
          <p:cNvSpPr txBox="1"/>
          <p:nvPr>
            <p:ph idx="2" type="body"/>
          </p:nvPr>
        </p:nvSpPr>
        <p:spPr>
          <a:xfrm>
            <a:off x="4648200" y="1200150"/>
            <a:ext cx="4038598" cy="3394472"/>
          </a:xfrm>
          <a:prstGeom prst="rect">
            <a:avLst/>
          </a:prstGeom>
          <a:noFill/>
          <a:ln>
            <a:noFill/>
          </a:ln>
        </p:spPr>
        <p:txBody>
          <a:bodyPr anchorCtr="0" anchor="t" bIns="91425" lIns="91425" rIns="91425" tIns="91425"/>
          <a:lstStyle>
            <a:lvl1pPr indent="12700" lvl="0" marL="34290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9050" lvl="1" marL="74295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25400" lvl="2" marL="1143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0" lvl="3" marL="16002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0" lvl="4" marL="20574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0" lvl="5" marL="25146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0" lvl="6" marL="29718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0" lvl="7" marL="34290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0" lvl="8" marL="38862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82" name="Shape 82"/>
          <p:cNvSpPr txBox="1"/>
          <p:nvPr>
            <p:ph idx="10" type="dt"/>
          </p:nvPr>
        </p:nvSpPr>
        <p:spPr>
          <a:xfrm>
            <a:off x="457200" y="4767262"/>
            <a:ext cx="2133598" cy="273842"/>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83" name="Shape 83"/>
          <p:cNvSpPr txBox="1"/>
          <p:nvPr>
            <p:ph idx="11" type="ftr"/>
          </p:nvPr>
        </p:nvSpPr>
        <p:spPr>
          <a:xfrm>
            <a:off x="3124200" y="4767262"/>
            <a:ext cx="2895600" cy="273842"/>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84" name="Shape 84"/>
          <p:cNvSpPr txBox="1"/>
          <p:nvPr>
            <p:ph idx="12" type="sldNum"/>
          </p:nvPr>
        </p:nvSpPr>
        <p:spPr>
          <a:xfrm>
            <a:off x="6553200" y="4767262"/>
            <a:ext cx="2133598" cy="273842"/>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85" name="Shape 85"/>
        <p:cNvGrpSpPr/>
        <p:nvPr/>
      </p:nvGrpSpPr>
      <p:grpSpPr>
        <a:xfrm>
          <a:off x="0" y="0"/>
          <a:ext cx="0" cy="0"/>
          <a:chOff x="0" y="0"/>
          <a:chExt cx="0" cy="0"/>
        </a:xfrm>
      </p:grpSpPr>
      <p:sp>
        <p:nvSpPr>
          <p:cNvPr id="86" name="Shape 86"/>
          <p:cNvSpPr txBox="1"/>
          <p:nvPr>
            <p:ph type="title"/>
          </p:nvPr>
        </p:nvSpPr>
        <p:spPr>
          <a:xfrm>
            <a:off x="457200" y="205978"/>
            <a:ext cx="8229600" cy="85725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87" name="Shape 87"/>
          <p:cNvSpPr txBox="1"/>
          <p:nvPr>
            <p:ph idx="1" type="body"/>
          </p:nvPr>
        </p:nvSpPr>
        <p:spPr>
          <a:xfrm>
            <a:off x="457200" y="1151333"/>
            <a:ext cx="4040187" cy="479820"/>
          </a:xfrm>
          <a:prstGeom prst="rect">
            <a:avLst/>
          </a:prstGeom>
          <a:noFill/>
          <a:ln>
            <a:noFill/>
          </a:ln>
        </p:spPr>
        <p:txBody>
          <a:bodyPr anchorCtr="0" anchor="b" bIns="91425" lIns="91425" rIns="91425" tIns="91425"/>
          <a:lstStyle>
            <a:lvl1pPr indent="0" lvl="0" marL="0" marR="0" rtl="0" algn="l">
              <a:lnSpc>
                <a:spcPct val="100000"/>
              </a:lnSpc>
              <a:spcBef>
                <a:spcPts val="480"/>
              </a:spcBef>
              <a:spcAft>
                <a:spcPts val="0"/>
              </a:spcAft>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100000"/>
              </a:lnSpc>
              <a:spcBef>
                <a:spcPts val="400"/>
              </a:spcBef>
              <a:spcAft>
                <a:spcPts val="0"/>
              </a:spcAft>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100000"/>
              </a:lnSpc>
              <a:spcBef>
                <a:spcPts val="360"/>
              </a:spcBef>
              <a:spcAft>
                <a:spcPts val="0"/>
              </a:spcAft>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88" name="Shape 88"/>
          <p:cNvSpPr txBox="1"/>
          <p:nvPr>
            <p:ph idx="2" type="body"/>
          </p:nvPr>
        </p:nvSpPr>
        <p:spPr>
          <a:xfrm>
            <a:off x="457200" y="1631155"/>
            <a:ext cx="4040187" cy="2963464"/>
          </a:xfrm>
          <a:prstGeom prst="rect">
            <a:avLst/>
          </a:prstGeom>
          <a:noFill/>
          <a:ln>
            <a:noFill/>
          </a:ln>
        </p:spPr>
        <p:txBody>
          <a:bodyPr anchorCtr="0" anchor="t" bIns="91425" lIns="91425" rIns="91425" tIns="91425"/>
          <a:lstStyle>
            <a:lvl1pPr indent="-38100" lvl="0" marL="3429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31750" lvl="1" marL="74295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0" lvl="2" marL="11430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25400" lvl="3" marL="16002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25400" lvl="4" marL="20574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25400" lvl="5" marL="25146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25400" lvl="6" marL="29718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25400" lvl="7" marL="34290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25400" lvl="8" marL="38862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89" name="Shape 89"/>
          <p:cNvSpPr txBox="1"/>
          <p:nvPr>
            <p:ph idx="3" type="body"/>
          </p:nvPr>
        </p:nvSpPr>
        <p:spPr>
          <a:xfrm>
            <a:off x="4645025" y="1151333"/>
            <a:ext cx="4041773" cy="479820"/>
          </a:xfrm>
          <a:prstGeom prst="rect">
            <a:avLst/>
          </a:prstGeom>
          <a:noFill/>
          <a:ln>
            <a:noFill/>
          </a:ln>
        </p:spPr>
        <p:txBody>
          <a:bodyPr anchorCtr="0" anchor="b" bIns="91425" lIns="91425" rIns="91425" tIns="91425"/>
          <a:lstStyle>
            <a:lvl1pPr indent="0" lvl="0" marL="0" marR="0" rtl="0" algn="l">
              <a:lnSpc>
                <a:spcPct val="100000"/>
              </a:lnSpc>
              <a:spcBef>
                <a:spcPts val="480"/>
              </a:spcBef>
              <a:spcAft>
                <a:spcPts val="0"/>
              </a:spcAft>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100000"/>
              </a:lnSpc>
              <a:spcBef>
                <a:spcPts val="400"/>
              </a:spcBef>
              <a:spcAft>
                <a:spcPts val="0"/>
              </a:spcAft>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100000"/>
              </a:lnSpc>
              <a:spcBef>
                <a:spcPts val="360"/>
              </a:spcBef>
              <a:spcAft>
                <a:spcPts val="0"/>
              </a:spcAft>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90" name="Shape 90"/>
          <p:cNvSpPr txBox="1"/>
          <p:nvPr>
            <p:ph idx="4" type="body"/>
          </p:nvPr>
        </p:nvSpPr>
        <p:spPr>
          <a:xfrm>
            <a:off x="4645025" y="1631155"/>
            <a:ext cx="4041773" cy="2963464"/>
          </a:xfrm>
          <a:prstGeom prst="rect">
            <a:avLst/>
          </a:prstGeom>
          <a:noFill/>
          <a:ln>
            <a:noFill/>
          </a:ln>
        </p:spPr>
        <p:txBody>
          <a:bodyPr anchorCtr="0" anchor="t" bIns="91425" lIns="91425" rIns="91425" tIns="91425"/>
          <a:lstStyle>
            <a:lvl1pPr indent="-38100" lvl="0" marL="3429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31750" lvl="1" marL="74295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0" lvl="2" marL="11430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25400" lvl="3" marL="16002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25400" lvl="4" marL="20574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25400" lvl="5" marL="25146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25400" lvl="6" marL="29718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25400" lvl="7" marL="34290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25400" lvl="8" marL="38862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91" name="Shape 91"/>
          <p:cNvSpPr txBox="1"/>
          <p:nvPr>
            <p:ph idx="10" type="dt"/>
          </p:nvPr>
        </p:nvSpPr>
        <p:spPr>
          <a:xfrm>
            <a:off x="457200" y="4767262"/>
            <a:ext cx="2133598" cy="273842"/>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92" name="Shape 92"/>
          <p:cNvSpPr txBox="1"/>
          <p:nvPr>
            <p:ph idx="11" type="ftr"/>
          </p:nvPr>
        </p:nvSpPr>
        <p:spPr>
          <a:xfrm>
            <a:off x="3124200" y="4767262"/>
            <a:ext cx="2895600" cy="273842"/>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93" name="Shape 93"/>
          <p:cNvSpPr txBox="1"/>
          <p:nvPr>
            <p:ph idx="12" type="sldNum"/>
          </p:nvPr>
        </p:nvSpPr>
        <p:spPr>
          <a:xfrm>
            <a:off x="6553200" y="4767262"/>
            <a:ext cx="2133598" cy="273842"/>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94" name="Shape 94"/>
        <p:cNvGrpSpPr/>
        <p:nvPr/>
      </p:nvGrpSpPr>
      <p:grpSpPr>
        <a:xfrm>
          <a:off x="0" y="0"/>
          <a:ext cx="0" cy="0"/>
          <a:chOff x="0" y="0"/>
          <a:chExt cx="0" cy="0"/>
        </a:xfrm>
      </p:grpSpPr>
      <p:sp>
        <p:nvSpPr>
          <p:cNvPr id="95" name="Shape 95"/>
          <p:cNvSpPr txBox="1"/>
          <p:nvPr>
            <p:ph type="title"/>
          </p:nvPr>
        </p:nvSpPr>
        <p:spPr>
          <a:xfrm>
            <a:off x="457200" y="205978"/>
            <a:ext cx="8229600" cy="85725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96" name="Shape 96"/>
          <p:cNvSpPr txBox="1"/>
          <p:nvPr>
            <p:ph idx="10" type="dt"/>
          </p:nvPr>
        </p:nvSpPr>
        <p:spPr>
          <a:xfrm>
            <a:off x="457200" y="4767262"/>
            <a:ext cx="2133598" cy="273842"/>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97" name="Shape 97"/>
          <p:cNvSpPr txBox="1"/>
          <p:nvPr>
            <p:ph idx="11" type="ftr"/>
          </p:nvPr>
        </p:nvSpPr>
        <p:spPr>
          <a:xfrm>
            <a:off x="3124200" y="4767262"/>
            <a:ext cx="2895600" cy="273842"/>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98" name="Shape 98"/>
          <p:cNvSpPr txBox="1"/>
          <p:nvPr>
            <p:ph idx="12" type="sldNum"/>
          </p:nvPr>
        </p:nvSpPr>
        <p:spPr>
          <a:xfrm>
            <a:off x="6553200" y="4767262"/>
            <a:ext cx="2133598" cy="273842"/>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99" name="Shape 99"/>
        <p:cNvGrpSpPr/>
        <p:nvPr/>
      </p:nvGrpSpPr>
      <p:grpSpPr>
        <a:xfrm>
          <a:off x="0" y="0"/>
          <a:ext cx="0" cy="0"/>
          <a:chOff x="0" y="0"/>
          <a:chExt cx="0" cy="0"/>
        </a:xfrm>
      </p:grpSpPr>
      <p:sp>
        <p:nvSpPr>
          <p:cNvPr id="100" name="Shape 100"/>
          <p:cNvSpPr txBox="1"/>
          <p:nvPr>
            <p:ph type="title"/>
          </p:nvPr>
        </p:nvSpPr>
        <p:spPr>
          <a:xfrm>
            <a:off x="457200" y="204786"/>
            <a:ext cx="3008313" cy="871536"/>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101" name="Shape 101"/>
          <p:cNvSpPr txBox="1"/>
          <p:nvPr>
            <p:ph idx="1" type="body"/>
          </p:nvPr>
        </p:nvSpPr>
        <p:spPr>
          <a:xfrm>
            <a:off x="3575050" y="204786"/>
            <a:ext cx="5111750" cy="4389834"/>
          </a:xfrm>
          <a:prstGeom prst="rect">
            <a:avLst/>
          </a:prstGeom>
          <a:noFill/>
          <a:ln>
            <a:noFill/>
          </a:ln>
        </p:spPr>
        <p:txBody>
          <a:bodyPr anchorCtr="0" anchor="t" bIns="91425" lIns="91425" rIns="91425" tIns="91425"/>
          <a:lstStyle>
            <a:lvl1pPr indent="635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698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254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254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02" name="Shape 102"/>
          <p:cNvSpPr txBox="1"/>
          <p:nvPr>
            <p:ph idx="2" type="body"/>
          </p:nvPr>
        </p:nvSpPr>
        <p:spPr>
          <a:xfrm>
            <a:off x="457200" y="1076325"/>
            <a:ext cx="3008313" cy="3518296"/>
          </a:xfrm>
          <a:prstGeom prst="rect">
            <a:avLst/>
          </a:prstGeom>
          <a:noFill/>
          <a:ln>
            <a:noFill/>
          </a:ln>
        </p:spPr>
        <p:txBody>
          <a:bodyPr anchorCtr="0" anchor="t" bIns="91425" lIns="91425" rIns="91425" tIns="91425"/>
          <a:lstStyle>
            <a:lvl1pPr indent="0" lvl="0" marL="0" marR="0" rtl="0" algn="l">
              <a:lnSpc>
                <a:spcPct val="100000"/>
              </a:lnSpc>
              <a:spcBef>
                <a:spcPts val="280"/>
              </a:spcBef>
              <a:spcAft>
                <a:spcPts val="0"/>
              </a:spcAft>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lnSpc>
                <a:spcPct val="100000"/>
              </a:lnSpc>
              <a:spcBef>
                <a:spcPts val="240"/>
              </a:spcBef>
              <a:spcAft>
                <a:spcPts val="0"/>
              </a:spcAft>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lnSpc>
                <a:spcPct val="100000"/>
              </a:lnSpc>
              <a:spcBef>
                <a:spcPts val="200"/>
              </a:spcBef>
              <a:spcAft>
                <a:spcPts val="0"/>
              </a:spcAft>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103" name="Shape 103"/>
          <p:cNvSpPr txBox="1"/>
          <p:nvPr>
            <p:ph idx="10" type="dt"/>
          </p:nvPr>
        </p:nvSpPr>
        <p:spPr>
          <a:xfrm>
            <a:off x="457200" y="4767262"/>
            <a:ext cx="2133598" cy="273842"/>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04" name="Shape 104"/>
          <p:cNvSpPr txBox="1"/>
          <p:nvPr>
            <p:ph idx="11" type="ftr"/>
          </p:nvPr>
        </p:nvSpPr>
        <p:spPr>
          <a:xfrm>
            <a:off x="3124200" y="4767262"/>
            <a:ext cx="2895600" cy="273842"/>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05" name="Shape 105"/>
          <p:cNvSpPr txBox="1"/>
          <p:nvPr>
            <p:ph idx="12" type="sldNum"/>
          </p:nvPr>
        </p:nvSpPr>
        <p:spPr>
          <a:xfrm>
            <a:off x="6553200" y="4767262"/>
            <a:ext cx="2133598" cy="273842"/>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3" name="Shape 13"/>
        <p:cNvGrpSpPr/>
        <p:nvPr/>
      </p:nvGrpSpPr>
      <p:grpSpPr>
        <a:xfrm>
          <a:off x="0" y="0"/>
          <a:ext cx="0" cy="0"/>
          <a:chOff x="0" y="0"/>
          <a:chExt cx="0" cy="0"/>
        </a:xfrm>
      </p:grpSpPr>
      <p:sp>
        <p:nvSpPr>
          <p:cNvPr id="14" name="Shape 14"/>
          <p:cNvSpPr txBox="1"/>
          <p:nvPr>
            <p:ph type="title"/>
          </p:nvPr>
        </p:nvSpPr>
        <p:spPr>
          <a:xfrm>
            <a:off x="311700" y="445025"/>
            <a:ext cx="8520599" cy="5726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800" u="none" cap="none" strike="noStrike">
                <a:solidFill>
                  <a:schemeClr val="dk1"/>
                </a:solidFill>
                <a:latin typeface="Arial"/>
                <a:ea typeface="Arial"/>
                <a:cs typeface="Arial"/>
                <a:sym typeface="Arial"/>
              </a:defRPr>
            </a:lvl1pPr>
            <a:lvl2pPr indent="0" lvl="1">
              <a:spcBef>
                <a:spcPts val="0"/>
              </a:spcBef>
              <a:buClr>
                <a:schemeClr val="dk1"/>
              </a:buClr>
              <a:buFont typeface="Arial"/>
              <a:buNone/>
              <a:defRPr sz="2800">
                <a:solidFill>
                  <a:schemeClr val="dk1"/>
                </a:solidFill>
              </a:defRPr>
            </a:lvl2pPr>
            <a:lvl3pPr indent="0" lvl="2">
              <a:spcBef>
                <a:spcPts val="0"/>
              </a:spcBef>
              <a:buClr>
                <a:schemeClr val="dk1"/>
              </a:buClr>
              <a:buFont typeface="Arial"/>
              <a:buNone/>
              <a:defRPr sz="2800">
                <a:solidFill>
                  <a:schemeClr val="dk1"/>
                </a:solidFill>
              </a:defRPr>
            </a:lvl3pPr>
            <a:lvl4pPr indent="0" lvl="3">
              <a:spcBef>
                <a:spcPts val="0"/>
              </a:spcBef>
              <a:buClr>
                <a:schemeClr val="dk1"/>
              </a:buClr>
              <a:buFont typeface="Arial"/>
              <a:buNone/>
              <a:defRPr sz="2800">
                <a:solidFill>
                  <a:schemeClr val="dk1"/>
                </a:solidFill>
              </a:defRPr>
            </a:lvl4pPr>
            <a:lvl5pPr indent="0" lvl="4">
              <a:spcBef>
                <a:spcPts val="0"/>
              </a:spcBef>
              <a:buClr>
                <a:schemeClr val="dk1"/>
              </a:buClr>
              <a:buFont typeface="Arial"/>
              <a:buNone/>
              <a:defRPr sz="2800">
                <a:solidFill>
                  <a:schemeClr val="dk1"/>
                </a:solidFill>
              </a:defRPr>
            </a:lvl5pPr>
            <a:lvl6pPr indent="0" lvl="5">
              <a:spcBef>
                <a:spcPts val="0"/>
              </a:spcBef>
              <a:buClr>
                <a:schemeClr val="dk1"/>
              </a:buClr>
              <a:buFont typeface="Arial"/>
              <a:buNone/>
              <a:defRPr sz="2800">
                <a:solidFill>
                  <a:schemeClr val="dk1"/>
                </a:solidFill>
              </a:defRPr>
            </a:lvl6pPr>
            <a:lvl7pPr indent="0" lvl="6">
              <a:spcBef>
                <a:spcPts val="0"/>
              </a:spcBef>
              <a:buClr>
                <a:schemeClr val="dk1"/>
              </a:buClr>
              <a:buFont typeface="Arial"/>
              <a:buNone/>
              <a:defRPr sz="2800">
                <a:solidFill>
                  <a:schemeClr val="dk1"/>
                </a:solidFill>
              </a:defRPr>
            </a:lvl7pPr>
            <a:lvl8pPr indent="0" lvl="7">
              <a:spcBef>
                <a:spcPts val="0"/>
              </a:spcBef>
              <a:buClr>
                <a:schemeClr val="dk1"/>
              </a:buClr>
              <a:buFont typeface="Arial"/>
              <a:buNone/>
              <a:defRPr sz="2800">
                <a:solidFill>
                  <a:schemeClr val="dk1"/>
                </a:solidFill>
              </a:defRPr>
            </a:lvl8pPr>
            <a:lvl9pPr indent="0" lvl="8">
              <a:spcBef>
                <a:spcPts val="0"/>
              </a:spcBef>
              <a:buClr>
                <a:schemeClr val="dk1"/>
              </a:buClr>
              <a:buFont typeface="Arial"/>
              <a:buNone/>
              <a:defRPr sz="2800">
                <a:solidFill>
                  <a:schemeClr val="dk1"/>
                </a:solidFill>
              </a:defRPr>
            </a:lvl9pPr>
          </a:lstStyle>
          <a:p/>
        </p:txBody>
      </p:sp>
      <p:sp>
        <p:nvSpPr>
          <p:cNvPr id="15" name="Shape 15"/>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dk2"/>
              </a:buClr>
              <a:buFont typeface="Arial"/>
              <a:buNone/>
              <a:defRPr b="0" i="0" sz="18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9pPr>
          </a:lstStyle>
          <a:p/>
        </p:txBody>
      </p:sp>
      <p:sp>
        <p:nvSpPr>
          <p:cNvPr id="16" name="Shape 16"/>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06" name="Shape 106"/>
        <p:cNvGrpSpPr/>
        <p:nvPr/>
      </p:nvGrpSpPr>
      <p:grpSpPr>
        <a:xfrm>
          <a:off x="0" y="0"/>
          <a:ext cx="0" cy="0"/>
          <a:chOff x="0" y="0"/>
          <a:chExt cx="0" cy="0"/>
        </a:xfrm>
      </p:grpSpPr>
      <p:sp>
        <p:nvSpPr>
          <p:cNvPr id="107" name="Shape 107"/>
          <p:cNvSpPr txBox="1"/>
          <p:nvPr>
            <p:ph type="title"/>
          </p:nvPr>
        </p:nvSpPr>
        <p:spPr>
          <a:xfrm>
            <a:off x="1792288" y="3600450"/>
            <a:ext cx="5486399" cy="425053"/>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108" name="Shape 108"/>
          <p:cNvSpPr/>
          <p:nvPr>
            <p:ph idx="2" type="pic"/>
          </p:nvPr>
        </p:nvSpPr>
        <p:spPr>
          <a:xfrm>
            <a:off x="1792288" y="459581"/>
            <a:ext cx="5486399" cy="3086099"/>
          </a:xfrm>
          <a:prstGeom prst="rect">
            <a:avLst/>
          </a:prstGeom>
          <a:noFill/>
          <a:ln>
            <a:noFill/>
          </a:ln>
        </p:spPr>
        <p:txBody>
          <a:bodyPr anchorCtr="0" anchor="t" bIns="91425" lIns="91425" rIns="91425" tIns="91425"/>
          <a:lstStyle>
            <a:lvl1pPr indent="0" lvl="0" marL="0" marR="0" rtl="0" algn="l">
              <a:lnSpc>
                <a:spcPct val="100000"/>
              </a:lnSpc>
              <a:spcBef>
                <a:spcPts val="640"/>
              </a:spcBef>
              <a:spcAft>
                <a:spcPts val="0"/>
              </a:spcAft>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lnSpc>
                <a:spcPct val="100000"/>
              </a:lnSpc>
              <a:spcBef>
                <a:spcPts val="560"/>
              </a:spcBef>
              <a:spcAft>
                <a:spcPts val="0"/>
              </a:spcAft>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lnSpc>
                <a:spcPct val="100000"/>
              </a:lnSpc>
              <a:spcBef>
                <a:spcPts val="480"/>
              </a:spcBef>
              <a:spcAft>
                <a:spcPts val="0"/>
              </a:spcAft>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lnSpc>
                <a:spcPct val="100000"/>
              </a:lnSpc>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lnSpc>
                <a:spcPct val="100000"/>
              </a:lnSpc>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109" name="Shape 109"/>
          <p:cNvSpPr txBox="1"/>
          <p:nvPr>
            <p:ph idx="1" type="body"/>
          </p:nvPr>
        </p:nvSpPr>
        <p:spPr>
          <a:xfrm>
            <a:off x="1792288" y="4025503"/>
            <a:ext cx="5486399" cy="603645"/>
          </a:xfrm>
          <a:prstGeom prst="rect">
            <a:avLst/>
          </a:prstGeom>
          <a:noFill/>
          <a:ln>
            <a:noFill/>
          </a:ln>
        </p:spPr>
        <p:txBody>
          <a:bodyPr anchorCtr="0" anchor="t" bIns="91425" lIns="91425" rIns="91425" tIns="91425"/>
          <a:lstStyle>
            <a:lvl1pPr indent="0" lvl="0" marL="0" marR="0" rtl="0" algn="l">
              <a:lnSpc>
                <a:spcPct val="100000"/>
              </a:lnSpc>
              <a:spcBef>
                <a:spcPts val="280"/>
              </a:spcBef>
              <a:spcAft>
                <a:spcPts val="0"/>
              </a:spcAft>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lnSpc>
                <a:spcPct val="100000"/>
              </a:lnSpc>
              <a:spcBef>
                <a:spcPts val="240"/>
              </a:spcBef>
              <a:spcAft>
                <a:spcPts val="0"/>
              </a:spcAft>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lnSpc>
                <a:spcPct val="100000"/>
              </a:lnSpc>
              <a:spcBef>
                <a:spcPts val="200"/>
              </a:spcBef>
              <a:spcAft>
                <a:spcPts val="0"/>
              </a:spcAft>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110" name="Shape 110"/>
          <p:cNvSpPr txBox="1"/>
          <p:nvPr>
            <p:ph idx="10" type="dt"/>
          </p:nvPr>
        </p:nvSpPr>
        <p:spPr>
          <a:xfrm>
            <a:off x="457200" y="4767262"/>
            <a:ext cx="2133598" cy="273842"/>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11" name="Shape 111"/>
          <p:cNvSpPr txBox="1"/>
          <p:nvPr>
            <p:ph idx="11" type="ftr"/>
          </p:nvPr>
        </p:nvSpPr>
        <p:spPr>
          <a:xfrm>
            <a:off x="3124200" y="4767262"/>
            <a:ext cx="2895600" cy="273842"/>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12" name="Shape 112"/>
          <p:cNvSpPr txBox="1"/>
          <p:nvPr>
            <p:ph idx="12" type="sldNum"/>
          </p:nvPr>
        </p:nvSpPr>
        <p:spPr>
          <a:xfrm>
            <a:off x="6553200" y="4767262"/>
            <a:ext cx="2133598" cy="273842"/>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13" name="Shape 113"/>
        <p:cNvGrpSpPr/>
        <p:nvPr/>
      </p:nvGrpSpPr>
      <p:grpSpPr>
        <a:xfrm>
          <a:off x="0" y="0"/>
          <a:ext cx="0" cy="0"/>
          <a:chOff x="0" y="0"/>
          <a:chExt cx="0" cy="0"/>
        </a:xfrm>
      </p:grpSpPr>
      <p:sp>
        <p:nvSpPr>
          <p:cNvPr id="114" name="Shape 114"/>
          <p:cNvSpPr txBox="1"/>
          <p:nvPr>
            <p:ph type="title"/>
          </p:nvPr>
        </p:nvSpPr>
        <p:spPr>
          <a:xfrm>
            <a:off x="457200" y="205978"/>
            <a:ext cx="8229600" cy="85725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115" name="Shape 115"/>
          <p:cNvSpPr txBox="1"/>
          <p:nvPr>
            <p:ph idx="1" type="body"/>
          </p:nvPr>
        </p:nvSpPr>
        <p:spPr>
          <a:xfrm rot="5400000">
            <a:off x="2874763" y="-1217413"/>
            <a:ext cx="3394472" cy="8229600"/>
          </a:xfrm>
          <a:prstGeom prst="rect">
            <a:avLst/>
          </a:prstGeom>
          <a:noFill/>
          <a:ln>
            <a:noFill/>
          </a:ln>
        </p:spPr>
        <p:txBody>
          <a:bodyPr anchorCtr="0" anchor="t" bIns="91425" lIns="91425" rIns="91425" tIns="91425"/>
          <a:lstStyle>
            <a:lvl1pPr indent="635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698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254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254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16" name="Shape 116"/>
          <p:cNvSpPr txBox="1"/>
          <p:nvPr>
            <p:ph idx="10" type="dt"/>
          </p:nvPr>
        </p:nvSpPr>
        <p:spPr>
          <a:xfrm>
            <a:off x="457200" y="4767262"/>
            <a:ext cx="2133598" cy="273842"/>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17" name="Shape 117"/>
          <p:cNvSpPr txBox="1"/>
          <p:nvPr>
            <p:ph idx="11" type="ftr"/>
          </p:nvPr>
        </p:nvSpPr>
        <p:spPr>
          <a:xfrm>
            <a:off x="3124200" y="4767262"/>
            <a:ext cx="2895600" cy="273842"/>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18" name="Shape 118"/>
          <p:cNvSpPr txBox="1"/>
          <p:nvPr>
            <p:ph idx="12" type="sldNum"/>
          </p:nvPr>
        </p:nvSpPr>
        <p:spPr>
          <a:xfrm>
            <a:off x="6553200" y="4767262"/>
            <a:ext cx="2133598" cy="273842"/>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19" name="Shape 119"/>
        <p:cNvGrpSpPr/>
        <p:nvPr/>
      </p:nvGrpSpPr>
      <p:grpSpPr>
        <a:xfrm>
          <a:off x="0" y="0"/>
          <a:ext cx="0" cy="0"/>
          <a:chOff x="0" y="0"/>
          <a:chExt cx="0" cy="0"/>
        </a:xfrm>
      </p:grpSpPr>
      <p:sp>
        <p:nvSpPr>
          <p:cNvPr id="120" name="Shape 120"/>
          <p:cNvSpPr txBox="1"/>
          <p:nvPr>
            <p:ph type="title"/>
          </p:nvPr>
        </p:nvSpPr>
        <p:spPr>
          <a:xfrm rot="5400000">
            <a:off x="5463777" y="1371599"/>
            <a:ext cx="4388642" cy="20574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121" name="Shape 121"/>
          <p:cNvSpPr txBox="1"/>
          <p:nvPr>
            <p:ph idx="1" type="body"/>
          </p:nvPr>
        </p:nvSpPr>
        <p:spPr>
          <a:xfrm rot="5400000">
            <a:off x="1272777" y="-609599"/>
            <a:ext cx="4388642" cy="6019798"/>
          </a:xfrm>
          <a:prstGeom prst="rect">
            <a:avLst/>
          </a:prstGeom>
          <a:noFill/>
          <a:ln>
            <a:noFill/>
          </a:ln>
        </p:spPr>
        <p:txBody>
          <a:bodyPr anchorCtr="0" anchor="t" bIns="91425" lIns="91425" rIns="91425" tIns="91425"/>
          <a:lstStyle>
            <a:lvl1pPr indent="635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698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254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254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22" name="Shape 122"/>
          <p:cNvSpPr txBox="1"/>
          <p:nvPr>
            <p:ph idx="10" type="dt"/>
          </p:nvPr>
        </p:nvSpPr>
        <p:spPr>
          <a:xfrm>
            <a:off x="457200" y="4767262"/>
            <a:ext cx="2133598" cy="273842"/>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23" name="Shape 123"/>
          <p:cNvSpPr txBox="1"/>
          <p:nvPr>
            <p:ph idx="11" type="ftr"/>
          </p:nvPr>
        </p:nvSpPr>
        <p:spPr>
          <a:xfrm>
            <a:off x="3124200" y="4767262"/>
            <a:ext cx="2895600" cy="273842"/>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24" name="Shape 124"/>
          <p:cNvSpPr txBox="1"/>
          <p:nvPr>
            <p:ph idx="12" type="sldNum"/>
          </p:nvPr>
        </p:nvSpPr>
        <p:spPr>
          <a:xfrm>
            <a:off x="6553200" y="4767262"/>
            <a:ext cx="2133598" cy="273842"/>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7" name="Shape 17"/>
        <p:cNvGrpSpPr/>
        <p:nvPr/>
      </p:nvGrpSpPr>
      <p:grpSpPr>
        <a:xfrm>
          <a:off x="0" y="0"/>
          <a:ext cx="0" cy="0"/>
          <a:chOff x="0" y="0"/>
          <a:chExt cx="0" cy="0"/>
        </a:xfrm>
      </p:grpSpPr>
      <p:sp>
        <p:nvSpPr>
          <p:cNvPr id="18" name="Shape 18"/>
          <p:cNvSpPr txBox="1"/>
          <p:nvPr>
            <p:ph type="title"/>
          </p:nvPr>
        </p:nvSpPr>
        <p:spPr>
          <a:xfrm>
            <a:off x="311700" y="2150850"/>
            <a:ext cx="8520599" cy="8418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Arial"/>
              <a:buNone/>
              <a:defRPr b="0" i="0" sz="3600" u="none" cap="none" strike="noStrike">
                <a:solidFill>
                  <a:schemeClr val="dk1"/>
                </a:solidFill>
                <a:latin typeface="Arial"/>
                <a:ea typeface="Arial"/>
                <a:cs typeface="Arial"/>
                <a:sym typeface="Arial"/>
              </a:defRPr>
            </a:lvl1pPr>
            <a:lvl2pPr indent="0" lvl="1" algn="ctr">
              <a:spcBef>
                <a:spcPts val="0"/>
              </a:spcBef>
              <a:buClr>
                <a:schemeClr val="dk1"/>
              </a:buClr>
              <a:buFont typeface="Arial"/>
              <a:buNone/>
              <a:defRPr sz="3600">
                <a:solidFill>
                  <a:schemeClr val="dk1"/>
                </a:solidFill>
              </a:defRPr>
            </a:lvl2pPr>
            <a:lvl3pPr indent="0" lvl="2" algn="ctr">
              <a:spcBef>
                <a:spcPts val="0"/>
              </a:spcBef>
              <a:buClr>
                <a:schemeClr val="dk1"/>
              </a:buClr>
              <a:buFont typeface="Arial"/>
              <a:buNone/>
              <a:defRPr sz="3600">
                <a:solidFill>
                  <a:schemeClr val="dk1"/>
                </a:solidFill>
              </a:defRPr>
            </a:lvl3pPr>
            <a:lvl4pPr indent="0" lvl="3" algn="ctr">
              <a:spcBef>
                <a:spcPts val="0"/>
              </a:spcBef>
              <a:buClr>
                <a:schemeClr val="dk1"/>
              </a:buClr>
              <a:buFont typeface="Arial"/>
              <a:buNone/>
              <a:defRPr sz="3600">
                <a:solidFill>
                  <a:schemeClr val="dk1"/>
                </a:solidFill>
              </a:defRPr>
            </a:lvl4pPr>
            <a:lvl5pPr indent="0" lvl="4" algn="ctr">
              <a:spcBef>
                <a:spcPts val="0"/>
              </a:spcBef>
              <a:buClr>
                <a:schemeClr val="dk1"/>
              </a:buClr>
              <a:buFont typeface="Arial"/>
              <a:buNone/>
              <a:defRPr sz="3600">
                <a:solidFill>
                  <a:schemeClr val="dk1"/>
                </a:solidFill>
              </a:defRPr>
            </a:lvl5pPr>
            <a:lvl6pPr indent="0" lvl="5" algn="ctr">
              <a:spcBef>
                <a:spcPts val="0"/>
              </a:spcBef>
              <a:buClr>
                <a:schemeClr val="dk1"/>
              </a:buClr>
              <a:buFont typeface="Arial"/>
              <a:buNone/>
              <a:defRPr sz="3600">
                <a:solidFill>
                  <a:schemeClr val="dk1"/>
                </a:solidFill>
              </a:defRPr>
            </a:lvl6pPr>
            <a:lvl7pPr indent="0" lvl="6" algn="ctr">
              <a:spcBef>
                <a:spcPts val="0"/>
              </a:spcBef>
              <a:buClr>
                <a:schemeClr val="dk1"/>
              </a:buClr>
              <a:buFont typeface="Arial"/>
              <a:buNone/>
              <a:defRPr sz="3600">
                <a:solidFill>
                  <a:schemeClr val="dk1"/>
                </a:solidFill>
              </a:defRPr>
            </a:lvl7pPr>
            <a:lvl8pPr indent="0" lvl="7" algn="ctr">
              <a:spcBef>
                <a:spcPts val="0"/>
              </a:spcBef>
              <a:buClr>
                <a:schemeClr val="dk1"/>
              </a:buClr>
              <a:buFont typeface="Arial"/>
              <a:buNone/>
              <a:defRPr sz="3600">
                <a:solidFill>
                  <a:schemeClr val="dk1"/>
                </a:solidFill>
              </a:defRPr>
            </a:lvl8pPr>
            <a:lvl9pPr indent="0" lvl="8" algn="ctr">
              <a:spcBef>
                <a:spcPts val="0"/>
              </a:spcBef>
              <a:buClr>
                <a:schemeClr val="dk1"/>
              </a:buClr>
              <a:buFont typeface="Arial"/>
              <a:buNone/>
              <a:defRPr sz="3600">
                <a:solidFill>
                  <a:schemeClr val="dk1"/>
                </a:solidFill>
              </a:defRPr>
            </a:lvl9pPr>
          </a:lstStyle>
          <a:p/>
        </p:txBody>
      </p:sp>
      <p:sp>
        <p:nvSpPr>
          <p:cNvPr id="19" name="Shape 19"/>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599" cy="5726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800" u="none" cap="none" strike="noStrike">
                <a:solidFill>
                  <a:schemeClr val="dk1"/>
                </a:solidFill>
                <a:latin typeface="Arial"/>
                <a:ea typeface="Arial"/>
                <a:cs typeface="Arial"/>
                <a:sym typeface="Arial"/>
              </a:defRPr>
            </a:lvl1pPr>
            <a:lvl2pPr indent="0" lvl="1">
              <a:spcBef>
                <a:spcPts val="0"/>
              </a:spcBef>
              <a:buClr>
                <a:schemeClr val="dk1"/>
              </a:buClr>
              <a:buFont typeface="Arial"/>
              <a:buNone/>
              <a:defRPr sz="2800">
                <a:solidFill>
                  <a:schemeClr val="dk1"/>
                </a:solidFill>
              </a:defRPr>
            </a:lvl2pPr>
            <a:lvl3pPr indent="0" lvl="2">
              <a:spcBef>
                <a:spcPts val="0"/>
              </a:spcBef>
              <a:buClr>
                <a:schemeClr val="dk1"/>
              </a:buClr>
              <a:buFont typeface="Arial"/>
              <a:buNone/>
              <a:defRPr sz="2800">
                <a:solidFill>
                  <a:schemeClr val="dk1"/>
                </a:solidFill>
              </a:defRPr>
            </a:lvl3pPr>
            <a:lvl4pPr indent="0" lvl="3">
              <a:spcBef>
                <a:spcPts val="0"/>
              </a:spcBef>
              <a:buClr>
                <a:schemeClr val="dk1"/>
              </a:buClr>
              <a:buFont typeface="Arial"/>
              <a:buNone/>
              <a:defRPr sz="2800">
                <a:solidFill>
                  <a:schemeClr val="dk1"/>
                </a:solidFill>
              </a:defRPr>
            </a:lvl4pPr>
            <a:lvl5pPr indent="0" lvl="4">
              <a:spcBef>
                <a:spcPts val="0"/>
              </a:spcBef>
              <a:buClr>
                <a:schemeClr val="dk1"/>
              </a:buClr>
              <a:buFont typeface="Arial"/>
              <a:buNone/>
              <a:defRPr sz="2800">
                <a:solidFill>
                  <a:schemeClr val="dk1"/>
                </a:solidFill>
              </a:defRPr>
            </a:lvl5pPr>
            <a:lvl6pPr indent="0" lvl="5">
              <a:spcBef>
                <a:spcPts val="0"/>
              </a:spcBef>
              <a:buClr>
                <a:schemeClr val="dk1"/>
              </a:buClr>
              <a:buFont typeface="Arial"/>
              <a:buNone/>
              <a:defRPr sz="2800">
                <a:solidFill>
                  <a:schemeClr val="dk1"/>
                </a:solidFill>
              </a:defRPr>
            </a:lvl6pPr>
            <a:lvl7pPr indent="0" lvl="6">
              <a:spcBef>
                <a:spcPts val="0"/>
              </a:spcBef>
              <a:buClr>
                <a:schemeClr val="dk1"/>
              </a:buClr>
              <a:buFont typeface="Arial"/>
              <a:buNone/>
              <a:defRPr sz="2800">
                <a:solidFill>
                  <a:schemeClr val="dk1"/>
                </a:solidFill>
              </a:defRPr>
            </a:lvl7pPr>
            <a:lvl8pPr indent="0" lvl="7">
              <a:spcBef>
                <a:spcPts val="0"/>
              </a:spcBef>
              <a:buClr>
                <a:schemeClr val="dk1"/>
              </a:buClr>
              <a:buFont typeface="Arial"/>
              <a:buNone/>
              <a:defRPr sz="2800">
                <a:solidFill>
                  <a:schemeClr val="dk1"/>
                </a:solidFill>
              </a:defRPr>
            </a:lvl8pPr>
            <a:lvl9pPr indent="0" lvl="8">
              <a:spcBef>
                <a:spcPts val="0"/>
              </a:spcBef>
              <a:buClr>
                <a:schemeClr val="dk1"/>
              </a:buClr>
              <a:buFont typeface="Arial"/>
              <a:buNone/>
              <a:defRPr sz="2800">
                <a:solidFill>
                  <a:schemeClr val="dk1"/>
                </a:solidFill>
              </a:defRPr>
            </a:lvl9pPr>
          </a:lstStyle>
          <a:p/>
        </p:txBody>
      </p:sp>
      <p:sp>
        <p:nvSpPr>
          <p:cNvPr id="22" name="Shape 22"/>
          <p:cNvSpPr txBox="1"/>
          <p:nvPr>
            <p:ph idx="1" type="body"/>
          </p:nvPr>
        </p:nvSpPr>
        <p:spPr>
          <a:xfrm>
            <a:off x="311700" y="1152475"/>
            <a:ext cx="3999899" cy="3416400"/>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9pPr>
          </a:lstStyle>
          <a:p/>
        </p:txBody>
      </p:sp>
      <p:sp>
        <p:nvSpPr>
          <p:cNvPr id="23" name="Shape 23"/>
          <p:cNvSpPr txBox="1"/>
          <p:nvPr>
            <p:ph idx="2" type="body"/>
          </p:nvPr>
        </p:nvSpPr>
        <p:spPr>
          <a:xfrm>
            <a:off x="4832400" y="1152475"/>
            <a:ext cx="3999899" cy="3416400"/>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9pPr>
          </a:lstStyle>
          <a:p/>
        </p:txBody>
      </p:sp>
      <p:sp>
        <p:nvSpPr>
          <p:cNvPr id="24" name="Shape 24"/>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599" cy="5726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800" u="none" cap="none" strike="noStrike">
                <a:solidFill>
                  <a:schemeClr val="dk1"/>
                </a:solidFill>
                <a:latin typeface="Arial"/>
                <a:ea typeface="Arial"/>
                <a:cs typeface="Arial"/>
                <a:sym typeface="Arial"/>
              </a:defRPr>
            </a:lvl1pPr>
            <a:lvl2pPr indent="0" lvl="1">
              <a:spcBef>
                <a:spcPts val="0"/>
              </a:spcBef>
              <a:buClr>
                <a:schemeClr val="dk1"/>
              </a:buClr>
              <a:buFont typeface="Arial"/>
              <a:buNone/>
              <a:defRPr sz="2800">
                <a:solidFill>
                  <a:schemeClr val="dk1"/>
                </a:solidFill>
              </a:defRPr>
            </a:lvl2pPr>
            <a:lvl3pPr indent="0" lvl="2">
              <a:spcBef>
                <a:spcPts val="0"/>
              </a:spcBef>
              <a:buClr>
                <a:schemeClr val="dk1"/>
              </a:buClr>
              <a:buFont typeface="Arial"/>
              <a:buNone/>
              <a:defRPr sz="2800">
                <a:solidFill>
                  <a:schemeClr val="dk1"/>
                </a:solidFill>
              </a:defRPr>
            </a:lvl3pPr>
            <a:lvl4pPr indent="0" lvl="3">
              <a:spcBef>
                <a:spcPts val="0"/>
              </a:spcBef>
              <a:buClr>
                <a:schemeClr val="dk1"/>
              </a:buClr>
              <a:buFont typeface="Arial"/>
              <a:buNone/>
              <a:defRPr sz="2800">
                <a:solidFill>
                  <a:schemeClr val="dk1"/>
                </a:solidFill>
              </a:defRPr>
            </a:lvl4pPr>
            <a:lvl5pPr indent="0" lvl="4">
              <a:spcBef>
                <a:spcPts val="0"/>
              </a:spcBef>
              <a:buClr>
                <a:schemeClr val="dk1"/>
              </a:buClr>
              <a:buFont typeface="Arial"/>
              <a:buNone/>
              <a:defRPr sz="2800">
                <a:solidFill>
                  <a:schemeClr val="dk1"/>
                </a:solidFill>
              </a:defRPr>
            </a:lvl5pPr>
            <a:lvl6pPr indent="0" lvl="5">
              <a:spcBef>
                <a:spcPts val="0"/>
              </a:spcBef>
              <a:buClr>
                <a:schemeClr val="dk1"/>
              </a:buClr>
              <a:buFont typeface="Arial"/>
              <a:buNone/>
              <a:defRPr sz="2800">
                <a:solidFill>
                  <a:schemeClr val="dk1"/>
                </a:solidFill>
              </a:defRPr>
            </a:lvl6pPr>
            <a:lvl7pPr indent="0" lvl="6">
              <a:spcBef>
                <a:spcPts val="0"/>
              </a:spcBef>
              <a:buClr>
                <a:schemeClr val="dk1"/>
              </a:buClr>
              <a:buFont typeface="Arial"/>
              <a:buNone/>
              <a:defRPr sz="2800">
                <a:solidFill>
                  <a:schemeClr val="dk1"/>
                </a:solidFill>
              </a:defRPr>
            </a:lvl7pPr>
            <a:lvl8pPr indent="0" lvl="7">
              <a:spcBef>
                <a:spcPts val="0"/>
              </a:spcBef>
              <a:buClr>
                <a:schemeClr val="dk1"/>
              </a:buClr>
              <a:buFont typeface="Arial"/>
              <a:buNone/>
              <a:defRPr sz="2800">
                <a:solidFill>
                  <a:schemeClr val="dk1"/>
                </a:solidFill>
              </a:defRPr>
            </a:lvl8pPr>
            <a:lvl9pPr indent="0" lvl="8">
              <a:spcBef>
                <a:spcPts val="0"/>
              </a:spcBef>
              <a:buClr>
                <a:schemeClr val="dk1"/>
              </a:buClr>
              <a:buFont typeface="Arial"/>
              <a:buNone/>
              <a:defRPr sz="2800">
                <a:solidFill>
                  <a:schemeClr val="dk1"/>
                </a:solidFill>
              </a:defRPr>
            </a:lvl9pPr>
          </a:lstStyle>
          <a:p/>
        </p:txBody>
      </p:sp>
      <p:sp>
        <p:nvSpPr>
          <p:cNvPr id="27" name="Shape 27"/>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7999" cy="75569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1pPr>
            <a:lvl2pPr indent="0" lvl="1">
              <a:spcBef>
                <a:spcPts val="0"/>
              </a:spcBef>
              <a:buClr>
                <a:schemeClr val="dk1"/>
              </a:buClr>
              <a:buFont typeface="Arial"/>
              <a:buNone/>
              <a:defRPr sz="2400">
                <a:solidFill>
                  <a:schemeClr val="dk1"/>
                </a:solidFill>
              </a:defRPr>
            </a:lvl2pPr>
            <a:lvl3pPr indent="0" lvl="2">
              <a:spcBef>
                <a:spcPts val="0"/>
              </a:spcBef>
              <a:buClr>
                <a:schemeClr val="dk1"/>
              </a:buClr>
              <a:buFont typeface="Arial"/>
              <a:buNone/>
              <a:defRPr sz="2400">
                <a:solidFill>
                  <a:schemeClr val="dk1"/>
                </a:solidFill>
              </a:defRPr>
            </a:lvl3pPr>
            <a:lvl4pPr indent="0" lvl="3">
              <a:spcBef>
                <a:spcPts val="0"/>
              </a:spcBef>
              <a:buClr>
                <a:schemeClr val="dk1"/>
              </a:buClr>
              <a:buFont typeface="Arial"/>
              <a:buNone/>
              <a:defRPr sz="2400">
                <a:solidFill>
                  <a:schemeClr val="dk1"/>
                </a:solidFill>
              </a:defRPr>
            </a:lvl4pPr>
            <a:lvl5pPr indent="0" lvl="4">
              <a:spcBef>
                <a:spcPts val="0"/>
              </a:spcBef>
              <a:buClr>
                <a:schemeClr val="dk1"/>
              </a:buClr>
              <a:buFont typeface="Arial"/>
              <a:buNone/>
              <a:defRPr sz="2400">
                <a:solidFill>
                  <a:schemeClr val="dk1"/>
                </a:solidFill>
              </a:defRPr>
            </a:lvl5pPr>
            <a:lvl6pPr indent="0" lvl="5">
              <a:spcBef>
                <a:spcPts val="0"/>
              </a:spcBef>
              <a:buClr>
                <a:schemeClr val="dk1"/>
              </a:buClr>
              <a:buFont typeface="Arial"/>
              <a:buNone/>
              <a:defRPr sz="2400">
                <a:solidFill>
                  <a:schemeClr val="dk1"/>
                </a:solidFill>
              </a:defRPr>
            </a:lvl6pPr>
            <a:lvl7pPr indent="0" lvl="6">
              <a:spcBef>
                <a:spcPts val="0"/>
              </a:spcBef>
              <a:buClr>
                <a:schemeClr val="dk1"/>
              </a:buClr>
              <a:buFont typeface="Arial"/>
              <a:buNone/>
              <a:defRPr sz="2400">
                <a:solidFill>
                  <a:schemeClr val="dk1"/>
                </a:solidFill>
              </a:defRPr>
            </a:lvl7pPr>
            <a:lvl8pPr indent="0" lvl="7">
              <a:spcBef>
                <a:spcPts val="0"/>
              </a:spcBef>
              <a:buClr>
                <a:schemeClr val="dk1"/>
              </a:buClr>
              <a:buFont typeface="Arial"/>
              <a:buNone/>
              <a:defRPr sz="2400">
                <a:solidFill>
                  <a:schemeClr val="dk1"/>
                </a:solidFill>
              </a:defRPr>
            </a:lvl8pPr>
            <a:lvl9pPr indent="0" lvl="8">
              <a:spcBef>
                <a:spcPts val="0"/>
              </a:spcBef>
              <a:buClr>
                <a:schemeClr val="dk1"/>
              </a:buClr>
              <a:buFont typeface="Arial"/>
              <a:buNone/>
              <a:defRPr sz="2400">
                <a:solidFill>
                  <a:schemeClr val="dk1"/>
                </a:solidFill>
              </a:defRPr>
            </a:lvl9pPr>
          </a:lstStyle>
          <a:p/>
        </p:txBody>
      </p:sp>
      <p:sp>
        <p:nvSpPr>
          <p:cNvPr id="30" name="Shape 30"/>
          <p:cNvSpPr txBox="1"/>
          <p:nvPr>
            <p:ph idx="1" type="body"/>
          </p:nvPr>
        </p:nvSpPr>
        <p:spPr>
          <a:xfrm>
            <a:off x="311700" y="1389600"/>
            <a:ext cx="2807999" cy="3179400"/>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9pPr>
          </a:lstStyle>
          <a:p/>
        </p:txBody>
      </p:sp>
      <p:sp>
        <p:nvSpPr>
          <p:cNvPr id="31" name="Shape 31"/>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rial"/>
              <a:buNone/>
              <a:defRPr b="0" i="0" sz="4800" u="none" cap="none" strike="noStrike">
                <a:solidFill>
                  <a:schemeClr val="dk1"/>
                </a:solidFill>
                <a:latin typeface="Arial"/>
                <a:ea typeface="Arial"/>
                <a:cs typeface="Arial"/>
                <a:sym typeface="Arial"/>
              </a:defRPr>
            </a:lvl1pPr>
            <a:lvl2pPr indent="0" lvl="1">
              <a:spcBef>
                <a:spcPts val="0"/>
              </a:spcBef>
              <a:buClr>
                <a:schemeClr val="dk1"/>
              </a:buClr>
              <a:buFont typeface="Arial"/>
              <a:buNone/>
              <a:defRPr sz="4800">
                <a:solidFill>
                  <a:schemeClr val="dk1"/>
                </a:solidFill>
              </a:defRPr>
            </a:lvl2pPr>
            <a:lvl3pPr indent="0" lvl="2">
              <a:spcBef>
                <a:spcPts val="0"/>
              </a:spcBef>
              <a:buClr>
                <a:schemeClr val="dk1"/>
              </a:buClr>
              <a:buFont typeface="Arial"/>
              <a:buNone/>
              <a:defRPr sz="4800">
                <a:solidFill>
                  <a:schemeClr val="dk1"/>
                </a:solidFill>
              </a:defRPr>
            </a:lvl3pPr>
            <a:lvl4pPr indent="0" lvl="3">
              <a:spcBef>
                <a:spcPts val="0"/>
              </a:spcBef>
              <a:buClr>
                <a:schemeClr val="dk1"/>
              </a:buClr>
              <a:buFont typeface="Arial"/>
              <a:buNone/>
              <a:defRPr sz="4800">
                <a:solidFill>
                  <a:schemeClr val="dk1"/>
                </a:solidFill>
              </a:defRPr>
            </a:lvl4pPr>
            <a:lvl5pPr indent="0" lvl="4">
              <a:spcBef>
                <a:spcPts val="0"/>
              </a:spcBef>
              <a:buClr>
                <a:schemeClr val="dk1"/>
              </a:buClr>
              <a:buFont typeface="Arial"/>
              <a:buNone/>
              <a:defRPr sz="4800">
                <a:solidFill>
                  <a:schemeClr val="dk1"/>
                </a:solidFill>
              </a:defRPr>
            </a:lvl5pPr>
            <a:lvl6pPr indent="0" lvl="5">
              <a:spcBef>
                <a:spcPts val="0"/>
              </a:spcBef>
              <a:buClr>
                <a:schemeClr val="dk1"/>
              </a:buClr>
              <a:buFont typeface="Arial"/>
              <a:buNone/>
              <a:defRPr sz="4800">
                <a:solidFill>
                  <a:schemeClr val="dk1"/>
                </a:solidFill>
              </a:defRPr>
            </a:lvl6pPr>
            <a:lvl7pPr indent="0" lvl="6">
              <a:spcBef>
                <a:spcPts val="0"/>
              </a:spcBef>
              <a:buClr>
                <a:schemeClr val="dk1"/>
              </a:buClr>
              <a:buFont typeface="Arial"/>
              <a:buNone/>
              <a:defRPr sz="4800">
                <a:solidFill>
                  <a:schemeClr val="dk1"/>
                </a:solidFill>
              </a:defRPr>
            </a:lvl7pPr>
            <a:lvl8pPr indent="0" lvl="7">
              <a:spcBef>
                <a:spcPts val="0"/>
              </a:spcBef>
              <a:buClr>
                <a:schemeClr val="dk1"/>
              </a:buClr>
              <a:buFont typeface="Arial"/>
              <a:buNone/>
              <a:defRPr sz="4800">
                <a:solidFill>
                  <a:schemeClr val="dk1"/>
                </a:solidFill>
              </a:defRPr>
            </a:lvl8pPr>
            <a:lvl9pPr indent="0" lvl="8">
              <a:spcBef>
                <a:spcPts val="0"/>
              </a:spcBef>
              <a:buClr>
                <a:schemeClr val="dk1"/>
              </a:buClr>
              <a:buFont typeface="Arial"/>
              <a:buNone/>
              <a:defRPr sz="4800">
                <a:solidFill>
                  <a:schemeClr val="dk1"/>
                </a:solidFill>
              </a:defRPr>
            </a:lvl9pPr>
          </a:lstStyle>
          <a:p/>
        </p:txBody>
      </p:sp>
      <p:sp>
        <p:nvSpPr>
          <p:cNvPr id="34" name="Shape 34"/>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499"/>
          </a:xfrm>
          <a:prstGeom prst="rect">
            <a:avLst/>
          </a:prstGeom>
          <a:solidFill>
            <a:schemeClr val="lt2"/>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7" name="Shape 37"/>
          <p:cNvSpPr txBox="1"/>
          <p:nvPr>
            <p:ph type="title"/>
          </p:nvPr>
        </p:nvSpPr>
        <p:spPr>
          <a:xfrm>
            <a:off x="265500" y="1233175"/>
            <a:ext cx="4045199" cy="1482300"/>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chemeClr val="dk1"/>
              </a:buClr>
              <a:buFont typeface="Arial"/>
              <a:buNone/>
              <a:defRPr b="0" i="0" sz="4200" u="none" cap="none" strike="noStrike">
                <a:solidFill>
                  <a:schemeClr val="dk1"/>
                </a:solidFill>
                <a:latin typeface="Arial"/>
                <a:ea typeface="Arial"/>
                <a:cs typeface="Arial"/>
                <a:sym typeface="Arial"/>
              </a:defRPr>
            </a:lvl1pPr>
            <a:lvl2pPr indent="0" lvl="1" algn="ctr">
              <a:spcBef>
                <a:spcPts val="0"/>
              </a:spcBef>
              <a:buClr>
                <a:schemeClr val="dk1"/>
              </a:buClr>
              <a:buFont typeface="Arial"/>
              <a:buNone/>
              <a:defRPr sz="4200">
                <a:solidFill>
                  <a:schemeClr val="dk1"/>
                </a:solidFill>
              </a:defRPr>
            </a:lvl2pPr>
            <a:lvl3pPr indent="0" lvl="2" algn="ctr">
              <a:spcBef>
                <a:spcPts val="0"/>
              </a:spcBef>
              <a:buClr>
                <a:schemeClr val="dk1"/>
              </a:buClr>
              <a:buFont typeface="Arial"/>
              <a:buNone/>
              <a:defRPr sz="4200">
                <a:solidFill>
                  <a:schemeClr val="dk1"/>
                </a:solidFill>
              </a:defRPr>
            </a:lvl3pPr>
            <a:lvl4pPr indent="0" lvl="3" algn="ctr">
              <a:spcBef>
                <a:spcPts val="0"/>
              </a:spcBef>
              <a:buClr>
                <a:schemeClr val="dk1"/>
              </a:buClr>
              <a:buFont typeface="Arial"/>
              <a:buNone/>
              <a:defRPr sz="4200">
                <a:solidFill>
                  <a:schemeClr val="dk1"/>
                </a:solidFill>
              </a:defRPr>
            </a:lvl4pPr>
            <a:lvl5pPr indent="0" lvl="4" algn="ctr">
              <a:spcBef>
                <a:spcPts val="0"/>
              </a:spcBef>
              <a:buClr>
                <a:schemeClr val="dk1"/>
              </a:buClr>
              <a:buFont typeface="Arial"/>
              <a:buNone/>
              <a:defRPr sz="4200">
                <a:solidFill>
                  <a:schemeClr val="dk1"/>
                </a:solidFill>
              </a:defRPr>
            </a:lvl5pPr>
            <a:lvl6pPr indent="0" lvl="5" algn="ctr">
              <a:spcBef>
                <a:spcPts val="0"/>
              </a:spcBef>
              <a:buClr>
                <a:schemeClr val="dk1"/>
              </a:buClr>
              <a:buFont typeface="Arial"/>
              <a:buNone/>
              <a:defRPr sz="4200">
                <a:solidFill>
                  <a:schemeClr val="dk1"/>
                </a:solidFill>
              </a:defRPr>
            </a:lvl6pPr>
            <a:lvl7pPr indent="0" lvl="6" algn="ctr">
              <a:spcBef>
                <a:spcPts val="0"/>
              </a:spcBef>
              <a:buClr>
                <a:schemeClr val="dk1"/>
              </a:buClr>
              <a:buFont typeface="Arial"/>
              <a:buNone/>
              <a:defRPr sz="4200">
                <a:solidFill>
                  <a:schemeClr val="dk1"/>
                </a:solidFill>
              </a:defRPr>
            </a:lvl7pPr>
            <a:lvl8pPr indent="0" lvl="7" algn="ctr">
              <a:spcBef>
                <a:spcPts val="0"/>
              </a:spcBef>
              <a:buClr>
                <a:schemeClr val="dk1"/>
              </a:buClr>
              <a:buFont typeface="Arial"/>
              <a:buNone/>
              <a:defRPr sz="4200">
                <a:solidFill>
                  <a:schemeClr val="dk1"/>
                </a:solidFill>
              </a:defRPr>
            </a:lvl8pPr>
            <a:lvl9pPr indent="0" lvl="8" algn="ctr">
              <a:spcBef>
                <a:spcPts val="0"/>
              </a:spcBef>
              <a:buClr>
                <a:schemeClr val="dk1"/>
              </a:buClr>
              <a:buFont typeface="Arial"/>
              <a:buNone/>
              <a:defRPr sz="4200">
                <a:solidFill>
                  <a:schemeClr val="dk1"/>
                </a:solidFill>
              </a:defRPr>
            </a:lvl9pPr>
          </a:lstStyle>
          <a:p/>
        </p:txBody>
      </p:sp>
      <p:sp>
        <p:nvSpPr>
          <p:cNvPr id="38" name="Shape 38"/>
          <p:cNvSpPr txBox="1"/>
          <p:nvPr>
            <p:ph idx="1" type="subTitle"/>
          </p:nvPr>
        </p:nvSpPr>
        <p:spPr>
          <a:xfrm>
            <a:off x="265500" y="2803075"/>
            <a:ext cx="4045199" cy="12351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2"/>
              </a:buClr>
              <a:buFont typeface="Arial"/>
              <a:buNone/>
              <a:defRPr b="0" i="0" sz="2100" u="none" cap="none" strike="noStrike">
                <a:solidFill>
                  <a:schemeClr val="dk2"/>
                </a:solidFill>
                <a:latin typeface="Arial"/>
                <a:ea typeface="Arial"/>
                <a:cs typeface="Arial"/>
                <a:sym typeface="Arial"/>
              </a:defRPr>
            </a:lvl1pPr>
            <a:lvl2pPr indent="0" lvl="1" marL="457200" marR="0" rtl="0" algn="ctr">
              <a:lnSpc>
                <a:spcPct val="100000"/>
              </a:lnSpc>
              <a:spcBef>
                <a:spcPts val="0"/>
              </a:spcBef>
              <a:spcAft>
                <a:spcPts val="0"/>
              </a:spcAft>
              <a:buClr>
                <a:schemeClr val="dk2"/>
              </a:buClr>
              <a:buFont typeface="Arial"/>
              <a:buNone/>
              <a:defRPr b="0" i="0" sz="2100" u="none" cap="none" strike="noStrike">
                <a:solidFill>
                  <a:schemeClr val="dk2"/>
                </a:solidFill>
                <a:latin typeface="Arial"/>
                <a:ea typeface="Arial"/>
                <a:cs typeface="Arial"/>
                <a:sym typeface="Arial"/>
              </a:defRPr>
            </a:lvl2pPr>
            <a:lvl3pPr indent="0" lvl="2" marL="914400" marR="0" rtl="0" algn="ctr">
              <a:lnSpc>
                <a:spcPct val="100000"/>
              </a:lnSpc>
              <a:spcBef>
                <a:spcPts val="0"/>
              </a:spcBef>
              <a:spcAft>
                <a:spcPts val="0"/>
              </a:spcAft>
              <a:buClr>
                <a:schemeClr val="dk2"/>
              </a:buClr>
              <a:buFont typeface="Arial"/>
              <a:buNone/>
              <a:defRPr b="0" i="0" sz="2100" u="none" cap="none" strike="noStrike">
                <a:solidFill>
                  <a:schemeClr val="dk2"/>
                </a:solidFill>
                <a:latin typeface="Arial"/>
                <a:ea typeface="Arial"/>
                <a:cs typeface="Arial"/>
                <a:sym typeface="Arial"/>
              </a:defRPr>
            </a:lvl3pPr>
            <a:lvl4pPr indent="0" lvl="3" marL="1371600" marR="0" rtl="0" algn="ctr">
              <a:lnSpc>
                <a:spcPct val="100000"/>
              </a:lnSpc>
              <a:spcBef>
                <a:spcPts val="0"/>
              </a:spcBef>
              <a:spcAft>
                <a:spcPts val="0"/>
              </a:spcAft>
              <a:buClr>
                <a:schemeClr val="dk2"/>
              </a:buClr>
              <a:buFont typeface="Arial"/>
              <a:buNone/>
              <a:defRPr b="0" i="0" sz="2100" u="none" cap="none" strike="noStrike">
                <a:solidFill>
                  <a:schemeClr val="dk2"/>
                </a:solidFill>
                <a:latin typeface="Arial"/>
                <a:ea typeface="Arial"/>
                <a:cs typeface="Arial"/>
                <a:sym typeface="Arial"/>
              </a:defRPr>
            </a:lvl4pPr>
            <a:lvl5pPr indent="0" lvl="4" marL="1828800" marR="0" rtl="0" algn="ctr">
              <a:lnSpc>
                <a:spcPct val="100000"/>
              </a:lnSpc>
              <a:spcBef>
                <a:spcPts val="0"/>
              </a:spcBef>
              <a:spcAft>
                <a:spcPts val="0"/>
              </a:spcAft>
              <a:buClr>
                <a:schemeClr val="dk2"/>
              </a:buClr>
              <a:buFont typeface="Arial"/>
              <a:buNone/>
              <a:defRPr b="0" i="0" sz="2100" u="none" cap="none" strike="noStrike">
                <a:solidFill>
                  <a:schemeClr val="dk2"/>
                </a:solidFill>
                <a:latin typeface="Arial"/>
                <a:ea typeface="Arial"/>
                <a:cs typeface="Arial"/>
                <a:sym typeface="Arial"/>
              </a:defRPr>
            </a:lvl5pPr>
            <a:lvl6pPr indent="0" lvl="5" marL="2286000" marR="0" rtl="0" algn="ctr">
              <a:lnSpc>
                <a:spcPct val="100000"/>
              </a:lnSpc>
              <a:spcBef>
                <a:spcPts val="0"/>
              </a:spcBef>
              <a:spcAft>
                <a:spcPts val="0"/>
              </a:spcAft>
              <a:buClr>
                <a:schemeClr val="dk2"/>
              </a:buClr>
              <a:buFont typeface="Arial"/>
              <a:buNone/>
              <a:defRPr b="0" i="0" sz="2100" u="none" cap="none" strike="noStrike">
                <a:solidFill>
                  <a:schemeClr val="dk2"/>
                </a:solidFill>
                <a:latin typeface="Arial"/>
                <a:ea typeface="Arial"/>
                <a:cs typeface="Arial"/>
                <a:sym typeface="Arial"/>
              </a:defRPr>
            </a:lvl6pPr>
            <a:lvl7pPr indent="0" lvl="6" marL="2743200" marR="0" rtl="0" algn="ctr">
              <a:lnSpc>
                <a:spcPct val="100000"/>
              </a:lnSpc>
              <a:spcBef>
                <a:spcPts val="0"/>
              </a:spcBef>
              <a:spcAft>
                <a:spcPts val="0"/>
              </a:spcAft>
              <a:buClr>
                <a:schemeClr val="dk2"/>
              </a:buClr>
              <a:buFont typeface="Arial"/>
              <a:buNone/>
              <a:defRPr b="0" i="0" sz="2100" u="none" cap="none" strike="noStrike">
                <a:solidFill>
                  <a:schemeClr val="dk2"/>
                </a:solidFill>
                <a:latin typeface="Arial"/>
                <a:ea typeface="Arial"/>
                <a:cs typeface="Arial"/>
                <a:sym typeface="Arial"/>
              </a:defRPr>
            </a:lvl7pPr>
            <a:lvl8pPr indent="0" lvl="7" marL="3200400" marR="0" rtl="0" algn="ctr">
              <a:lnSpc>
                <a:spcPct val="100000"/>
              </a:lnSpc>
              <a:spcBef>
                <a:spcPts val="0"/>
              </a:spcBef>
              <a:spcAft>
                <a:spcPts val="0"/>
              </a:spcAft>
              <a:buClr>
                <a:schemeClr val="dk2"/>
              </a:buClr>
              <a:buFont typeface="Arial"/>
              <a:buNone/>
              <a:defRPr b="0" i="0" sz="2100" u="none" cap="none" strike="noStrike">
                <a:solidFill>
                  <a:schemeClr val="dk2"/>
                </a:solidFill>
                <a:latin typeface="Arial"/>
                <a:ea typeface="Arial"/>
                <a:cs typeface="Arial"/>
                <a:sym typeface="Arial"/>
              </a:defRPr>
            </a:lvl8pPr>
            <a:lvl9pPr indent="0" lvl="8" marL="3657600" marR="0" rtl="0" algn="ctr">
              <a:lnSpc>
                <a:spcPct val="100000"/>
              </a:lnSpc>
              <a:spcBef>
                <a:spcPts val="0"/>
              </a:spcBef>
              <a:spcAft>
                <a:spcPts val="0"/>
              </a:spcAft>
              <a:buClr>
                <a:schemeClr val="dk2"/>
              </a:buClr>
              <a:buFont typeface="Arial"/>
              <a:buNone/>
              <a:defRPr b="0" i="0" sz="2100" u="none" cap="none" strike="noStrike">
                <a:solidFill>
                  <a:schemeClr val="dk2"/>
                </a:solidFill>
                <a:latin typeface="Arial"/>
                <a:ea typeface="Arial"/>
                <a:cs typeface="Arial"/>
                <a:sym typeface="Arial"/>
              </a:defRPr>
            </a:lvl9pPr>
          </a:lstStyle>
          <a:p/>
        </p:txBody>
      </p:sp>
      <p:sp>
        <p:nvSpPr>
          <p:cNvPr id="39" name="Shape 39"/>
          <p:cNvSpPr txBox="1"/>
          <p:nvPr>
            <p:ph idx="2" type="body"/>
          </p:nvPr>
        </p:nvSpPr>
        <p:spPr>
          <a:xfrm>
            <a:off x="4939500" y="724075"/>
            <a:ext cx="3837000" cy="3695099"/>
          </a:xfrm>
          <a:prstGeom prst="rect">
            <a:avLst/>
          </a:prstGeom>
          <a:noFill/>
          <a:ln>
            <a:noFill/>
          </a:ln>
        </p:spPr>
        <p:txBody>
          <a:bodyPr anchorCtr="0" anchor="ctr" bIns="91425" lIns="91425" rIns="91425" tIns="91425"/>
          <a:lstStyle>
            <a:lvl1pPr indent="0" lvl="0" marL="0" marR="0" rtl="0" algn="l">
              <a:lnSpc>
                <a:spcPct val="115000"/>
              </a:lnSpc>
              <a:spcBef>
                <a:spcPts val="0"/>
              </a:spcBef>
              <a:spcAft>
                <a:spcPts val="1600"/>
              </a:spcAft>
              <a:buClr>
                <a:schemeClr val="dk2"/>
              </a:buClr>
              <a:buFont typeface="Arial"/>
              <a:buNone/>
              <a:defRPr b="0" i="0" sz="18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9pPr>
          </a:lstStyle>
          <a:p/>
        </p:txBody>
      </p:sp>
      <p:sp>
        <p:nvSpPr>
          <p:cNvPr id="40" name="Shape 40"/>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2"/>
              </a:buClr>
              <a:buFont typeface="Arial"/>
              <a:buNone/>
              <a:defRPr b="0" i="0" sz="18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9pPr>
          </a:lstStyle>
          <a:p/>
        </p:txBody>
      </p:sp>
      <p:sp>
        <p:nvSpPr>
          <p:cNvPr id="43" name="Shape 43"/>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00.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2.xml"/><Relationship Id="rId12" Type="http://schemas.openxmlformats.org/officeDocument/2006/relationships/slideLayout" Target="../slideLayouts/slideLayout22.xml"/><Relationship Id="rId1" Type="http://schemas.openxmlformats.org/officeDocument/2006/relationships/image" Target="../media/image00.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599" cy="5726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800" u="none" cap="none" strike="noStrike">
                <a:solidFill>
                  <a:schemeClr val="dk1"/>
                </a:solidFill>
                <a:latin typeface="Arial"/>
                <a:ea typeface="Arial"/>
                <a:cs typeface="Arial"/>
                <a:sym typeface="Arial"/>
              </a:defRPr>
            </a:lvl1pPr>
            <a:lvl2pPr indent="0" lvl="1">
              <a:spcBef>
                <a:spcPts val="0"/>
              </a:spcBef>
              <a:buClr>
                <a:schemeClr val="dk1"/>
              </a:buClr>
              <a:buFont typeface="Arial"/>
              <a:buNone/>
              <a:defRPr sz="2800">
                <a:solidFill>
                  <a:schemeClr val="dk1"/>
                </a:solidFill>
              </a:defRPr>
            </a:lvl2pPr>
            <a:lvl3pPr indent="0" lvl="2">
              <a:spcBef>
                <a:spcPts val="0"/>
              </a:spcBef>
              <a:buClr>
                <a:schemeClr val="dk1"/>
              </a:buClr>
              <a:buFont typeface="Arial"/>
              <a:buNone/>
              <a:defRPr sz="2800">
                <a:solidFill>
                  <a:schemeClr val="dk1"/>
                </a:solidFill>
              </a:defRPr>
            </a:lvl3pPr>
            <a:lvl4pPr indent="0" lvl="3">
              <a:spcBef>
                <a:spcPts val="0"/>
              </a:spcBef>
              <a:buClr>
                <a:schemeClr val="dk1"/>
              </a:buClr>
              <a:buFont typeface="Arial"/>
              <a:buNone/>
              <a:defRPr sz="2800">
                <a:solidFill>
                  <a:schemeClr val="dk1"/>
                </a:solidFill>
              </a:defRPr>
            </a:lvl4pPr>
            <a:lvl5pPr indent="0" lvl="4">
              <a:spcBef>
                <a:spcPts val="0"/>
              </a:spcBef>
              <a:buClr>
                <a:schemeClr val="dk1"/>
              </a:buClr>
              <a:buFont typeface="Arial"/>
              <a:buNone/>
              <a:defRPr sz="2800">
                <a:solidFill>
                  <a:schemeClr val="dk1"/>
                </a:solidFill>
              </a:defRPr>
            </a:lvl5pPr>
            <a:lvl6pPr indent="0" lvl="5">
              <a:spcBef>
                <a:spcPts val="0"/>
              </a:spcBef>
              <a:buClr>
                <a:schemeClr val="dk1"/>
              </a:buClr>
              <a:buFont typeface="Arial"/>
              <a:buNone/>
              <a:defRPr sz="2800">
                <a:solidFill>
                  <a:schemeClr val="dk1"/>
                </a:solidFill>
              </a:defRPr>
            </a:lvl6pPr>
            <a:lvl7pPr indent="0" lvl="6">
              <a:spcBef>
                <a:spcPts val="0"/>
              </a:spcBef>
              <a:buClr>
                <a:schemeClr val="dk1"/>
              </a:buClr>
              <a:buFont typeface="Arial"/>
              <a:buNone/>
              <a:defRPr sz="2800">
                <a:solidFill>
                  <a:schemeClr val="dk1"/>
                </a:solidFill>
              </a:defRPr>
            </a:lvl7pPr>
            <a:lvl8pPr indent="0" lvl="7">
              <a:spcBef>
                <a:spcPts val="0"/>
              </a:spcBef>
              <a:buClr>
                <a:schemeClr val="dk1"/>
              </a:buClr>
              <a:buFont typeface="Arial"/>
              <a:buNone/>
              <a:defRPr sz="2800">
                <a:solidFill>
                  <a:schemeClr val="dk1"/>
                </a:solidFill>
              </a:defRPr>
            </a:lvl8pPr>
            <a:lvl9pPr indent="0" lvl="8">
              <a:spcBef>
                <a:spcPts val="0"/>
              </a:spcBef>
              <a:buClr>
                <a:schemeClr val="dk1"/>
              </a:buClr>
              <a:buFont typeface="Arial"/>
              <a:buNone/>
              <a:defRPr sz="2800">
                <a:solidFill>
                  <a:schemeClr val="dk1"/>
                </a:solidFill>
              </a:defRPr>
            </a:lvl9pPr>
          </a:lstStyle>
          <a:p/>
        </p:txBody>
      </p:sp>
      <p:sp>
        <p:nvSpPr>
          <p:cNvPr id="7" name="Shape 7"/>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dk2"/>
              </a:buClr>
              <a:buFont typeface="Arial"/>
              <a:buNone/>
              <a:defRPr b="0" i="0" sz="18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 sz="1000" u="none" cap="none" strike="noStrike">
                <a:solidFill>
                  <a:schemeClr val="dk2"/>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50" name="Shape 50"/>
        <p:cNvGrpSpPr/>
        <p:nvPr/>
      </p:nvGrpSpPr>
      <p:grpSpPr>
        <a:xfrm>
          <a:off x="0" y="0"/>
          <a:ext cx="0" cy="0"/>
          <a:chOff x="0" y="0"/>
          <a:chExt cx="0" cy="0"/>
        </a:xfrm>
      </p:grpSpPr>
      <p:sp>
        <p:nvSpPr>
          <p:cNvPr id="51" name="Shape 51"/>
          <p:cNvSpPr txBox="1"/>
          <p:nvPr>
            <p:ph type="title"/>
          </p:nvPr>
        </p:nvSpPr>
        <p:spPr>
          <a:xfrm>
            <a:off x="457200" y="205978"/>
            <a:ext cx="8229600" cy="85725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52" name="Shape 52"/>
          <p:cNvSpPr txBox="1"/>
          <p:nvPr>
            <p:ph idx="1" type="body"/>
          </p:nvPr>
        </p:nvSpPr>
        <p:spPr>
          <a:xfrm>
            <a:off x="457200" y="1200150"/>
            <a:ext cx="8229600" cy="3394472"/>
          </a:xfrm>
          <a:prstGeom prst="rect">
            <a:avLst/>
          </a:prstGeom>
          <a:noFill/>
          <a:ln>
            <a:noFill/>
          </a:ln>
        </p:spPr>
        <p:txBody>
          <a:bodyPr anchorCtr="0" anchor="t" bIns="91425" lIns="91425" rIns="91425" tIns="91425"/>
          <a:lstStyle>
            <a:lvl1pPr indent="635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698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254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254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53" name="Shape 53"/>
          <p:cNvSpPr txBox="1"/>
          <p:nvPr>
            <p:ph idx="10" type="dt"/>
          </p:nvPr>
        </p:nvSpPr>
        <p:spPr>
          <a:xfrm>
            <a:off x="457200" y="4767262"/>
            <a:ext cx="2133598" cy="273842"/>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54" name="Shape 54"/>
          <p:cNvSpPr txBox="1"/>
          <p:nvPr>
            <p:ph idx="11" type="ftr"/>
          </p:nvPr>
        </p:nvSpPr>
        <p:spPr>
          <a:xfrm>
            <a:off x="3124200" y="4767262"/>
            <a:ext cx="2895600" cy="273842"/>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55" name="Shape 55"/>
          <p:cNvSpPr txBox="1"/>
          <p:nvPr>
            <p:ph idx="12" type="sldNum"/>
          </p:nvPr>
        </p:nvSpPr>
        <p:spPr>
          <a:xfrm>
            <a:off x="6553200" y="4767262"/>
            <a:ext cx="2133598" cy="273842"/>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1.png"/><Relationship Id="rId4" Type="http://schemas.openxmlformats.org/officeDocument/2006/relationships/image" Target="../media/image02.png"/><Relationship Id="rId5" Type="http://schemas.openxmlformats.org/officeDocument/2006/relationships/image" Target="../media/image04.png"/><Relationship Id="rId6" Type="http://schemas.openxmlformats.org/officeDocument/2006/relationships/image" Target="../media/image07.png"/><Relationship Id="rId7" Type="http://schemas.openxmlformats.org/officeDocument/2006/relationships/image" Target="../media/image03.png"/><Relationship Id="rId8" Type="http://schemas.openxmlformats.org/officeDocument/2006/relationships/image" Target="../media/image0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sites.google.com/a/alaska.edu/ice-watch/" TargetMode="External"/><Relationship Id="rId4" Type="http://schemas.openxmlformats.org/officeDocument/2006/relationships/image" Target="../media/image21.png"/><Relationship Id="rId5" Type="http://schemas.openxmlformats.org/officeDocument/2006/relationships/image" Target="../media/image0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30.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8.png"/><Relationship Id="rId4" Type="http://schemas.openxmlformats.org/officeDocument/2006/relationships/image" Target="../media/image0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aspect.antarctica.gov.au/" TargetMode="External"/><Relationship Id="rId4" Type="http://schemas.openxmlformats.org/officeDocument/2006/relationships/hyperlink" Target="http://aspect-distribution.fullandbydesign.com.au/" TargetMode="External"/><Relationship Id="rId5" Type="http://schemas.openxmlformats.org/officeDocument/2006/relationships/image" Target="../media/image01.png"/><Relationship Id="rId6" Type="http://schemas.openxmlformats.org/officeDocument/2006/relationships/image" Target="../media/image0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type="ctrTitle"/>
          </p:nvPr>
        </p:nvSpPr>
        <p:spPr>
          <a:xfrm>
            <a:off x="311700" y="404675"/>
            <a:ext cx="8520599" cy="2991900"/>
          </a:xfrm>
          <a:prstGeom prst="rect">
            <a:avLst/>
          </a:prstGeom>
          <a:noFill/>
          <a:ln>
            <a:noFill/>
          </a:ln>
        </p:spPr>
        <p:txBody>
          <a:bodyPr anchorCtr="0" anchor="b" bIns="91425" lIns="91425" rIns="91425" tIns="91425">
            <a:noAutofit/>
          </a:bodyPr>
          <a:lstStyle/>
          <a:p>
            <a:pPr indent="0" lvl="0" marL="0" marR="0" rtl="0" algn="ctr">
              <a:lnSpc>
                <a:spcPct val="100000"/>
              </a:lnSpc>
              <a:spcBef>
                <a:spcPts val="0"/>
              </a:spcBef>
              <a:spcAft>
                <a:spcPts val="0"/>
              </a:spcAft>
              <a:buClr>
                <a:schemeClr val="dk1"/>
              </a:buClr>
              <a:buSzPct val="25000"/>
              <a:buFont typeface="Arial"/>
              <a:buNone/>
            </a:pPr>
            <a:r>
              <a:t/>
            </a:r>
            <a:endParaRPr b="0" i="0" sz="5200" u="none" cap="none" strike="noStrike">
              <a:solidFill>
                <a:srgbClr val="666666"/>
              </a:solidFill>
              <a:latin typeface="Arial"/>
              <a:ea typeface="Arial"/>
              <a:cs typeface="Arial"/>
              <a:sym typeface="Arial"/>
            </a:endParaRPr>
          </a:p>
          <a:p>
            <a:pPr indent="0" lvl="0" marL="0" marR="0" rtl="0" algn="ctr">
              <a:lnSpc>
                <a:spcPct val="100000"/>
              </a:lnSpc>
              <a:spcBef>
                <a:spcPts val="0"/>
              </a:spcBef>
              <a:spcAft>
                <a:spcPts val="0"/>
              </a:spcAft>
              <a:buClr>
                <a:schemeClr val="dk1"/>
              </a:buClr>
              <a:buSzPct val="25000"/>
              <a:buFont typeface="Arial"/>
              <a:buNone/>
            </a:pPr>
            <a:r>
              <a:t/>
            </a:r>
            <a:endParaRPr b="0" i="0" sz="5200" u="none" cap="none" strike="noStrike">
              <a:solidFill>
                <a:srgbClr val="666666"/>
              </a:solidFill>
              <a:latin typeface="Arial"/>
              <a:ea typeface="Arial"/>
              <a:cs typeface="Arial"/>
              <a:sym typeface="Arial"/>
            </a:endParaRPr>
          </a:p>
          <a:p>
            <a:pPr indent="0" lvl="0" marL="0" marR="0" rtl="0" algn="ctr">
              <a:lnSpc>
                <a:spcPct val="100000"/>
              </a:lnSpc>
              <a:spcBef>
                <a:spcPts val="0"/>
              </a:spcBef>
              <a:spcAft>
                <a:spcPts val="0"/>
              </a:spcAft>
              <a:buClr>
                <a:schemeClr val="dk1"/>
              </a:buClr>
              <a:buSzPct val="25000"/>
              <a:buFont typeface="Arial"/>
              <a:buNone/>
            </a:pPr>
            <a:r>
              <a:t/>
            </a:r>
            <a:endParaRPr b="0" i="0" sz="5200" u="none" cap="none" strike="noStrike">
              <a:solidFill>
                <a:srgbClr val="666666"/>
              </a:solidFill>
              <a:latin typeface="Arial"/>
              <a:ea typeface="Arial"/>
              <a:cs typeface="Arial"/>
              <a:sym typeface="Arial"/>
            </a:endParaRPr>
          </a:p>
          <a:p>
            <a:pPr indent="0" lvl="0" marL="0" marR="0" rtl="0" algn="ctr">
              <a:lnSpc>
                <a:spcPct val="100000"/>
              </a:lnSpc>
              <a:spcBef>
                <a:spcPts val="0"/>
              </a:spcBef>
              <a:spcAft>
                <a:spcPts val="0"/>
              </a:spcAft>
              <a:buClr>
                <a:schemeClr val="dk1"/>
              </a:buClr>
              <a:buSzPct val="25000"/>
              <a:buFont typeface="Arial"/>
              <a:buNone/>
            </a:pPr>
            <a:r>
              <a:t/>
            </a:r>
            <a:endParaRPr b="0" i="0" sz="5200" u="none" cap="none" strike="noStrike">
              <a:solidFill>
                <a:srgbClr val="666666"/>
              </a:solidFill>
              <a:latin typeface="Arial"/>
              <a:ea typeface="Arial"/>
              <a:cs typeface="Arial"/>
              <a:sym typeface="Arial"/>
            </a:endParaRPr>
          </a:p>
          <a:p>
            <a:pPr indent="0" lvl="0" marL="0" marR="0" rtl="0" algn="ctr">
              <a:lnSpc>
                <a:spcPct val="100000"/>
              </a:lnSpc>
              <a:spcBef>
                <a:spcPts val="0"/>
              </a:spcBef>
              <a:spcAft>
                <a:spcPts val="0"/>
              </a:spcAft>
              <a:buClr>
                <a:schemeClr val="dk1"/>
              </a:buClr>
              <a:buSzPct val="25000"/>
              <a:buFont typeface="Arial"/>
              <a:buNone/>
            </a:pPr>
            <a:r>
              <a:t/>
            </a:r>
            <a:endParaRPr b="0" i="0" sz="5200" u="none" cap="none" strike="noStrike">
              <a:solidFill>
                <a:srgbClr val="666666"/>
              </a:solidFill>
              <a:latin typeface="Arial"/>
              <a:ea typeface="Arial"/>
              <a:cs typeface="Arial"/>
              <a:sym typeface="Arial"/>
            </a:endParaRPr>
          </a:p>
          <a:p>
            <a:pPr indent="0" lvl="0" marL="0" marR="0" rtl="0" algn="ctr">
              <a:lnSpc>
                <a:spcPct val="100000"/>
              </a:lnSpc>
              <a:spcBef>
                <a:spcPts val="0"/>
              </a:spcBef>
              <a:spcAft>
                <a:spcPts val="0"/>
              </a:spcAft>
              <a:buClr>
                <a:schemeClr val="dk1"/>
              </a:buClr>
              <a:buSzPct val="25000"/>
              <a:buFont typeface="Arial"/>
              <a:buNone/>
            </a:pPr>
            <a:r>
              <a:t/>
            </a:r>
            <a:endParaRPr b="0" i="0" sz="5200" u="none" cap="none" strike="noStrike">
              <a:solidFill>
                <a:srgbClr val="666666"/>
              </a:solidFill>
              <a:latin typeface="Arial"/>
              <a:ea typeface="Arial"/>
              <a:cs typeface="Arial"/>
              <a:sym typeface="Arial"/>
            </a:endParaRPr>
          </a:p>
          <a:p>
            <a:pPr indent="0" lvl="0" marL="0" marR="0" rtl="0" algn="ctr">
              <a:lnSpc>
                <a:spcPct val="100000"/>
              </a:lnSpc>
              <a:spcBef>
                <a:spcPts val="0"/>
              </a:spcBef>
              <a:spcAft>
                <a:spcPts val="0"/>
              </a:spcAft>
              <a:buClr>
                <a:schemeClr val="dk1"/>
              </a:buClr>
              <a:buSzPct val="25000"/>
              <a:buFont typeface="Arial"/>
              <a:buNone/>
            </a:pPr>
            <a:r>
              <a:t/>
            </a:r>
            <a:endParaRPr b="0" i="0" sz="5200" u="none" cap="none" strike="noStrike">
              <a:solidFill>
                <a:srgbClr val="666666"/>
              </a:solidFill>
              <a:latin typeface="Arial"/>
              <a:ea typeface="Arial"/>
              <a:cs typeface="Arial"/>
              <a:sym typeface="Arial"/>
            </a:endParaRPr>
          </a:p>
          <a:p>
            <a:pPr indent="0" lvl="0" marL="0" marR="0" rtl="0" algn="ctr">
              <a:lnSpc>
                <a:spcPct val="100000"/>
              </a:lnSpc>
              <a:spcBef>
                <a:spcPts val="0"/>
              </a:spcBef>
              <a:spcAft>
                <a:spcPts val="0"/>
              </a:spcAft>
              <a:buClr>
                <a:schemeClr val="dk1"/>
              </a:buClr>
              <a:buSzPct val="25000"/>
              <a:buFont typeface="Arial"/>
              <a:buNone/>
            </a:pPr>
            <a:r>
              <a:t/>
            </a:r>
            <a:endParaRPr b="0" i="0" sz="5200" u="none" cap="none" strike="noStrike">
              <a:solidFill>
                <a:srgbClr val="666666"/>
              </a:solidFill>
              <a:latin typeface="Arial"/>
              <a:ea typeface="Arial"/>
              <a:cs typeface="Arial"/>
              <a:sym typeface="Arial"/>
            </a:endParaRPr>
          </a:p>
          <a:p>
            <a:pPr indent="0" lvl="0" marL="0" marR="0" rtl="0" algn="ctr">
              <a:lnSpc>
                <a:spcPct val="100000"/>
              </a:lnSpc>
              <a:spcBef>
                <a:spcPts val="0"/>
              </a:spcBef>
              <a:spcAft>
                <a:spcPts val="0"/>
              </a:spcAft>
              <a:buClr>
                <a:schemeClr val="dk1"/>
              </a:buClr>
              <a:buSzPct val="25000"/>
              <a:buFont typeface="Arial"/>
              <a:buNone/>
            </a:pPr>
            <a:r>
              <a:t/>
            </a:r>
            <a:endParaRPr b="0" i="0" sz="5200" u="none" cap="none" strike="noStrike">
              <a:solidFill>
                <a:srgbClr val="666666"/>
              </a:solidFill>
              <a:latin typeface="Arial"/>
              <a:ea typeface="Arial"/>
              <a:cs typeface="Arial"/>
              <a:sym typeface="Arial"/>
            </a:endParaRPr>
          </a:p>
          <a:p>
            <a:pPr indent="0" lvl="0" marL="0" marR="0" rtl="0" algn="ctr">
              <a:lnSpc>
                <a:spcPct val="100000"/>
              </a:lnSpc>
              <a:spcBef>
                <a:spcPts val="0"/>
              </a:spcBef>
              <a:spcAft>
                <a:spcPts val="0"/>
              </a:spcAft>
              <a:buClr>
                <a:schemeClr val="dk1"/>
              </a:buClr>
              <a:buSzPct val="25000"/>
              <a:buFont typeface="Arial"/>
              <a:buNone/>
            </a:pPr>
            <a:r>
              <a:rPr b="1" i="0" lang="en" sz="4800" u="none" cap="none" strike="noStrike">
                <a:solidFill>
                  <a:srgbClr val="20124D"/>
                </a:solidFill>
                <a:latin typeface="Arial"/>
                <a:ea typeface="Arial"/>
                <a:cs typeface="Arial"/>
                <a:sym typeface="Arial"/>
              </a:rPr>
              <a:t>Ship-based Sea Ice Observations in Antarctica</a:t>
            </a:r>
          </a:p>
          <a:p>
            <a:pPr indent="0" lvl="0" marL="0" marR="0" rtl="0" algn="ctr">
              <a:lnSpc>
                <a:spcPct val="100000"/>
              </a:lnSpc>
              <a:spcBef>
                <a:spcPts val="0"/>
              </a:spcBef>
              <a:spcAft>
                <a:spcPts val="0"/>
              </a:spcAft>
              <a:buClr>
                <a:schemeClr val="dk1"/>
              </a:buClr>
              <a:buSzPct val="25000"/>
              <a:buFont typeface="Arial"/>
              <a:buNone/>
            </a:pPr>
            <a:r>
              <a:t/>
            </a:r>
            <a:endParaRPr b="0" i="0" sz="5200" u="none" cap="none" strike="noStrike">
              <a:solidFill>
                <a:srgbClr val="000000"/>
              </a:solidFill>
              <a:latin typeface="Arial"/>
              <a:ea typeface="Arial"/>
              <a:cs typeface="Arial"/>
              <a:sym typeface="Arial"/>
            </a:endParaRPr>
          </a:p>
        </p:txBody>
      </p:sp>
      <p:pic>
        <p:nvPicPr>
          <p:cNvPr id="130" name="Shape 130"/>
          <p:cNvPicPr preferRelativeResize="0"/>
          <p:nvPr/>
        </p:nvPicPr>
        <p:blipFill rotWithShape="1">
          <a:blip r:embed="rId3">
            <a:alphaModFix/>
          </a:blip>
          <a:srcRect b="0" l="0" r="0" t="0"/>
          <a:stretch/>
        </p:blipFill>
        <p:spPr>
          <a:xfrm>
            <a:off x="119948" y="4007801"/>
            <a:ext cx="2667074" cy="1092723"/>
          </a:xfrm>
          <a:prstGeom prst="rect">
            <a:avLst/>
          </a:prstGeom>
          <a:noFill/>
          <a:ln>
            <a:noFill/>
          </a:ln>
        </p:spPr>
      </p:pic>
      <p:pic>
        <p:nvPicPr>
          <p:cNvPr id="131" name="Shape 131"/>
          <p:cNvPicPr preferRelativeResize="0"/>
          <p:nvPr/>
        </p:nvPicPr>
        <p:blipFill rotWithShape="1">
          <a:blip r:embed="rId4">
            <a:alphaModFix/>
          </a:blip>
          <a:srcRect b="0" l="0" r="0" t="0"/>
          <a:stretch/>
        </p:blipFill>
        <p:spPr>
          <a:xfrm>
            <a:off x="6918299" y="3923876"/>
            <a:ext cx="2172225" cy="1176649"/>
          </a:xfrm>
          <a:prstGeom prst="rect">
            <a:avLst/>
          </a:prstGeom>
          <a:noFill/>
          <a:ln>
            <a:noFill/>
          </a:ln>
        </p:spPr>
      </p:pic>
      <p:sp>
        <p:nvSpPr>
          <p:cNvPr id="132" name="Shape 132"/>
          <p:cNvSpPr txBox="1"/>
          <p:nvPr>
            <p:ph idx="1" type="subTitle"/>
          </p:nvPr>
        </p:nvSpPr>
        <p:spPr>
          <a:xfrm>
            <a:off x="491350" y="2561975"/>
            <a:ext cx="8520599" cy="7926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2"/>
              </a:buClr>
              <a:buSzPct val="25000"/>
              <a:buFont typeface="Arial"/>
              <a:buNone/>
            </a:pPr>
            <a:r>
              <a:t/>
            </a:r>
            <a:endParaRPr b="0" i="0" sz="28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Clr>
                <a:schemeClr val="dk2"/>
              </a:buClr>
              <a:buSzPct val="25000"/>
              <a:buFont typeface="Arial"/>
              <a:buNone/>
            </a:pPr>
            <a:r>
              <a:t/>
            </a:r>
            <a:endParaRPr b="0" i="1" sz="2400" u="none" cap="none" strike="noStrike">
              <a:solidFill>
                <a:srgbClr val="666666"/>
              </a:solidFill>
              <a:latin typeface="Arial"/>
              <a:ea typeface="Arial"/>
              <a:cs typeface="Arial"/>
              <a:sym typeface="Arial"/>
            </a:endParaRPr>
          </a:p>
          <a:p>
            <a:pPr indent="0" lvl="0" marL="0" marR="0" rtl="0" algn="ctr">
              <a:lnSpc>
                <a:spcPct val="100000"/>
              </a:lnSpc>
              <a:spcBef>
                <a:spcPts val="0"/>
              </a:spcBef>
              <a:spcAft>
                <a:spcPts val="0"/>
              </a:spcAft>
              <a:buClr>
                <a:schemeClr val="dk1"/>
              </a:buClr>
              <a:buSzPct val="25000"/>
              <a:buFont typeface="Arial"/>
              <a:buNone/>
            </a:pPr>
            <a:r>
              <a:rPr b="0" i="1" lang="en" sz="3000" u="none" cap="none" strike="noStrike">
                <a:solidFill>
                  <a:srgbClr val="20124D"/>
                </a:solidFill>
                <a:latin typeface="Arial"/>
                <a:ea typeface="Arial"/>
                <a:cs typeface="Arial"/>
                <a:sym typeface="Arial"/>
              </a:rPr>
              <a:t>Penelope Wagner</a:t>
            </a:r>
          </a:p>
          <a:p>
            <a:pPr indent="0" lvl="0" marL="0" marR="0" rtl="0" algn="ctr">
              <a:lnSpc>
                <a:spcPct val="100000"/>
              </a:lnSpc>
              <a:spcBef>
                <a:spcPts val="0"/>
              </a:spcBef>
              <a:spcAft>
                <a:spcPts val="0"/>
              </a:spcAft>
              <a:buClr>
                <a:schemeClr val="dk1"/>
              </a:buClr>
              <a:buSzPct val="25000"/>
              <a:buFont typeface="Arial"/>
              <a:buNone/>
            </a:pPr>
            <a:r>
              <a:rPr b="0" i="1" lang="en" sz="2000" u="none" cap="none" strike="noStrike">
                <a:solidFill>
                  <a:srgbClr val="20124D"/>
                </a:solidFill>
                <a:latin typeface="Arial"/>
                <a:ea typeface="Arial"/>
                <a:cs typeface="Arial"/>
                <a:sym typeface="Arial"/>
              </a:rPr>
              <a:t>Norwegian Ice Service</a:t>
            </a:r>
          </a:p>
        </p:txBody>
      </p:sp>
      <p:pic>
        <p:nvPicPr>
          <p:cNvPr id="133" name="Shape 133"/>
          <p:cNvPicPr preferRelativeResize="0"/>
          <p:nvPr/>
        </p:nvPicPr>
        <p:blipFill rotWithShape="1">
          <a:blip r:embed="rId5">
            <a:alphaModFix/>
          </a:blip>
          <a:srcRect b="0" l="0" r="0" t="0"/>
          <a:stretch/>
        </p:blipFill>
        <p:spPr>
          <a:xfrm>
            <a:off x="0" y="0"/>
            <a:ext cx="2095899" cy="526100"/>
          </a:xfrm>
          <a:prstGeom prst="rect">
            <a:avLst/>
          </a:prstGeom>
          <a:noFill/>
          <a:ln>
            <a:noFill/>
          </a:ln>
        </p:spPr>
      </p:pic>
      <p:pic>
        <p:nvPicPr>
          <p:cNvPr id="134" name="Shape 134"/>
          <p:cNvPicPr preferRelativeResize="0"/>
          <p:nvPr/>
        </p:nvPicPr>
        <p:blipFill rotWithShape="1">
          <a:blip r:embed="rId6">
            <a:alphaModFix/>
          </a:blip>
          <a:srcRect b="0" l="0" r="0" t="0"/>
          <a:stretch/>
        </p:blipFill>
        <p:spPr>
          <a:xfrm>
            <a:off x="0" y="577450"/>
            <a:ext cx="1134673" cy="720575"/>
          </a:xfrm>
          <a:prstGeom prst="rect">
            <a:avLst/>
          </a:prstGeom>
          <a:noFill/>
          <a:ln>
            <a:noFill/>
          </a:ln>
        </p:spPr>
      </p:pic>
      <p:pic>
        <p:nvPicPr>
          <p:cNvPr id="135" name="Shape 135"/>
          <p:cNvPicPr preferRelativeResize="0"/>
          <p:nvPr/>
        </p:nvPicPr>
        <p:blipFill rotWithShape="1">
          <a:blip r:embed="rId7">
            <a:alphaModFix/>
          </a:blip>
          <a:srcRect b="0" l="0" r="0" t="0"/>
          <a:stretch/>
        </p:blipFill>
        <p:spPr>
          <a:xfrm>
            <a:off x="8081050" y="42775"/>
            <a:ext cx="1009475" cy="1009475"/>
          </a:xfrm>
          <a:prstGeom prst="rect">
            <a:avLst/>
          </a:prstGeom>
          <a:noFill/>
          <a:ln>
            <a:noFill/>
          </a:ln>
        </p:spPr>
      </p:pic>
      <p:pic>
        <p:nvPicPr>
          <p:cNvPr id="136" name="Shape 136"/>
          <p:cNvPicPr preferRelativeResize="0"/>
          <p:nvPr/>
        </p:nvPicPr>
        <p:blipFill rotWithShape="1">
          <a:blip r:embed="rId8">
            <a:alphaModFix/>
          </a:blip>
          <a:srcRect b="0" l="0" r="0" t="0"/>
          <a:stretch/>
        </p:blipFill>
        <p:spPr>
          <a:xfrm>
            <a:off x="6354855" y="42766"/>
            <a:ext cx="1587168" cy="720575"/>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x="0" y="0"/>
          <a:ext cx="0" cy="0"/>
          <a:chOff x="0" y="0"/>
          <a:chExt cx="0" cy="0"/>
        </a:xfrm>
      </p:grpSpPr>
      <p:sp>
        <p:nvSpPr>
          <p:cNvPr id="212" name="Shape 212"/>
          <p:cNvSpPr txBox="1"/>
          <p:nvPr>
            <p:ph type="title"/>
          </p:nvPr>
        </p:nvSpPr>
        <p:spPr>
          <a:xfrm>
            <a:off x="311700" y="445025"/>
            <a:ext cx="8520599" cy="5726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t/>
            </a:r>
            <a:endParaRPr b="0" i="0" sz="2800" u="none" cap="none" strike="noStrike">
              <a:solidFill>
                <a:schemeClr val="dk1"/>
              </a:solidFill>
              <a:latin typeface="Arial"/>
              <a:ea typeface="Arial"/>
              <a:cs typeface="Arial"/>
              <a:sym typeface="Arial"/>
            </a:endParaRPr>
          </a:p>
        </p:txBody>
      </p:sp>
      <p:sp>
        <p:nvSpPr>
          <p:cNvPr id="213" name="Shape 213"/>
          <p:cNvSpPr txBox="1"/>
          <p:nvPr>
            <p:ph idx="1" type="body"/>
          </p:nvPr>
        </p:nvSpPr>
        <p:spPr>
          <a:xfrm>
            <a:off x="311700" y="1152475"/>
            <a:ext cx="8520599" cy="3416400"/>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dk2"/>
              </a:buClr>
              <a:buSzPct val="25000"/>
              <a:buFont typeface="Arial"/>
              <a:buNone/>
            </a:pPr>
            <a:r>
              <a:t/>
            </a:r>
            <a:endParaRPr b="0" i="0" sz="1800" u="none" cap="none" strike="noStrike">
              <a:solidFill>
                <a:schemeClr val="dk2"/>
              </a:solidFill>
              <a:latin typeface="Arial"/>
              <a:ea typeface="Arial"/>
              <a:cs typeface="Arial"/>
              <a:sym typeface="Arial"/>
            </a:endParaRPr>
          </a:p>
        </p:txBody>
      </p:sp>
      <p:pic>
        <p:nvPicPr>
          <p:cNvPr id="214" name="Shape 214"/>
          <p:cNvPicPr preferRelativeResize="0"/>
          <p:nvPr/>
        </p:nvPicPr>
        <p:blipFill rotWithShape="1">
          <a:blip r:embed="rId3">
            <a:alphaModFix/>
          </a:blip>
          <a:srcRect b="0" l="0" r="0" t="0"/>
          <a:stretch/>
        </p:blipFill>
        <p:spPr>
          <a:xfrm>
            <a:off x="0" y="368908"/>
            <a:ext cx="9143998" cy="4405682"/>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8" name="Shape 218"/>
        <p:cNvGrpSpPr/>
        <p:nvPr/>
      </p:nvGrpSpPr>
      <p:grpSpPr>
        <a:xfrm>
          <a:off x="0" y="0"/>
          <a:ext cx="0" cy="0"/>
          <a:chOff x="0" y="0"/>
          <a:chExt cx="0" cy="0"/>
        </a:xfrm>
      </p:grpSpPr>
      <p:sp>
        <p:nvSpPr>
          <p:cNvPr id="219" name="Shape 219"/>
          <p:cNvSpPr txBox="1"/>
          <p:nvPr>
            <p:ph type="title"/>
          </p:nvPr>
        </p:nvSpPr>
        <p:spPr>
          <a:xfrm>
            <a:off x="311700" y="445025"/>
            <a:ext cx="8520599" cy="5726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t/>
            </a:r>
            <a:endParaRPr b="0" i="0" sz="2800" u="none" cap="none" strike="noStrike">
              <a:solidFill>
                <a:schemeClr val="dk1"/>
              </a:solidFill>
              <a:latin typeface="Arial"/>
              <a:ea typeface="Arial"/>
              <a:cs typeface="Arial"/>
              <a:sym typeface="Arial"/>
            </a:endParaRPr>
          </a:p>
        </p:txBody>
      </p:sp>
      <p:sp>
        <p:nvSpPr>
          <p:cNvPr id="220" name="Shape 220"/>
          <p:cNvSpPr txBox="1"/>
          <p:nvPr>
            <p:ph idx="1" type="body"/>
          </p:nvPr>
        </p:nvSpPr>
        <p:spPr>
          <a:xfrm>
            <a:off x="311700" y="1152475"/>
            <a:ext cx="8520599" cy="3416400"/>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dk2"/>
              </a:buClr>
              <a:buSzPct val="25000"/>
              <a:buFont typeface="Arial"/>
              <a:buNone/>
            </a:pPr>
            <a:r>
              <a:t/>
            </a:r>
            <a:endParaRPr b="0" i="0" sz="1800" u="none" cap="none" strike="noStrike">
              <a:solidFill>
                <a:schemeClr val="dk2"/>
              </a:solidFill>
              <a:latin typeface="Arial"/>
              <a:ea typeface="Arial"/>
              <a:cs typeface="Arial"/>
              <a:sym typeface="Arial"/>
            </a:endParaRPr>
          </a:p>
        </p:txBody>
      </p:sp>
      <p:pic>
        <p:nvPicPr>
          <p:cNvPr id="221" name="Shape 221"/>
          <p:cNvPicPr preferRelativeResize="0"/>
          <p:nvPr/>
        </p:nvPicPr>
        <p:blipFill rotWithShape="1">
          <a:blip r:embed="rId3">
            <a:alphaModFix/>
          </a:blip>
          <a:srcRect b="0" l="0" r="0" t="0"/>
          <a:stretch/>
        </p:blipFill>
        <p:spPr>
          <a:xfrm>
            <a:off x="0" y="324840"/>
            <a:ext cx="9143998" cy="4493815"/>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x="0" y="0"/>
          <a:ext cx="0" cy="0"/>
          <a:chOff x="0" y="0"/>
          <a:chExt cx="0" cy="0"/>
        </a:xfrm>
      </p:grpSpPr>
      <p:sp>
        <p:nvSpPr>
          <p:cNvPr id="226" name="Shape 226"/>
          <p:cNvSpPr txBox="1"/>
          <p:nvPr>
            <p:ph type="title"/>
          </p:nvPr>
        </p:nvSpPr>
        <p:spPr>
          <a:xfrm>
            <a:off x="311700" y="445025"/>
            <a:ext cx="8520599" cy="5726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t/>
            </a:r>
            <a:endParaRPr b="0" i="0" sz="2800" u="none" cap="none" strike="noStrike">
              <a:solidFill>
                <a:schemeClr val="dk1"/>
              </a:solidFill>
              <a:latin typeface="Arial"/>
              <a:ea typeface="Arial"/>
              <a:cs typeface="Arial"/>
              <a:sym typeface="Arial"/>
            </a:endParaRPr>
          </a:p>
        </p:txBody>
      </p:sp>
      <p:sp>
        <p:nvSpPr>
          <p:cNvPr id="227" name="Shape 227"/>
          <p:cNvSpPr txBox="1"/>
          <p:nvPr>
            <p:ph idx="1" type="body"/>
          </p:nvPr>
        </p:nvSpPr>
        <p:spPr>
          <a:xfrm>
            <a:off x="311700" y="1152475"/>
            <a:ext cx="8520599" cy="3416400"/>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dk2"/>
              </a:buClr>
              <a:buSzPct val="25000"/>
              <a:buFont typeface="Arial"/>
              <a:buNone/>
            </a:pPr>
            <a:r>
              <a:t/>
            </a:r>
            <a:endParaRPr b="0" i="0" sz="1800" u="none" cap="none" strike="noStrike">
              <a:solidFill>
                <a:schemeClr val="dk2"/>
              </a:solidFill>
              <a:latin typeface="Arial"/>
              <a:ea typeface="Arial"/>
              <a:cs typeface="Arial"/>
              <a:sym typeface="Arial"/>
            </a:endParaRPr>
          </a:p>
        </p:txBody>
      </p:sp>
      <p:pic>
        <p:nvPicPr>
          <p:cNvPr id="228" name="Shape 228"/>
          <p:cNvPicPr preferRelativeResize="0"/>
          <p:nvPr/>
        </p:nvPicPr>
        <p:blipFill rotWithShape="1">
          <a:blip r:embed="rId3">
            <a:alphaModFix/>
          </a:blip>
          <a:srcRect b="0" l="0" r="0" t="0"/>
          <a:stretch/>
        </p:blipFill>
        <p:spPr>
          <a:xfrm>
            <a:off x="0" y="352035"/>
            <a:ext cx="9143998" cy="4439427"/>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2" name="Shape 232"/>
        <p:cNvGrpSpPr/>
        <p:nvPr/>
      </p:nvGrpSpPr>
      <p:grpSpPr>
        <a:xfrm>
          <a:off x="0" y="0"/>
          <a:ext cx="0" cy="0"/>
          <a:chOff x="0" y="0"/>
          <a:chExt cx="0" cy="0"/>
        </a:xfrm>
      </p:grpSpPr>
      <p:sp>
        <p:nvSpPr>
          <p:cNvPr id="233" name="Shape 233"/>
          <p:cNvSpPr txBox="1"/>
          <p:nvPr>
            <p:ph type="title"/>
          </p:nvPr>
        </p:nvSpPr>
        <p:spPr>
          <a:xfrm>
            <a:off x="311700" y="445025"/>
            <a:ext cx="8520599" cy="5726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t/>
            </a:r>
            <a:endParaRPr b="0" i="0" sz="2800" u="none" cap="none" strike="noStrike">
              <a:solidFill>
                <a:schemeClr val="dk1"/>
              </a:solidFill>
              <a:latin typeface="Arial"/>
              <a:ea typeface="Arial"/>
              <a:cs typeface="Arial"/>
              <a:sym typeface="Arial"/>
            </a:endParaRPr>
          </a:p>
        </p:txBody>
      </p:sp>
      <p:sp>
        <p:nvSpPr>
          <p:cNvPr id="234" name="Shape 234"/>
          <p:cNvSpPr txBox="1"/>
          <p:nvPr>
            <p:ph idx="1" type="body"/>
          </p:nvPr>
        </p:nvSpPr>
        <p:spPr>
          <a:xfrm>
            <a:off x="311700" y="1152475"/>
            <a:ext cx="8520599" cy="3416400"/>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dk2"/>
              </a:buClr>
              <a:buSzPct val="25000"/>
              <a:buFont typeface="Arial"/>
              <a:buNone/>
            </a:pPr>
            <a:r>
              <a:t/>
            </a:r>
            <a:endParaRPr b="0" i="0" sz="1800" u="none" cap="none" strike="noStrike">
              <a:solidFill>
                <a:schemeClr val="dk2"/>
              </a:solidFill>
              <a:latin typeface="Arial"/>
              <a:ea typeface="Arial"/>
              <a:cs typeface="Arial"/>
              <a:sym typeface="Arial"/>
            </a:endParaRPr>
          </a:p>
        </p:txBody>
      </p:sp>
      <p:pic>
        <p:nvPicPr>
          <p:cNvPr id="235" name="Shape 235"/>
          <p:cNvPicPr preferRelativeResize="0"/>
          <p:nvPr/>
        </p:nvPicPr>
        <p:blipFill rotWithShape="1">
          <a:blip r:embed="rId3">
            <a:alphaModFix/>
          </a:blip>
          <a:srcRect b="0" l="0" r="0" t="0"/>
          <a:stretch/>
        </p:blipFill>
        <p:spPr>
          <a:xfrm>
            <a:off x="0" y="360588"/>
            <a:ext cx="9144001" cy="4422322"/>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9" name="Shape 239"/>
        <p:cNvGrpSpPr/>
        <p:nvPr/>
      </p:nvGrpSpPr>
      <p:grpSpPr>
        <a:xfrm>
          <a:off x="0" y="0"/>
          <a:ext cx="0" cy="0"/>
          <a:chOff x="0" y="0"/>
          <a:chExt cx="0" cy="0"/>
        </a:xfrm>
      </p:grpSpPr>
      <p:sp>
        <p:nvSpPr>
          <p:cNvPr id="240" name="Shape 240"/>
          <p:cNvSpPr txBox="1"/>
          <p:nvPr>
            <p:ph type="title"/>
          </p:nvPr>
        </p:nvSpPr>
        <p:spPr>
          <a:xfrm>
            <a:off x="311700" y="445025"/>
            <a:ext cx="8520599" cy="5726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t/>
            </a:r>
            <a:endParaRPr b="0" i="0" sz="2800" u="none" cap="none" strike="noStrike">
              <a:solidFill>
                <a:schemeClr val="dk1"/>
              </a:solidFill>
              <a:latin typeface="Arial"/>
              <a:ea typeface="Arial"/>
              <a:cs typeface="Arial"/>
              <a:sym typeface="Arial"/>
            </a:endParaRPr>
          </a:p>
        </p:txBody>
      </p:sp>
      <p:sp>
        <p:nvSpPr>
          <p:cNvPr id="241" name="Shape 241"/>
          <p:cNvSpPr txBox="1"/>
          <p:nvPr>
            <p:ph idx="1" type="body"/>
          </p:nvPr>
        </p:nvSpPr>
        <p:spPr>
          <a:xfrm>
            <a:off x="311700" y="1152475"/>
            <a:ext cx="8520599" cy="3416400"/>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dk2"/>
              </a:buClr>
              <a:buSzPct val="25000"/>
              <a:buFont typeface="Arial"/>
              <a:buNone/>
            </a:pPr>
            <a:r>
              <a:t/>
            </a:r>
            <a:endParaRPr b="0" i="0" sz="1800" u="none" cap="none" strike="noStrike">
              <a:solidFill>
                <a:schemeClr val="dk2"/>
              </a:solidFill>
              <a:latin typeface="Arial"/>
              <a:ea typeface="Arial"/>
              <a:cs typeface="Arial"/>
              <a:sym typeface="Arial"/>
            </a:endParaRPr>
          </a:p>
        </p:txBody>
      </p:sp>
      <p:pic>
        <p:nvPicPr>
          <p:cNvPr id="242" name="Shape 242"/>
          <p:cNvPicPr preferRelativeResize="0"/>
          <p:nvPr/>
        </p:nvPicPr>
        <p:blipFill rotWithShape="1">
          <a:blip r:embed="rId3">
            <a:alphaModFix/>
          </a:blip>
          <a:srcRect b="0" l="0" r="0" t="0"/>
          <a:stretch/>
        </p:blipFill>
        <p:spPr>
          <a:xfrm>
            <a:off x="0" y="354089"/>
            <a:ext cx="9143998" cy="4435316"/>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6" name="Shape 246"/>
        <p:cNvGrpSpPr/>
        <p:nvPr/>
      </p:nvGrpSpPr>
      <p:grpSpPr>
        <a:xfrm>
          <a:off x="0" y="0"/>
          <a:ext cx="0" cy="0"/>
          <a:chOff x="0" y="0"/>
          <a:chExt cx="0" cy="0"/>
        </a:xfrm>
      </p:grpSpPr>
      <p:sp>
        <p:nvSpPr>
          <p:cNvPr id="247" name="Shape 247"/>
          <p:cNvSpPr txBox="1"/>
          <p:nvPr>
            <p:ph type="title"/>
          </p:nvPr>
        </p:nvSpPr>
        <p:spPr>
          <a:xfrm>
            <a:off x="311700" y="445025"/>
            <a:ext cx="8520599" cy="5726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t/>
            </a:r>
            <a:endParaRPr b="0" i="0" sz="2800" u="none" cap="none" strike="noStrike">
              <a:solidFill>
                <a:schemeClr val="dk1"/>
              </a:solidFill>
              <a:latin typeface="Arial"/>
              <a:ea typeface="Arial"/>
              <a:cs typeface="Arial"/>
              <a:sym typeface="Arial"/>
            </a:endParaRPr>
          </a:p>
        </p:txBody>
      </p:sp>
      <p:sp>
        <p:nvSpPr>
          <p:cNvPr id="248" name="Shape 248"/>
          <p:cNvSpPr txBox="1"/>
          <p:nvPr>
            <p:ph idx="1" type="body"/>
          </p:nvPr>
        </p:nvSpPr>
        <p:spPr>
          <a:xfrm>
            <a:off x="311700" y="1152475"/>
            <a:ext cx="8520599" cy="3416400"/>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dk2"/>
              </a:buClr>
              <a:buSzPct val="25000"/>
              <a:buFont typeface="Arial"/>
              <a:buNone/>
            </a:pPr>
            <a:r>
              <a:t/>
            </a:r>
            <a:endParaRPr b="0" i="0" sz="1800" u="none" cap="none" strike="noStrike">
              <a:solidFill>
                <a:schemeClr val="dk2"/>
              </a:solidFill>
              <a:latin typeface="Arial"/>
              <a:ea typeface="Arial"/>
              <a:cs typeface="Arial"/>
              <a:sym typeface="Arial"/>
            </a:endParaRPr>
          </a:p>
        </p:txBody>
      </p:sp>
      <p:pic>
        <p:nvPicPr>
          <p:cNvPr id="249" name="Shape 249"/>
          <p:cNvPicPr preferRelativeResize="0"/>
          <p:nvPr/>
        </p:nvPicPr>
        <p:blipFill rotWithShape="1">
          <a:blip r:embed="rId3">
            <a:alphaModFix/>
          </a:blip>
          <a:srcRect b="0" l="0" r="0" t="0"/>
          <a:stretch/>
        </p:blipFill>
        <p:spPr>
          <a:xfrm>
            <a:off x="0" y="396389"/>
            <a:ext cx="9144000" cy="4350718"/>
          </a:xfrm>
          <a:prstGeom prst="rect">
            <a:avLst/>
          </a:prstGeom>
          <a:noFill/>
          <a:ln>
            <a:noFill/>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3" name="Shape 253"/>
        <p:cNvGrpSpPr/>
        <p:nvPr/>
      </p:nvGrpSpPr>
      <p:grpSpPr>
        <a:xfrm>
          <a:off x="0" y="0"/>
          <a:ext cx="0" cy="0"/>
          <a:chOff x="0" y="0"/>
          <a:chExt cx="0" cy="0"/>
        </a:xfrm>
      </p:grpSpPr>
      <p:sp>
        <p:nvSpPr>
          <p:cNvPr id="254" name="Shape 254"/>
          <p:cNvSpPr txBox="1"/>
          <p:nvPr>
            <p:ph type="title"/>
          </p:nvPr>
        </p:nvSpPr>
        <p:spPr>
          <a:xfrm>
            <a:off x="311700" y="445025"/>
            <a:ext cx="8520599" cy="5726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t/>
            </a:r>
            <a:endParaRPr b="0" i="0" sz="2800" u="none" cap="none" strike="noStrike">
              <a:solidFill>
                <a:schemeClr val="dk1"/>
              </a:solidFill>
              <a:latin typeface="Arial"/>
              <a:ea typeface="Arial"/>
              <a:cs typeface="Arial"/>
              <a:sym typeface="Arial"/>
            </a:endParaRPr>
          </a:p>
        </p:txBody>
      </p:sp>
      <p:sp>
        <p:nvSpPr>
          <p:cNvPr id="255" name="Shape 255"/>
          <p:cNvSpPr txBox="1"/>
          <p:nvPr>
            <p:ph idx="1" type="body"/>
          </p:nvPr>
        </p:nvSpPr>
        <p:spPr>
          <a:xfrm>
            <a:off x="311700" y="1152475"/>
            <a:ext cx="8520599" cy="3416400"/>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dk2"/>
              </a:buClr>
              <a:buSzPct val="25000"/>
              <a:buFont typeface="Arial"/>
              <a:buNone/>
            </a:pPr>
            <a:r>
              <a:t/>
            </a:r>
            <a:endParaRPr b="0" i="0" sz="1800" u="none" cap="none" strike="noStrike">
              <a:solidFill>
                <a:schemeClr val="dk2"/>
              </a:solidFill>
              <a:latin typeface="Arial"/>
              <a:ea typeface="Arial"/>
              <a:cs typeface="Arial"/>
              <a:sym typeface="Arial"/>
            </a:endParaRPr>
          </a:p>
        </p:txBody>
      </p:sp>
      <p:pic>
        <p:nvPicPr>
          <p:cNvPr id="256" name="Shape 256"/>
          <p:cNvPicPr preferRelativeResize="0"/>
          <p:nvPr/>
        </p:nvPicPr>
        <p:blipFill rotWithShape="1">
          <a:blip r:embed="rId3">
            <a:alphaModFix/>
          </a:blip>
          <a:srcRect b="0" l="0" r="0" t="0"/>
          <a:stretch/>
        </p:blipFill>
        <p:spPr>
          <a:xfrm>
            <a:off x="0" y="345503"/>
            <a:ext cx="9144000" cy="4452493"/>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0" name="Shape 260"/>
        <p:cNvGrpSpPr/>
        <p:nvPr/>
      </p:nvGrpSpPr>
      <p:grpSpPr>
        <a:xfrm>
          <a:off x="0" y="0"/>
          <a:ext cx="0" cy="0"/>
          <a:chOff x="0" y="0"/>
          <a:chExt cx="0" cy="0"/>
        </a:xfrm>
      </p:grpSpPr>
      <p:sp>
        <p:nvSpPr>
          <p:cNvPr id="261" name="Shape 261"/>
          <p:cNvSpPr txBox="1"/>
          <p:nvPr>
            <p:ph type="title"/>
          </p:nvPr>
        </p:nvSpPr>
        <p:spPr>
          <a:xfrm>
            <a:off x="354975" y="86375"/>
            <a:ext cx="8416799" cy="572699"/>
          </a:xfrm>
          <a:prstGeom prst="rect">
            <a:avLst/>
          </a:prstGeom>
          <a:solidFill>
            <a:srgbClr val="D9D9D9"/>
          </a:solid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Arial"/>
              <a:buNone/>
            </a:pPr>
            <a:r>
              <a:rPr b="1" i="0" lang="en" sz="3000" u="none" cap="none" strike="noStrike">
                <a:solidFill>
                  <a:schemeClr val="dk1"/>
                </a:solidFill>
                <a:latin typeface="Arial"/>
                <a:ea typeface="Arial"/>
                <a:cs typeface="Arial"/>
                <a:sym typeface="Arial"/>
              </a:rPr>
              <a:t>Arctic Shipborne Sea Ice Standardization Tool (ASSIST)</a:t>
            </a:r>
          </a:p>
        </p:txBody>
      </p:sp>
      <p:sp>
        <p:nvSpPr>
          <p:cNvPr id="262" name="Shape 262"/>
          <p:cNvSpPr txBox="1"/>
          <p:nvPr/>
        </p:nvSpPr>
        <p:spPr>
          <a:xfrm>
            <a:off x="354975" y="1321625"/>
            <a:ext cx="8520599" cy="3753899"/>
          </a:xfrm>
          <a:prstGeom prst="rect">
            <a:avLst/>
          </a:prstGeom>
          <a:solidFill>
            <a:srgbClr val="D9D9D9"/>
          </a:solid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dk1"/>
              </a:buClr>
              <a:buSzPct val="25000"/>
              <a:buFont typeface="Arial"/>
              <a:buNone/>
            </a:pPr>
            <a:r>
              <a:rPr b="0" i="0" lang="en" sz="1400" u="none" cap="none" strike="noStrike">
                <a:solidFill>
                  <a:schemeClr val="dk1"/>
                </a:solidFill>
                <a:latin typeface="Arial"/>
                <a:ea typeface="Arial"/>
                <a:cs typeface="Arial"/>
                <a:sym typeface="Arial"/>
              </a:rPr>
              <a:t>ASSIST and the Ice Watch campaign debuted in summer 2012 where Ice Watch is coordinating the collection and archival of visual sea ice observations recorded on ships in the Arctic, and can also be collected in the Southern Hemisphere. </a:t>
            </a:r>
          </a:p>
          <a:p>
            <a:pPr indent="-317500" lvl="0" marL="457200" marR="0" rtl="0" algn="l">
              <a:lnSpc>
                <a:spcPct val="115000"/>
              </a:lnSpc>
              <a:spcBef>
                <a:spcPts val="1600"/>
              </a:spcBef>
              <a:spcAft>
                <a:spcPts val="0"/>
              </a:spcAft>
              <a:buClr>
                <a:schemeClr val="dk1"/>
              </a:buClr>
              <a:buSzPct val="25000"/>
              <a:buFont typeface="Arial"/>
              <a:buNone/>
            </a:pPr>
            <a:r>
              <a:rPr b="0" i="0" lang="en" sz="1400" u="none" cap="none" strike="noStrike">
                <a:solidFill>
                  <a:schemeClr val="dk1"/>
                </a:solidFill>
                <a:latin typeface="Arial"/>
                <a:ea typeface="Arial"/>
                <a:cs typeface="Arial"/>
                <a:sym typeface="Arial"/>
              </a:rPr>
              <a:t>Observations recorded with ASSIST for the Antarctic will be sent to the Australian Antarctic Division database for ASPeCt observations.</a:t>
            </a:r>
          </a:p>
          <a:p>
            <a:pPr indent="-228600" lvl="0" marL="457200" marR="0" rtl="0" algn="l">
              <a:lnSpc>
                <a:spcPct val="115000"/>
              </a:lnSpc>
              <a:spcBef>
                <a:spcPts val="1600"/>
              </a:spcBef>
              <a:spcAft>
                <a:spcPts val="0"/>
              </a:spcAft>
              <a:buClr>
                <a:schemeClr val="dk1"/>
              </a:buClr>
              <a:buSzPct val="100000"/>
              <a:buFont typeface="Arial"/>
              <a:buChar char="●"/>
            </a:pPr>
            <a:r>
              <a:rPr b="0" i="0" lang="en" sz="1400" u="none" cap="none" strike="noStrike">
                <a:solidFill>
                  <a:schemeClr val="dk1"/>
                </a:solidFill>
                <a:latin typeface="Arial"/>
                <a:ea typeface="Arial"/>
                <a:cs typeface="Arial"/>
                <a:sym typeface="Arial"/>
              </a:rPr>
              <a:t>Near real-time observations of ice concentration, ice type, and distribution of multi-year ice</a:t>
            </a:r>
          </a:p>
          <a:p>
            <a:pPr indent="-228600" lvl="0" marL="457200" marR="0" rtl="0" algn="l">
              <a:lnSpc>
                <a:spcPct val="100000"/>
              </a:lnSpc>
              <a:spcBef>
                <a:spcPts val="1600"/>
              </a:spcBef>
              <a:spcAft>
                <a:spcPts val="0"/>
              </a:spcAft>
              <a:buClr>
                <a:srgbClr val="000000"/>
              </a:buClr>
              <a:buSzPct val="100000"/>
              <a:buFont typeface="Arial"/>
              <a:buChar char="●"/>
            </a:pPr>
            <a:r>
              <a:rPr b="0" i="0" lang="en" sz="1400" u="none" cap="none" strike="noStrike">
                <a:solidFill>
                  <a:srgbClr val="000000"/>
                </a:solidFill>
                <a:latin typeface="Arial"/>
                <a:ea typeface="Arial"/>
                <a:cs typeface="Arial"/>
                <a:sym typeface="Arial"/>
              </a:rPr>
              <a:t>Compatible with Windows, Mac OSX, and Linux</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ct val="100000"/>
              <a:buFont typeface="Arial"/>
              <a:buChar char="●"/>
            </a:pPr>
            <a:r>
              <a:rPr b="0" i="0" lang="en" sz="1400" u="none" cap="none" strike="noStrike">
                <a:solidFill>
                  <a:srgbClr val="000000"/>
                </a:solidFill>
                <a:latin typeface="Arial"/>
                <a:ea typeface="Arial"/>
                <a:cs typeface="Arial"/>
                <a:sym typeface="Arial"/>
              </a:rPr>
              <a:t>Overview, software and training docs accessed at: </a:t>
            </a:r>
            <a:r>
              <a:rPr b="0" i="0" lang="en" sz="1400" u="sng" cap="none" strike="noStrike">
                <a:solidFill>
                  <a:schemeClr val="hlink"/>
                </a:solidFill>
                <a:latin typeface="Arial"/>
                <a:ea typeface="Arial"/>
                <a:cs typeface="Arial"/>
                <a:sym typeface="Arial"/>
                <a:hlinkClick r:id="rId3"/>
              </a:rPr>
              <a:t>https://sites.google.com/a/alaska.edu/ice-watch/</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457200" lvl="0" marL="0" marR="0" rtl="0" algn="l">
              <a:lnSpc>
                <a:spcPct val="100000"/>
              </a:lnSpc>
              <a:spcBef>
                <a:spcPts val="0"/>
              </a:spcBef>
              <a:spcAft>
                <a:spcPts val="0"/>
              </a:spcAft>
              <a:buClr>
                <a:srgbClr val="000000"/>
              </a:buClr>
              <a:buSzPct val="25000"/>
              <a:buFont typeface="Arial"/>
              <a:buNone/>
            </a:pPr>
            <a:r>
              <a:rPr b="0" i="0" lang="en" sz="1400" u="none" cap="none" strike="noStrike">
                <a:solidFill>
                  <a:srgbClr val="000000"/>
                </a:solidFill>
                <a:latin typeface="Arial"/>
                <a:ea typeface="Arial"/>
                <a:cs typeface="Arial"/>
                <a:sym typeface="Arial"/>
              </a:rPr>
              <a:t>                For further information including access to the prototype version </a:t>
            </a:r>
          </a:p>
          <a:p>
            <a:pPr indent="457200" lvl="0" marL="0" marR="0" rtl="0" algn="l">
              <a:lnSpc>
                <a:spcPct val="100000"/>
              </a:lnSpc>
              <a:spcBef>
                <a:spcPts val="0"/>
              </a:spcBef>
              <a:spcAft>
                <a:spcPts val="0"/>
              </a:spcAft>
              <a:buClr>
                <a:srgbClr val="000000"/>
              </a:buClr>
              <a:buSzPct val="25000"/>
              <a:buFont typeface="Arial"/>
              <a:buNone/>
            </a:pPr>
            <a:r>
              <a:rPr b="0" i="0" lang="en" sz="1400" u="none" cap="none" strike="noStrike">
                <a:solidFill>
                  <a:srgbClr val="000000"/>
                </a:solidFill>
                <a:latin typeface="Arial"/>
                <a:ea typeface="Arial"/>
                <a:cs typeface="Arial"/>
                <a:sym typeface="Arial"/>
              </a:rPr>
              <a:t>                please contact :</a:t>
            </a:r>
          </a:p>
          <a:p>
            <a:pPr indent="457200" lvl="0" marL="0" marR="0" rtl="0" algn="l">
              <a:lnSpc>
                <a:spcPct val="100000"/>
              </a:lnSpc>
              <a:spcBef>
                <a:spcPts val="0"/>
              </a:spcBef>
              <a:spcAft>
                <a:spcPts val="0"/>
              </a:spcAft>
              <a:buClr>
                <a:schemeClr val="dk1"/>
              </a:buClr>
              <a:buSzPct val="25000"/>
              <a:buFont typeface="Arial"/>
              <a:buNone/>
            </a:pPr>
            <a:r>
              <a:rPr b="1" i="1" lang="en" sz="1400" u="none" cap="none" strike="noStrike">
                <a:solidFill>
                  <a:schemeClr val="dk1"/>
                </a:solidFill>
                <a:latin typeface="Arial"/>
                <a:ea typeface="Arial"/>
                <a:cs typeface="Arial"/>
                <a:sym typeface="Arial"/>
              </a:rPr>
              <a:t>                Jenny Hutchings (jhutchings@coas.oregonstate.edu)</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pic>
        <p:nvPicPr>
          <p:cNvPr id="263" name="Shape 263"/>
          <p:cNvPicPr preferRelativeResize="0"/>
          <p:nvPr/>
        </p:nvPicPr>
        <p:blipFill rotWithShape="1">
          <a:blip r:embed="rId4">
            <a:alphaModFix/>
          </a:blip>
          <a:srcRect b="0" l="0" r="0" t="0"/>
          <a:stretch/>
        </p:blipFill>
        <p:spPr>
          <a:xfrm>
            <a:off x="151046" y="3810373"/>
            <a:ext cx="1408998" cy="1265149"/>
          </a:xfrm>
          <a:prstGeom prst="rect">
            <a:avLst/>
          </a:prstGeom>
          <a:noFill/>
          <a:ln>
            <a:noFill/>
          </a:ln>
        </p:spPr>
      </p:pic>
      <p:pic>
        <p:nvPicPr>
          <p:cNvPr id="264" name="Shape 264"/>
          <p:cNvPicPr preferRelativeResize="0"/>
          <p:nvPr/>
        </p:nvPicPr>
        <p:blipFill rotWithShape="1">
          <a:blip r:embed="rId5">
            <a:alphaModFix/>
          </a:blip>
          <a:srcRect b="0" l="0" r="0" t="0"/>
          <a:stretch/>
        </p:blipFill>
        <p:spPr>
          <a:xfrm>
            <a:off x="6925849" y="3966851"/>
            <a:ext cx="2172225" cy="1176649"/>
          </a:xfrm>
          <a:prstGeom prst="rect">
            <a:avLst/>
          </a:prstGeom>
          <a:noFill/>
          <a:ln>
            <a:noFill/>
          </a:ln>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8" name="Shape 268"/>
        <p:cNvGrpSpPr/>
        <p:nvPr/>
      </p:nvGrpSpPr>
      <p:grpSpPr>
        <a:xfrm>
          <a:off x="0" y="0"/>
          <a:ext cx="0" cy="0"/>
          <a:chOff x="0" y="0"/>
          <a:chExt cx="0" cy="0"/>
        </a:xfrm>
      </p:grpSpPr>
      <p:sp>
        <p:nvSpPr>
          <p:cNvPr id="269" name="Shape 269"/>
          <p:cNvSpPr txBox="1"/>
          <p:nvPr>
            <p:ph type="ctrTitle"/>
          </p:nvPr>
        </p:nvSpPr>
        <p:spPr>
          <a:xfrm>
            <a:off x="685800" y="1597817"/>
            <a:ext cx="7772400" cy="1102517"/>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sp>
        <p:nvSpPr>
          <p:cNvPr id="270" name="Shape 270"/>
          <p:cNvSpPr txBox="1"/>
          <p:nvPr>
            <p:ph idx="1" type="subTitle"/>
          </p:nvPr>
        </p:nvSpPr>
        <p:spPr>
          <a:xfrm>
            <a:off x="1371600" y="2914650"/>
            <a:ext cx="6400799" cy="131444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888888"/>
              </a:buClr>
              <a:buSzPct val="25000"/>
              <a:buFont typeface="Arial"/>
              <a:buNone/>
            </a:pPr>
            <a:r>
              <a:t/>
            </a:r>
            <a:endParaRPr b="0" i="0" sz="3200" u="none" cap="none" strike="noStrike">
              <a:solidFill>
                <a:srgbClr val="888888"/>
              </a:solidFill>
              <a:latin typeface="Calibri"/>
              <a:ea typeface="Calibri"/>
              <a:cs typeface="Calibri"/>
              <a:sym typeface="Calibri"/>
            </a:endParaRPr>
          </a:p>
        </p:txBody>
      </p:sp>
      <p:pic>
        <p:nvPicPr>
          <p:cNvPr id="271" name="Shape 271"/>
          <p:cNvPicPr preferRelativeResize="0"/>
          <p:nvPr/>
        </p:nvPicPr>
        <p:blipFill rotWithShape="1">
          <a:blip r:embed="rId3">
            <a:alphaModFix/>
          </a:blip>
          <a:srcRect b="0" l="0" r="0" t="0"/>
          <a:stretch/>
        </p:blipFill>
        <p:spPr>
          <a:xfrm>
            <a:off x="108359" y="0"/>
            <a:ext cx="8927279" cy="5143500"/>
          </a:xfrm>
          <a:prstGeom prst="rect">
            <a:avLst/>
          </a:prstGeom>
          <a:noFill/>
          <a:ln>
            <a:noFill/>
          </a:ln>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5" name="Shape 275"/>
        <p:cNvGrpSpPr/>
        <p:nvPr/>
      </p:nvGrpSpPr>
      <p:grpSpPr>
        <a:xfrm>
          <a:off x="0" y="0"/>
          <a:ext cx="0" cy="0"/>
          <a:chOff x="0" y="0"/>
          <a:chExt cx="0" cy="0"/>
        </a:xfrm>
      </p:grpSpPr>
      <p:pic>
        <p:nvPicPr>
          <p:cNvPr id="276" name="Shape 276"/>
          <p:cNvPicPr preferRelativeResize="0"/>
          <p:nvPr/>
        </p:nvPicPr>
        <p:blipFill rotWithShape="1">
          <a:blip r:embed="rId3">
            <a:alphaModFix/>
          </a:blip>
          <a:srcRect b="55301" l="0" r="0" t="0"/>
          <a:stretch/>
        </p:blipFill>
        <p:spPr>
          <a:xfrm>
            <a:off x="67900" y="973096"/>
            <a:ext cx="9008198" cy="2748175"/>
          </a:xfrm>
          <a:prstGeom prst="rect">
            <a:avLst/>
          </a:prstGeom>
          <a:noFill/>
          <a:ln>
            <a:noFill/>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sp>
        <p:nvSpPr>
          <p:cNvPr id="141" name="Shape 141"/>
          <p:cNvSpPr txBox="1"/>
          <p:nvPr>
            <p:ph type="title"/>
          </p:nvPr>
        </p:nvSpPr>
        <p:spPr>
          <a:xfrm>
            <a:off x="311700" y="188225"/>
            <a:ext cx="8520599" cy="572699"/>
          </a:xfrm>
          <a:prstGeom prst="rect">
            <a:avLst/>
          </a:prstGeom>
          <a:solidFill>
            <a:srgbClr val="CCCCCC"/>
          </a:solid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Arial"/>
              <a:buNone/>
            </a:pPr>
            <a:r>
              <a:rPr b="1" i="0" lang="en" sz="2800" u="none" cap="none" strike="noStrike">
                <a:solidFill>
                  <a:schemeClr val="dk1"/>
                </a:solidFill>
                <a:latin typeface="Arial"/>
                <a:ea typeface="Arial"/>
                <a:cs typeface="Arial"/>
                <a:sym typeface="Arial"/>
              </a:rPr>
              <a:t>Historical Ice Extent Data</a:t>
            </a:r>
          </a:p>
        </p:txBody>
      </p:sp>
      <p:sp>
        <p:nvSpPr>
          <p:cNvPr id="142" name="Shape 142"/>
          <p:cNvSpPr txBox="1"/>
          <p:nvPr>
            <p:ph idx="1" type="body"/>
          </p:nvPr>
        </p:nvSpPr>
        <p:spPr>
          <a:xfrm>
            <a:off x="311700" y="1002625"/>
            <a:ext cx="8520599" cy="3416400"/>
          </a:xfrm>
          <a:prstGeom prst="rect">
            <a:avLst/>
          </a:prstGeom>
          <a:solidFill>
            <a:srgbClr val="CCCCCC"/>
          </a:solidFill>
          <a:ln>
            <a:noFill/>
          </a:ln>
        </p:spPr>
        <p:txBody>
          <a:bodyPr anchorCtr="0" anchor="t" bIns="91425" lIns="91425" rIns="91425" tIns="91425">
            <a:noAutofit/>
          </a:bodyPr>
          <a:lstStyle/>
          <a:p>
            <a:pPr indent="-228600" lvl="0" marL="457200" marR="0" rtl="0" algn="l">
              <a:lnSpc>
                <a:spcPct val="100000"/>
              </a:lnSpc>
              <a:spcBef>
                <a:spcPts val="0"/>
              </a:spcBef>
              <a:spcAft>
                <a:spcPts val="0"/>
              </a:spcAft>
              <a:buClr>
                <a:srgbClr val="000000"/>
              </a:buClr>
              <a:buSzPct val="25000"/>
              <a:buFont typeface="Arial"/>
              <a:buNone/>
            </a:pPr>
            <a:r>
              <a:rPr b="0" i="0" lang="en" sz="1800" u="none" cap="none" strike="noStrike">
                <a:solidFill>
                  <a:srgbClr val="000000"/>
                </a:solidFill>
                <a:latin typeface="Arial"/>
                <a:ea typeface="Arial"/>
                <a:cs typeface="Arial"/>
                <a:sym typeface="Arial"/>
              </a:rPr>
              <a:t>Mackintosh and Herdman (1940) first compilation of sea ice edge and extent observations from ships based on whaling records</a:t>
            </a:r>
          </a:p>
          <a:p>
            <a:pPr indent="0" lvl="0" marL="0" marR="0" rtl="0" algn="l">
              <a:lnSpc>
                <a:spcPct val="100000"/>
              </a:lnSpc>
              <a:spcBef>
                <a:spcPts val="1600"/>
              </a:spcBef>
              <a:spcAft>
                <a:spcPts val="0"/>
              </a:spcAft>
              <a:buClr>
                <a:schemeClr val="dk2"/>
              </a:buClr>
              <a:buSzPct val="25000"/>
              <a:buFont typeface="Arial"/>
              <a:buNone/>
            </a:pPr>
            <a:r>
              <a:t/>
            </a:r>
            <a:endParaRPr b="0" i="0" sz="1800" u="none" cap="none" strike="noStrike">
              <a:solidFill>
                <a:srgbClr val="000000"/>
              </a:solidFill>
              <a:latin typeface="Arial"/>
              <a:ea typeface="Arial"/>
              <a:cs typeface="Arial"/>
              <a:sym typeface="Arial"/>
            </a:endParaRPr>
          </a:p>
          <a:p>
            <a:pPr indent="-228600" lvl="0" marL="457200" marR="0" rtl="0" algn="l">
              <a:lnSpc>
                <a:spcPct val="100000"/>
              </a:lnSpc>
              <a:spcBef>
                <a:spcPts val="1600"/>
              </a:spcBef>
              <a:spcAft>
                <a:spcPts val="0"/>
              </a:spcAft>
              <a:buClr>
                <a:srgbClr val="000000"/>
              </a:buClr>
              <a:buSzPct val="25000"/>
              <a:buFont typeface="Arial"/>
              <a:buNone/>
            </a:pPr>
            <a:r>
              <a:rPr b="0" i="0" lang="en" sz="1800" u="none" cap="none" strike="noStrike">
                <a:solidFill>
                  <a:srgbClr val="000000"/>
                </a:solidFill>
                <a:latin typeface="Arial"/>
                <a:ea typeface="Arial"/>
                <a:cs typeface="Arial"/>
                <a:sym typeface="Arial"/>
              </a:rPr>
              <a:t>Later updated with Mackintosh (1972)</a:t>
            </a:r>
          </a:p>
          <a:p>
            <a:pPr indent="0" lvl="0" marL="0" marR="0" rtl="0" algn="l">
              <a:lnSpc>
                <a:spcPct val="100000"/>
              </a:lnSpc>
              <a:spcBef>
                <a:spcPts val="1600"/>
              </a:spcBef>
              <a:spcAft>
                <a:spcPts val="0"/>
              </a:spcAft>
              <a:buClr>
                <a:schemeClr val="dk2"/>
              </a:buClr>
              <a:buSzPct val="25000"/>
              <a:buFont typeface="Arial"/>
              <a:buNone/>
            </a:pPr>
            <a:r>
              <a:t/>
            </a:r>
            <a:endParaRPr b="0" i="0" sz="1800" u="none" cap="none" strike="noStrike">
              <a:solidFill>
                <a:srgbClr val="000000"/>
              </a:solidFill>
              <a:latin typeface="Arial"/>
              <a:ea typeface="Arial"/>
              <a:cs typeface="Arial"/>
              <a:sym typeface="Arial"/>
            </a:endParaRPr>
          </a:p>
          <a:p>
            <a:pPr indent="-228600" lvl="0" marL="457200" marR="0" rtl="0" algn="l">
              <a:lnSpc>
                <a:spcPct val="100000"/>
              </a:lnSpc>
              <a:spcBef>
                <a:spcPts val="1600"/>
              </a:spcBef>
              <a:spcAft>
                <a:spcPts val="0"/>
              </a:spcAft>
              <a:buClr>
                <a:srgbClr val="000000"/>
              </a:buClr>
              <a:buSzPct val="25000"/>
              <a:buFont typeface="Arial"/>
              <a:buNone/>
            </a:pPr>
            <a:r>
              <a:rPr b="0" i="0" lang="en" sz="1800" u="none" cap="none" strike="noStrike">
                <a:solidFill>
                  <a:srgbClr val="000000"/>
                </a:solidFill>
                <a:latin typeface="Arial"/>
                <a:ea typeface="Arial"/>
                <a:cs typeface="Arial"/>
                <a:sym typeface="Arial"/>
              </a:rPr>
              <a:t>Coarse mean monthly ice edge position</a:t>
            </a:r>
          </a:p>
          <a:p>
            <a:pPr indent="0" lvl="0" marL="0" marR="0" rtl="0" algn="l">
              <a:lnSpc>
                <a:spcPct val="100000"/>
              </a:lnSpc>
              <a:spcBef>
                <a:spcPts val="1600"/>
              </a:spcBef>
              <a:spcAft>
                <a:spcPts val="0"/>
              </a:spcAft>
              <a:buClr>
                <a:schemeClr val="dk2"/>
              </a:buClr>
              <a:buSzPct val="250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600"/>
              </a:spcBef>
              <a:spcAft>
                <a:spcPts val="0"/>
              </a:spcAft>
              <a:buClr>
                <a:schemeClr val="dk2"/>
              </a:buClr>
              <a:buSzPct val="25000"/>
              <a:buFont typeface="Arial"/>
              <a:buNone/>
            </a:pPr>
            <a:r>
              <a:rPr b="0" i="0" lang="en" sz="1800" u="none" cap="none" strike="noStrike">
                <a:solidFill>
                  <a:schemeClr val="dk2"/>
                </a:solidFill>
                <a:latin typeface="Arial"/>
                <a:ea typeface="Arial"/>
                <a:cs typeface="Arial"/>
                <a:sym typeface="Arial"/>
              </a:rPr>
              <a:t> </a:t>
            </a:r>
          </a:p>
        </p:txBody>
      </p:sp>
      <p:sp>
        <p:nvSpPr>
          <p:cNvPr id="143" name="Shape 143"/>
          <p:cNvSpPr txBox="1"/>
          <p:nvPr/>
        </p:nvSpPr>
        <p:spPr>
          <a:xfrm>
            <a:off x="38900" y="4887175"/>
            <a:ext cx="7338599" cy="217799"/>
          </a:xfrm>
          <a:prstGeom prst="rect">
            <a:avLst/>
          </a:prstGeom>
          <a:noFill/>
          <a:ln>
            <a:noFill/>
          </a:ln>
        </p:spPr>
        <p:txBody>
          <a:bodyPr anchorCtr="0" anchor="ctr" bIns="91425" lIns="91425" rIns="91425" tIns="91425">
            <a:noAutofit/>
          </a:bodyPr>
          <a:lstStyle/>
          <a:p>
            <a:pPr indent="0" lvl="0" marL="0" marR="0" rtl="0" algn="l">
              <a:lnSpc>
                <a:spcPct val="115000"/>
              </a:lnSpc>
              <a:spcBef>
                <a:spcPts val="0"/>
              </a:spcBef>
              <a:spcAft>
                <a:spcPts val="0"/>
              </a:spcAft>
              <a:buClr>
                <a:srgbClr val="000000"/>
              </a:buClr>
              <a:buSzPct val="25000"/>
              <a:buFont typeface="Arial"/>
              <a:buNone/>
            </a:pPr>
            <a:r>
              <a:rPr b="0" i="1" lang="en" sz="1000" u="none" cap="none" strike="noStrike">
                <a:solidFill>
                  <a:srgbClr val="000000"/>
                </a:solidFill>
                <a:latin typeface="Arial"/>
                <a:ea typeface="Arial"/>
                <a:cs typeface="Arial"/>
                <a:sym typeface="Arial"/>
              </a:rPr>
              <a:t>(Mackintosh, N. A. &amp; Herdman, H. F. P. 1940: Distribution of the pack-ice in the Southern Ocean. Discovery Rep. 19, 285–296.)</a:t>
            </a:r>
          </a:p>
        </p:txBody>
      </p:sp>
      <p:pic>
        <p:nvPicPr>
          <p:cNvPr id="144" name="Shape 144"/>
          <p:cNvPicPr preferRelativeResize="0"/>
          <p:nvPr/>
        </p:nvPicPr>
        <p:blipFill rotWithShape="1">
          <a:blip r:embed="rId3">
            <a:alphaModFix/>
          </a:blip>
          <a:srcRect b="0" l="0" r="0" t="0"/>
          <a:stretch/>
        </p:blipFill>
        <p:spPr>
          <a:xfrm>
            <a:off x="6139326" y="1371874"/>
            <a:ext cx="2692972" cy="3416399"/>
          </a:xfrm>
          <a:prstGeom prst="rect">
            <a:avLst/>
          </a:prstGeom>
          <a:noFill/>
          <a:ln cap="flat" cmpd="sng" w="9525">
            <a:solidFill>
              <a:srgbClr val="000000"/>
            </a:solidFill>
            <a:prstDash val="solid"/>
            <a:round/>
            <a:headEnd len="med" w="med" type="none"/>
            <a:tailEnd len="med" w="med" type="none"/>
          </a:ln>
        </p:spPr>
      </p:pic>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0" name="Shape 280"/>
        <p:cNvGrpSpPr/>
        <p:nvPr/>
      </p:nvGrpSpPr>
      <p:grpSpPr>
        <a:xfrm>
          <a:off x="0" y="0"/>
          <a:ext cx="0" cy="0"/>
          <a:chOff x="0" y="0"/>
          <a:chExt cx="0" cy="0"/>
        </a:xfrm>
      </p:grpSpPr>
      <p:pic>
        <p:nvPicPr>
          <p:cNvPr id="281" name="Shape 281"/>
          <p:cNvPicPr preferRelativeResize="0"/>
          <p:nvPr/>
        </p:nvPicPr>
        <p:blipFill rotWithShape="1">
          <a:blip r:embed="rId3">
            <a:alphaModFix/>
          </a:blip>
          <a:srcRect b="53016" l="0" r="0" t="0"/>
          <a:stretch/>
        </p:blipFill>
        <p:spPr>
          <a:xfrm>
            <a:off x="122800" y="983950"/>
            <a:ext cx="9021202" cy="3314774"/>
          </a:xfrm>
          <a:prstGeom prst="rect">
            <a:avLst/>
          </a:prstGeom>
          <a:noFill/>
          <a:ln>
            <a:noFill/>
          </a:ln>
        </p:spPr>
      </p:pic>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5" name="Shape 285"/>
        <p:cNvGrpSpPr/>
        <p:nvPr/>
      </p:nvGrpSpPr>
      <p:grpSpPr>
        <a:xfrm>
          <a:off x="0" y="0"/>
          <a:ext cx="0" cy="0"/>
          <a:chOff x="0" y="0"/>
          <a:chExt cx="0" cy="0"/>
        </a:xfrm>
      </p:grpSpPr>
      <p:pic>
        <p:nvPicPr>
          <p:cNvPr id="286" name="Shape 286"/>
          <p:cNvPicPr preferRelativeResize="0"/>
          <p:nvPr/>
        </p:nvPicPr>
        <p:blipFill rotWithShape="1">
          <a:blip r:embed="rId3">
            <a:alphaModFix/>
          </a:blip>
          <a:srcRect b="40094" l="0" r="0" t="0"/>
          <a:stretch/>
        </p:blipFill>
        <p:spPr>
          <a:xfrm>
            <a:off x="84375" y="759224"/>
            <a:ext cx="8975249" cy="4020697"/>
          </a:xfrm>
          <a:prstGeom prst="rect">
            <a:avLst/>
          </a:prstGeom>
          <a:noFill/>
          <a:ln>
            <a:noFill/>
          </a:ln>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0" name="Shape 290"/>
        <p:cNvGrpSpPr/>
        <p:nvPr/>
      </p:nvGrpSpPr>
      <p:grpSpPr>
        <a:xfrm>
          <a:off x="0" y="0"/>
          <a:ext cx="0" cy="0"/>
          <a:chOff x="0" y="0"/>
          <a:chExt cx="0" cy="0"/>
        </a:xfrm>
      </p:grpSpPr>
      <p:pic>
        <p:nvPicPr>
          <p:cNvPr id="291" name="Shape 291"/>
          <p:cNvPicPr preferRelativeResize="0"/>
          <p:nvPr/>
        </p:nvPicPr>
        <p:blipFill rotWithShape="1">
          <a:blip r:embed="rId3">
            <a:alphaModFix/>
          </a:blip>
          <a:srcRect b="54983" l="0" r="0" t="0"/>
          <a:stretch/>
        </p:blipFill>
        <p:spPr>
          <a:xfrm>
            <a:off x="42775" y="620224"/>
            <a:ext cx="8934448" cy="2897875"/>
          </a:xfrm>
          <a:prstGeom prst="rect">
            <a:avLst/>
          </a:prstGeom>
          <a:noFill/>
          <a:ln>
            <a:noFill/>
          </a:ln>
        </p:spPr>
      </p:pic>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5" name="Shape 295"/>
        <p:cNvGrpSpPr/>
        <p:nvPr/>
      </p:nvGrpSpPr>
      <p:grpSpPr>
        <a:xfrm>
          <a:off x="0" y="0"/>
          <a:ext cx="0" cy="0"/>
          <a:chOff x="0" y="0"/>
          <a:chExt cx="0" cy="0"/>
        </a:xfrm>
      </p:grpSpPr>
      <p:pic>
        <p:nvPicPr>
          <p:cNvPr id="296" name="Shape 296"/>
          <p:cNvPicPr preferRelativeResize="0"/>
          <p:nvPr/>
        </p:nvPicPr>
        <p:blipFill rotWithShape="1">
          <a:blip r:embed="rId3">
            <a:alphaModFix/>
          </a:blip>
          <a:srcRect b="53222" l="0" r="0" t="0"/>
          <a:stretch/>
        </p:blipFill>
        <p:spPr>
          <a:xfrm>
            <a:off x="78500" y="1090725"/>
            <a:ext cx="8986998" cy="2908574"/>
          </a:xfrm>
          <a:prstGeom prst="rect">
            <a:avLst/>
          </a:prstGeom>
          <a:noFill/>
          <a:ln>
            <a:noFill/>
          </a:ln>
        </p:spPr>
      </p:pic>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0" name="Shape 300"/>
        <p:cNvGrpSpPr/>
        <p:nvPr/>
      </p:nvGrpSpPr>
      <p:grpSpPr>
        <a:xfrm>
          <a:off x="0" y="0"/>
          <a:ext cx="0" cy="0"/>
          <a:chOff x="0" y="0"/>
          <a:chExt cx="0" cy="0"/>
        </a:xfrm>
      </p:grpSpPr>
      <p:pic>
        <p:nvPicPr>
          <p:cNvPr id="301" name="Shape 301"/>
          <p:cNvPicPr preferRelativeResize="0"/>
          <p:nvPr/>
        </p:nvPicPr>
        <p:blipFill rotWithShape="1">
          <a:blip r:embed="rId3">
            <a:alphaModFix/>
          </a:blip>
          <a:srcRect b="0" l="0" r="0" t="0"/>
          <a:stretch/>
        </p:blipFill>
        <p:spPr>
          <a:xfrm>
            <a:off x="52875" y="71400"/>
            <a:ext cx="10433999" cy="5000700"/>
          </a:xfrm>
          <a:prstGeom prst="rect">
            <a:avLst/>
          </a:prstGeom>
          <a:noFill/>
          <a:ln>
            <a:noFill/>
          </a:ln>
        </p:spPr>
      </p:pic>
      <p:pic>
        <p:nvPicPr>
          <p:cNvPr id="302" name="Shape 302"/>
          <p:cNvPicPr preferRelativeResize="0"/>
          <p:nvPr/>
        </p:nvPicPr>
        <p:blipFill rotWithShape="1">
          <a:blip r:embed="rId4">
            <a:alphaModFix/>
          </a:blip>
          <a:srcRect b="0" l="0" r="0" t="0"/>
          <a:stretch/>
        </p:blipFill>
        <p:spPr>
          <a:xfrm>
            <a:off x="7065650" y="2628400"/>
            <a:ext cx="2819400" cy="2170924"/>
          </a:xfrm>
          <a:prstGeom prst="rect">
            <a:avLst/>
          </a:prstGeom>
          <a:noFill/>
          <a:ln>
            <a:noFill/>
          </a:ln>
        </p:spPr>
      </p:pic>
      <p:cxnSp>
        <p:nvCxnSpPr>
          <p:cNvPr id="303" name="Shape 303"/>
          <p:cNvCxnSpPr/>
          <p:nvPr/>
        </p:nvCxnSpPr>
        <p:spPr>
          <a:xfrm>
            <a:off x="1654075" y="2741700"/>
            <a:ext cx="5332200" cy="1412400"/>
          </a:xfrm>
          <a:prstGeom prst="straightConnector1">
            <a:avLst/>
          </a:prstGeom>
          <a:noFill/>
          <a:ln cap="flat" cmpd="sng" w="28575">
            <a:solidFill>
              <a:srgbClr val="000000"/>
            </a:solidFill>
            <a:prstDash val="solid"/>
            <a:round/>
            <a:headEnd len="med" w="med" type="none"/>
            <a:tailEnd len="lg" w="lg" type="triangle"/>
          </a:ln>
        </p:spPr>
      </p:cxn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7" name="Shape 307"/>
        <p:cNvGrpSpPr/>
        <p:nvPr/>
      </p:nvGrpSpPr>
      <p:grpSpPr>
        <a:xfrm>
          <a:off x="0" y="0"/>
          <a:ext cx="0" cy="0"/>
          <a:chOff x="0" y="0"/>
          <a:chExt cx="0" cy="0"/>
        </a:xfrm>
      </p:grpSpPr>
      <p:sp>
        <p:nvSpPr>
          <p:cNvPr id="308" name="Shape 308"/>
          <p:cNvSpPr txBox="1"/>
          <p:nvPr>
            <p:ph type="title"/>
          </p:nvPr>
        </p:nvSpPr>
        <p:spPr>
          <a:xfrm>
            <a:off x="311700" y="264350"/>
            <a:ext cx="8520599" cy="1019699"/>
          </a:xfrm>
          <a:prstGeom prst="rect">
            <a:avLst/>
          </a:prstGeom>
          <a:solidFill>
            <a:srgbClr val="D9D9D9"/>
          </a:solid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Arial"/>
              <a:buNone/>
            </a:pPr>
            <a:r>
              <a:rPr b="0" i="0" lang="en" sz="2800" u="none" cap="none" strike="noStrike">
                <a:solidFill>
                  <a:schemeClr val="dk1"/>
                </a:solidFill>
                <a:latin typeface="Arial"/>
                <a:ea typeface="Arial"/>
                <a:cs typeface="Arial"/>
                <a:sym typeface="Arial"/>
              </a:rPr>
              <a:t>Differences with ASPeCt and ASSIST</a:t>
            </a:r>
          </a:p>
        </p:txBody>
      </p:sp>
      <p:sp>
        <p:nvSpPr>
          <p:cNvPr id="309" name="Shape 309"/>
          <p:cNvSpPr txBox="1"/>
          <p:nvPr>
            <p:ph idx="1" type="body"/>
          </p:nvPr>
        </p:nvSpPr>
        <p:spPr>
          <a:xfrm>
            <a:off x="268925" y="863550"/>
            <a:ext cx="8520599" cy="3852300"/>
          </a:xfrm>
          <a:prstGeom prst="rect">
            <a:avLst/>
          </a:prstGeom>
          <a:solidFill>
            <a:srgbClr val="D9D9D9"/>
          </a:solid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2"/>
              </a:buClr>
              <a:buSzPct val="25000"/>
              <a:buFont typeface="Arial"/>
              <a:buNone/>
            </a:pPr>
            <a:r>
              <a:rPr b="0" i="0" lang="en" sz="1800" u="none" cap="none" strike="noStrike">
                <a:solidFill>
                  <a:srgbClr val="000000"/>
                </a:solidFill>
                <a:latin typeface="Arial"/>
                <a:ea typeface="Arial"/>
                <a:cs typeface="Arial"/>
                <a:sym typeface="Arial"/>
              </a:rPr>
              <a:t>ASSIST:</a:t>
            </a:r>
          </a:p>
          <a:p>
            <a:pPr indent="-317500" lvl="0" marL="914400" marR="0" rtl="0" algn="l">
              <a:lnSpc>
                <a:spcPct val="100000"/>
              </a:lnSpc>
              <a:spcBef>
                <a:spcPts val="1600"/>
              </a:spcBef>
              <a:spcAft>
                <a:spcPts val="0"/>
              </a:spcAft>
              <a:buClr>
                <a:srgbClr val="000000"/>
              </a:buClr>
              <a:buSzPct val="100000"/>
              <a:buFont typeface="Arial"/>
              <a:buAutoNum type="alphaLcParenR"/>
            </a:pPr>
            <a:r>
              <a:rPr b="0" i="0" lang="en" sz="1400" u="none" cap="none" strike="noStrike">
                <a:solidFill>
                  <a:srgbClr val="000000"/>
                </a:solidFill>
                <a:latin typeface="Arial"/>
                <a:ea typeface="Arial"/>
                <a:cs typeface="Arial"/>
                <a:sym typeface="Arial"/>
              </a:rPr>
              <a:t>Additional fields in ASSIST to characterize ice conditions more typically found in the Arctic include: </a:t>
            </a:r>
          </a:p>
          <a:p>
            <a:pPr indent="-228600" lvl="1" marL="914400" marR="0" rtl="0" algn="l">
              <a:lnSpc>
                <a:spcPct val="100000"/>
              </a:lnSpc>
              <a:spcBef>
                <a:spcPts val="1600"/>
              </a:spcBef>
              <a:spcAft>
                <a:spcPts val="0"/>
              </a:spcAft>
              <a:buClr>
                <a:srgbClr val="000000"/>
              </a:buClr>
              <a:buSzPct val="25000"/>
              <a:buFont typeface="Arial"/>
              <a:buNone/>
            </a:pPr>
            <a:r>
              <a:rPr b="0" i="1" lang="en" sz="1400" u="none" cap="none" strike="noStrike">
                <a:solidFill>
                  <a:srgbClr val="000000"/>
                </a:solidFill>
                <a:latin typeface="Arial"/>
                <a:ea typeface="Arial"/>
                <a:cs typeface="Arial"/>
                <a:sym typeface="Arial"/>
              </a:rPr>
              <a:t>sediment and algae in ice</a:t>
            </a:r>
          </a:p>
          <a:p>
            <a:pPr indent="-228600" lvl="1" marL="914400" marR="0" rtl="0" algn="l">
              <a:lnSpc>
                <a:spcPct val="100000"/>
              </a:lnSpc>
              <a:spcBef>
                <a:spcPts val="1600"/>
              </a:spcBef>
              <a:spcAft>
                <a:spcPts val="0"/>
              </a:spcAft>
              <a:buClr>
                <a:srgbClr val="000000"/>
              </a:buClr>
              <a:buSzPct val="25000"/>
              <a:buFont typeface="Arial"/>
              <a:buNone/>
            </a:pPr>
            <a:r>
              <a:rPr b="0" i="1" lang="en" sz="1400" u="none" cap="none" strike="noStrike">
                <a:solidFill>
                  <a:srgbClr val="000000"/>
                </a:solidFill>
                <a:latin typeface="Arial"/>
                <a:ea typeface="Arial"/>
                <a:cs typeface="Arial"/>
                <a:sym typeface="Arial"/>
              </a:rPr>
              <a:t>fauna additional ice types</a:t>
            </a:r>
          </a:p>
          <a:p>
            <a:pPr indent="-228600" lvl="1" marL="914400" marR="0" rtl="0" algn="l">
              <a:lnSpc>
                <a:spcPct val="100000"/>
              </a:lnSpc>
              <a:spcBef>
                <a:spcPts val="1600"/>
              </a:spcBef>
              <a:spcAft>
                <a:spcPts val="0"/>
              </a:spcAft>
              <a:buClr>
                <a:srgbClr val="000000"/>
              </a:buClr>
              <a:buSzPct val="25000"/>
              <a:buFont typeface="Arial"/>
              <a:buNone/>
            </a:pPr>
            <a:r>
              <a:rPr b="0" i="1" lang="en" sz="1400" u="none" cap="none" strike="noStrike">
                <a:solidFill>
                  <a:srgbClr val="000000"/>
                </a:solidFill>
                <a:latin typeface="Arial"/>
                <a:ea typeface="Arial"/>
                <a:cs typeface="Arial"/>
                <a:sym typeface="Arial"/>
              </a:rPr>
              <a:t>meteorological fields</a:t>
            </a:r>
          </a:p>
          <a:p>
            <a:pPr indent="457200" lvl="0" marL="0" marR="0" rtl="0" algn="l">
              <a:lnSpc>
                <a:spcPct val="100000"/>
              </a:lnSpc>
              <a:spcBef>
                <a:spcPts val="1600"/>
              </a:spcBef>
              <a:spcAft>
                <a:spcPts val="0"/>
              </a:spcAft>
              <a:buClr>
                <a:schemeClr val="dk2"/>
              </a:buClr>
              <a:buSzPct val="25000"/>
              <a:buFont typeface="Arial"/>
              <a:buNone/>
            </a:pPr>
            <a:r>
              <a:rPr b="1" i="0" lang="en" sz="1400" u="none" cap="none" strike="noStrike">
                <a:solidFill>
                  <a:srgbClr val="000000"/>
                </a:solidFill>
                <a:latin typeface="Arial"/>
                <a:ea typeface="Arial"/>
                <a:cs typeface="Arial"/>
                <a:sym typeface="Arial"/>
              </a:rPr>
              <a:t>b) </a:t>
            </a:r>
            <a:r>
              <a:rPr b="0" i="0" lang="en" sz="1400" u="none" cap="none" strike="noStrike">
                <a:solidFill>
                  <a:srgbClr val="000000"/>
                </a:solidFill>
                <a:latin typeface="Arial"/>
                <a:ea typeface="Arial"/>
                <a:cs typeface="Arial"/>
                <a:sym typeface="Arial"/>
              </a:rPr>
              <a:t>ASSIST is SIGRID-3 compatible </a:t>
            </a:r>
          </a:p>
          <a:p>
            <a:pPr indent="0" lvl="0" marL="0" marR="0" rtl="0" algn="l">
              <a:lnSpc>
                <a:spcPct val="100000"/>
              </a:lnSpc>
              <a:spcBef>
                <a:spcPts val="1600"/>
              </a:spcBef>
              <a:spcAft>
                <a:spcPts val="0"/>
              </a:spcAft>
              <a:buClr>
                <a:schemeClr val="dk2"/>
              </a:buClr>
              <a:buSzPct val="25000"/>
              <a:buFont typeface="Arial"/>
              <a:buNone/>
            </a:pPr>
            <a:r>
              <a:rPr b="0" i="0" lang="en" sz="1800" u="none" cap="none" strike="noStrike">
                <a:solidFill>
                  <a:srgbClr val="000000"/>
                </a:solidFill>
                <a:latin typeface="Arial"/>
                <a:ea typeface="Arial"/>
                <a:cs typeface="Arial"/>
                <a:sym typeface="Arial"/>
              </a:rPr>
              <a:t>ASPeCt:</a:t>
            </a:r>
          </a:p>
          <a:p>
            <a:pPr indent="-317500" lvl="0" marL="914400" marR="0" rtl="0" algn="l">
              <a:lnSpc>
                <a:spcPct val="100000"/>
              </a:lnSpc>
              <a:spcBef>
                <a:spcPts val="1600"/>
              </a:spcBef>
              <a:spcAft>
                <a:spcPts val="0"/>
              </a:spcAft>
              <a:buClr>
                <a:srgbClr val="000000"/>
              </a:buClr>
              <a:buSzPct val="100000"/>
              <a:buFont typeface="Arial"/>
              <a:buAutoNum type="alphaLcParenR"/>
            </a:pPr>
            <a:r>
              <a:rPr b="0" i="0" lang="en" sz="1400" u="none" cap="none" strike="noStrike">
                <a:solidFill>
                  <a:srgbClr val="000000"/>
                </a:solidFill>
                <a:latin typeface="Arial"/>
                <a:ea typeface="Arial"/>
                <a:cs typeface="Arial"/>
                <a:sym typeface="Arial"/>
              </a:rPr>
              <a:t>Has a longer record, particularly in the Antarctic</a:t>
            </a:r>
          </a:p>
          <a:p>
            <a:pPr indent="-317500" lvl="0" marL="914400" marR="0" rtl="0" algn="l">
              <a:lnSpc>
                <a:spcPct val="100000"/>
              </a:lnSpc>
              <a:spcBef>
                <a:spcPts val="1600"/>
              </a:spcBef>
              <a:spcAft>
                <a:spcPts val="0"/>
              </a:spcAft>
              <a:buClr>
                <a:srgbClr val="000000"/>
              </a:buClr>
              <a:buSzPct val="100000"/>
              <a:buFont typeface="Arial"/>
              <a:buAutoNum type="alphaLcParenR"/>
            </a:pPr>
            <a:r>
              <a:rPr b="0" i="0" lang="en" sz="1400" u="none" cap="none" strike="noStrike">
                <a:solidFill>
                  <a:srgbClr val="000000"/>
                </a:solidFill>
                <a:latin typeface="Arial"/>
                <a:ea typeface="Arial"/>
                <a:cs typeface="Arial"/>
                <a:sym typeface="Arial"/>
              </a:rPr>
              <a:t>Includes large post-processing module to extract long-term or regional averages for level or ridged/deformed ice and ice volume in ridges etc etc.</a:t>
            </a:r>
          </a:p>
          <a:p>
            <a:pPr indent="0" lvl="0" marL="0" marR="0" rtl="0" algn="l">
              <a:lnSpc>
                <a:spcPct val="115000"/>
              </a:lnSpc>
              <a:spcBef>
                <a:spcPts val="1600"/>
              </a:spcBef>
              <a:spcAft>
                <a:spcPts val="0"/>
              </a:spcAft>
              <a:buClr>
                <a:schemeClr val="dk2"/>
              </a:buClr>
              <a:buSzPct val="25000"/>
              <a:buFont typeface="Arial"/>
              <a:buNone/>
            </a:pPr>
            <a:r>
              <a:rPr b="0" i="0" lang="en" sz="1800" u="none" cap="none" strike="noStrike">
                <a:solidFill>
                  <a:srgbClr val="000000"/>
                </a:solidFill>
                <a:latin typeface="Arial"/>
                <a:ea typeface="Arial"/>
                <a:cs typeface="Arial"/>
                <a:sym typeface="Arial"/>
              </a:rPr>
              <a:t>	</a:t>
            </a:r>
          </a:p>
          <a:p>
            <a:pPr indent="0" lvl="0" marL="0" marR="0" rtl="0" algn="l">
              <a:lnSpc>
                <a:spcPct val="115000"/>
              </a:lnSpc>
              <a:spcBef>
                <a:spcPts val="1600"/>
              </a:spcBef>
              <a:spcAft>
                <a:spcPts val="0"/>
              </a:spcAft>
              <a:buClr>
                <a:schemeClr val="dk2"/>
              </a:buClr>
              <a:buSzPct val="2500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3" name="Shape 313"/>
        <p:cNvGrpSpPr/>
        <p:nvPr/>
      </p:nvGrpSpPr>
      <p:grpSpPr>
        <a:xfrm>
          <a:off x="0" y="0"/>
          <a:ext cx="0" cy="0"/>
          <a:chOff x="0" y="0"/>
          <a:chExt cx="0" cy="0"/>
        </a:xfrm>
      </p:grpSpPr>
      <p:sp>
        <p:nvSpPr>
          <p:cNvPr id="314" name="Shape 314"/>
          <p:cNvSpPr txBox="1"/>
          <p:nvPr>
            <p:ph type="title"/>
          </p:nvPr>
        </p:nvSpPr>
        <p:spPr>
          <a:xfrm>
            <a:off x="311700" y="124225"/>
            <a:ext cx="8520599" cy="5726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 sz="2800" u="none" cap="none" strike="noStrike">
                <a:solidFill>
                  <a:schemeClr val="dk1"/>
                </a:solidFill>
                <a:latin typeface="Arial"/>
                <a:ea typeface="Arial"/>
                <a:cs typeface="Arial"/>
                <a:sym typeface="Arial"/>
              </a:rPr>
              <a:t>Automation to connect ship-based obs with Icecam</a:t>
            </a:r>
          </a:p>
        </p:txBody>
      </p:sp>
      <p:sp>
        <p:nvSpPr>
          <p:cNvPr id="315" name="Shape 315"/>
          <p:cNvSpPr txBox="1"/>
          <p:nvPr>
            <p:ph idx="1" type="body"/>
          </p:nvPr>
        </p:nvSpPr>
        <p:spPr>
          <a:xfrm>
            <a:off x="311700" y="863550"/>
            <a:ext cx="8520599" cy="3416400"/>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dk2"/>
              </a:buClr>
              <a:buSzPct val="25000"/>
              <a:buFont typeface="Arial"/>
              <a:buNone/>
            </a:pPr>
            <a:r>
              <a:t/>
            </a:r>
            <a:endParaRPr b="0" i="0" sz="1800" u="none" cap="none" strike="noStrike">
              <a:solidFill>
                <a:schemeClr val="dk2"/>
              </a:solidFill>
              <a:latin typeface="Arial"/>
              <a:ea typeface="Arial"/>
              <a:cs typeface="Arial"/>
              <a:sym typeface="Arial"/>
            </a:endParaRPr>
          </a:p>
        </p:txBody>
      </p:sp>
      <p:sp>
        <p:nvSpPr>
          <p:cNvPr id="316" name="Shape 316"/>
          <p:cNvSpPr txBox="1"/>
          <p:nvPr/>
        </p:nvSpPr>
        <p:spPr>
          <a:xfrm>
            <a:off x="0" y="4568875"/>
            <a:ext cx="9003900" cy="572699"/>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r>
              <a:rPr b="0" i="1" lang="en" sz="1000" u="none" cap="none" strike="noStrike">
                <a:solidFill>
                  <a:srgbClr val="000000"/>
                </a:solidFill>
                <a:latin typeface="Arial"/>
                <a:ea typeface="Arial"/>
                <a:cs typeface="Arial"/>
                <a:sym typeface="Arial"/>
              </a:rPr>
              <a:t>Haas, C. and Lieser, J. L. (2003):Sea ice conditions in the transpolar drift in August/September 2001 : observations during POLARSTERN cruise ARKTIS XVII/2 ,Berichte zur Polar- und Meeresforschung (Reports on Polar and Marine Research), Bremerhaven,Alfred Wegener Institute for Polar and Marine Research, 441 , 123 p.	.</a:t>
            </a:r>
          </a:p>
        </p:txBody>
      </p:sp>
      <p:pic>
        <p:nvPicPr>
          <p:cNvPr id="317" name="Shape 317"/>
          <p:cNvPicPr preferRelativeResize="0"/>
          <p:nvPr/>
        </p:nvPicPr>
        <p:blipFill rotWithShape="1">
          <a:blip r:embed="rId3">
            <a:alphaModFix/>
          </a:blip>
          <a:srcRect b="12110" l="0" r="0" t="0"/>
          <a:stretch/>
        </p:blipFill>
        <p:spPr>
          <a:xfrm>
            <a:off x="2545911" y="696924"/>
            <a:ext cx="3912075" cy="3854600"/>
          </a:xfrm>
          <a:prstGeom prst="rect">
            <a:avLst/>
          </a:prstGeom>
          <a:noFill/>
          <a:ln>
            <a:noFill/>
          </a:ln>
        </p:spPr>
      </p:pic>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1" name="Shape 321"/>
        <p:cNvGrpSpPr/>
        <p:nvPr/>
      </p:nvGrpSpPr>
      <p:grpSpPr>
        <a:xfrm>
          <a:off x="0" y="0"/>
          <a:ext cx="0" cy="0"/>
          <a:chOff x="0" y="0"/>
          <a:chExt cx="0" cy="0"/>
        </a:xfrm>
      </p:grpSpPr>
      <p:sp>
        <p:nvSpPr>
          <p:cNvPr id="322" name="Shape 322"/>
          <p:cNvSpPr txBox="1"/>
          <p:nvPr>
            <p:ph type="title"/>
          </p:nvPr>
        </p:nvSpPr>
        <p:spPr>
          <a:xfrm>
            <a:off x="311700" y="445025"/>
            <a:ext cx="8520599" cy="5726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 sz="2800" u="none" cap="none" strike="noStrike">
                <a:solidFill>
                  <a:schemeClr val="dk1"/>
                </a:solidFill>
                <a:latin typeface="Arial"/>
                <a:ea typeface="Arial"/>
                <a:cs typeface="Arial"/>
                <a:sym typeface="Arial"/>
              </a:rPr>
              <a:t>Questions and Discussion</a:t>
            </a:r>
          </a:p>
        </p:txBody>
      </p:sp>
      <p:sp>
        <p:nvSpPr>
          <p:cNvPr id="323" name="Shape 323"/>
          <p:cNvSpPr txBox="1"/>
          <p:nvPr>
            <p:ph idx="1" type="body"/>
          </p:nvPr>
        </p:nvSpPr>
        <p:spPr>
          <a:xfrm>
            <a:off x="311700" y="1152475"/>
            <a:ext cx="8520599" cy="3416400"/>
          </a:xfrm>
          <a:prstGeom prst="rect">
            <a:avLst/>
          </a:prstGeom>
          <a:noFill/>
          <a:ln>
            <a:noFill/>
          </a:ln>
        </p:spPr>
        <p:txBody>
          <a:bodyPr anchorCtr="0" anchor="t" bIns="91425" lIns="91425" rIns="91425" tIns="91425">
            <a:noAutofit/>
          </a:bodyPr>
          <a:lstStyle/>
          <a:p>
            <a:pPr indent="-228600" lvl="0" marL="457200" marR="0" rtl="0" algn="l">
              <a:lnSpc>
                <a:spcPct val="115000"/>
              </a:lnSpc>
              <a:spcBef>
                <a:spcPts val="0"/>
              </a:spcBef>
              <a:spcAft>
                <a:spcPts val="0"/>
              </a:spcAft>
              <a:buClr>
                <a:srgbClr val="000000"/>
              </a:buClr>
              <a:buSzPct val="100000"/>
              <a:buFont typeface="Arial"/>
              <a:buAutoNum type="arabicParenR"/>
            </a:pPr>
            <a:r>
              <a:rPr b="0" i="0" lang="en" sz="1800" u="none" cap="none" strike="noStrike">
                <a:solidFill>
                  <a:srgbClr val="000000"/>
                </a:solidFill>
                <a:latin typeface="Arial"/>
                <a:ea typeface="Arial"/>
                <a:cs typeface="Arial"/>
                <a:sym typeface="Arial"/>
              </a:rPr>
              <a:t>Preferred ship-based observation protocol?</a:t>
            </a:r>
          </a:p>
          <a:p>
            <a:pPr indent="-228600" lvl="0" marL="457200" marR="0" rtl="0" algn="l">
              <a:lnSpc>
                <a:spcPct val="115000"/>
              </a:lnSpc>
              <a:spcBef>
                <a:spcPts val="1600"/>
              </a:spcBef>
              <a:spcAft>
                <a:spcPts val="0"/>
              </a:spcAft>
              <a:buClr>
                <a:srgbClr val="000000"/>
              </a:buClr>
              <a:buSzPct val="100000"/>
              <a:buFont typeface="Arial"/>
              <a:buAutoNum type="arabicParenR"/>
            </a:pPr>
            <a:r>
              <a:rPr b="0" i="0" lang="en" sz="1800" u="none" cap="none" strike="noStrike">
                <a:solidFill>
                  <a:srgbClr val="000000"/>
                </a:solidFill>
                <a:latin typeface="Arial"/>
                <a:ea typeface="Arial"/>
                <a:cs typeface="Arial"/>
                <a:sym typeface="Arial"/>
              </a:rPr>
              <a:t>Similar input format but problematic to have several databases?</a:t>
            </a:r>
          </a:p>
          <a:p>
            <a:pPr indent="-228600" lvl="0" marL="457200" marR="0" rtl="0" algn="l">
              <a:lnSpc>
                <a:spcPct val="115000"/>
              </a:lnSpc>
              <a:spcBef>
                <a:spcPts val="1600"/>
              </a:spcBef>
              <a:spcAft>
                <a:spcPts val="0"/>
              </a:spcAft>
              <a:buClr>
                <a:srgbClr val="000000"/>
              </a:buClr>
              <a:buSzPct val="100000"/>
              <a:buFont typeface="Arial"/>
              <a:buAutoNum type="arabicParenR"/>
            </a:pPr>
            <a:r>
              <a:rPr b="0" i="0" lang="en" sz="1800" u="none" cap="none" strike="noStrike">
                <a:solidFill>
                  <a:srgbClr val="000000"/>
                </a:solidFill>
                <a:latin typeface="Arial"/>
                <a:ea typeface="Arial"/>
                <a:cs typeface="Arial"/>
                <a:sym typeface="Arial"/>
              </a:rPr>
              <a:t>Central location needed for all ship observations</a:t>
            </a:r>
          </a:p>
          <a:p>
            <a:pPr indent="-228600" lvl="0" marL="457200" marR="0" rtl="0" algn="l">
              <a:lnSpc>
                <a:spcPct val="115000"/>
              </a:lnSpc>
              <a:spcBef>
                <a:spcPts val="1600"/>
              </a:spcBef>
              <a:spcAft>
                <a:spcPts val="0"/>
              </a:spcAft>
              <a:buClr>
                <a:srgbClr val="000000"/>
              </a:buClr>
              <a:buSzPct val="100000"/>
              <a:buFont typeface="Arial"/>
              <a:buAutoNum type="arabicParenR"/>
            </a:pPr>
            <a:r>
              <a:rPr b="0" i="0" lang="en" sz="1800" u="none" cap="none" strike="noStrike">
                <a:solidFill>
                  <a:srgbClr val="000000"/>
                </a:solidFill>
                <a:latin typeface="Arial"/>
                <a:ea typeface="Arial"/>
                <a:cs typeface="Arial"/>
                <a:sym typeface="Arial"/>
              </a:rPr>
              <a:t>Need to get ship-based obs from all ships including logistic vessels (base resupply), tourist, research...etc.</a:t>
            </a:r>
          </a:p>
          <a:p>
            <a:pPr indent="0" lvl="0" marL="0" marR="0" rtl="0" algn="l">
              <a:lnSpc>
                <a:spcPct val="115000"/>
              </a:lnSpc>
              <a:spcBef>
                <a:spcPts val="1600"/>
              </a:spcBef>
              <a:spcAft>
                <a:spcPts val="0"/>
              </a:spcAft>
              <a:buClr>
                <a:schemeClr val="dk2"/>
              </a:buClr>
              <a:buSzPct val="2500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sp>
        <p:nvSpPr>
          <p:cNvPr id="149" name="Shape 149"/>
          <p:cNvSpPr txBox="1"/>
          <p:nvPr>
            <p:ph type="title"/>
          </p:nvPr>
        </p:nvSpPr>
        <p:spPr>
          <a:xfrm>
            <a:off x="311700" y="445025"/>
            <a:ext cx="8520599" cy="5726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1" i="0" lang="en" sz="2800" u="none" cap="none" strike="noStrike">
                <a:solidFill>
                  <a:schemeClr val="dk1"/>
                </a:solidFill>
                <a:latin typeface="Arial"/>
                <a:ea typeface="Arial"/>
                <a:cs typeface="Arial"/>
                <a:sym typeface="Arial"/>
              </a:rPr>
              <a:t>Historical Ice Extent Data</a:t>
            </a:r>
          </a:p>
        </p:txBody>
      </p:sp>
      <p:sp>
        <p:nvSpPr>
          <p:cNvPr id="150" name="Shape 150"/>
          <p:cNvSpPr txBox="1"/>
          <p:nvPr>
            <p:ph idx="1" type="body"/>
          </p:nvPr>
        </p:nvSpPr>
        <p:spPr>
          <a:xfrm>
            <a:off x="311700" y="1152475"/>
            <a:ext cx="8520599" cy="34164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2"/>
              </a:buClr>
              <a:buSzPct val="25000"/>
              <a:buFont typeface="Arial"/>
              <a:buNone/>
            </a:pPr>
            <a:r>
              <a:rPr b="0" i="0" lang="en" sz="1800" u="none" cap="none" strike="noStrike">
                <a:solidFill>
                  <a:schemeClr val="dk2"/>
                </a:solidFill>
                <a:latin typeface="Arial"/>
                <a:ea typeface="Arial"/>
                <a:cs typeface="Arial"/>
                <a:sym typeface="Arial"/>
              </a:rPr>
              <a:t>Winter (March - Oct)</a:t>
            </a:r>
          </a:p>
          <a:p>
            <a:pPr indent="0" lvl="0" marL="0" marR="0" rtl="0" algn="l">
              <a:lnSpc>
                <a:spcPct val="115000"/>
              </a:lnSpc>
              <a:spcBef>
                <a:spcPts val="0"/>
              </a:spcBef>
              <a:spcAft>
                <a:spcPts val="0"/>
              </a:spcAft>
              <a:buClr>
                <a:schemeClr val="dk2"/>
              </a:buClr>
              <a:buSzPct val="25000"/>
              <a:buFont typeface="Arial"/>
              <a:buNone/>
            </a:pPr>
            <a:r>
              <a:t/>
            </a:r>
            <a:endParaRPr b="0" i="0" sz="1800" u="none" cap="none" strike="noStrike">
              <a:solidFill>
                <a:schemeClr val="dk2"/>
              </a:solidFill>
              <a:latin typeface="Arial"/>
              <a:ea typeface="Arial"/>
              <a:cs typeface="Arial"/>
              <a:sym typeface="Arial"/>
            </a:endParaRPr>
          </a:p>
        </p:txBody>
      </p:sp>
      <p:pic>
        <p:nvPicPr>
          <p:cNvPr id="151" name="Shape 151"/>
          <p:cNvPicPr preferRelativeResize="0"/>
          <p:nvPr/>
        </p:nvPicPr>
        <p:blipFill rotWithShape="1">
          <a:blip r:embed="rId3">
            <a:alphaModFix/>
          </a:blip>
          <a:srcRect b="0" l="5218" r="5725" t="6855"/>
          <a:stretch/>
        </p:blipFill>
        <p:spPr>
          <a:xfrm>
            <a:off x="435799" y="1124875"/>
            <a:ext cx="4115275" cy="3471598"/>
          </a:xfrm>
          <a:prstGeom prst="rect">
            <a:avLst/>
          </a:prstGeom>
          <a:noFill/>
          <a:ln>
            <a:noFill/>
          </a:ln>
        </p:spPr>
      </p:pic>
      <p:pic>
        <p:nvPicPr>
          <p:cNvPr id="152" name="Shape 152"/>
          <p:cNvPicPr preferRelativeResize="0"/>
          <p:nvPr/>
        </p:nvPicPr>
        <p:blipFill rotWithShape="1">
          <a:blip r:embed="rId4">
            <a:alphaModFix/>
          </a:blip>
          <a:srcRect b="0" l="0" r="0" t="0"/>
          <a:stretch/>
        </p:blipFill>
        <p:spPr>
          <a:xfrm>
            <a:off x="6268398" y="106048"/>
            <a:ext cx="2563898" cy="4648823"/>
          </a:xfrm>
          <a:prstGeom prst="rect">
            <a:avLst/>
          </a:prstGeom>
          <a:noFill/>
          <a:ln>
            <a:noFill/>
          </a:ln>
        </p:spPr>
      </p:pic>
      <p:sp>
        <p:nvSpPr>
          <p:cNvPr id="153" name="Shape 153"/>
          <p:cNvSpPr txBox="1"/>
          <p:nvPr/>
        </p:nvSpPr>
        <p:spPr>
          <a:xfrm>
            <a:off x="4945400" y="731525"/>
            <a:ext cx="1323000" cy="5136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r>
              <a:rPr b="0" i="0" lang="en" sz="1400" u="none" cap="none" strike="noStrike">
                <a:solidFill>
                  <a:srgbClr val="000000"/>
                </a:solidFill>
                <a:latin typeface="Arial"/>
                <a:ea typeface="Arial"/>
                <a:cs typeface="Arial"/>
                <a:sym typeface="Arial"/>
              </a:rPr>
              <a:t>Winter (March - Oct)</a:t>
            </a:r>
          </a:p>
        </p:txBody>
      </p:sp>
      <p:sp>
        <p:nvSpPr>
          <p:cNvPr id="154" name="Shape 154"/>
          <p:cNvSpPr txBox="1"/>
          <p:nvPr/>
        </p:nvSpPr>
        <p:spPr>
          <a:xfrm>
            <a:off x="4999875" y="2977325"/>
            <a:ext cx="1323000" cy="5136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r>
              <a:rPr b="0" i="0" lang="en" sz="1400" u="none" cap="none" strike="noStrike">
                <a:solidFill>
                  <a:srgbClr val="000000"/>
                </a:solidFill>
                <a:latin typeface="Arial"/>
                <a:ea typeface="Arial"/>
                <a:cs typeface="Arial"/>
                <a:sym typeface="Arial"/>
              </a:rPr>
              <a:t>Summer (Nov - Dec)</a:t>
            </a:r>
          </a:p>
        </p:txBody>
      </p:sp>
      <p:sp>
        <p:nvSpPr>
          <p:cNvPr id="155" name="Shape 155"/>
          <p:cNvSpPr txBox="1"/>
          <p:nvPr/>
        </p:nvSpPr>
        <p:spPr>
          <a:xfrm>
            <a:off x="98850" y="4754875"/>
            <a:ext cx="8946300" cy="3702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r>
              <a:rPr b="0" i="0" lang="en" sz="1000" u="none" cap="none" strike="noStrike">
                <a:solidFill>
                  <a:srgbClr val="000000"/>
                </a:solidFill>
                <a:latin typeface="Arial"/>
                <a:ea typeface="Arial"/>
                <a:cs typeface="Arial"/>
                <a:sym typeface="Arial"/>
              </a:rPr>
              <a:t>Ackley, S., Wadhams, P., Comiso, J. C. and Worby, A. P. (2003), Decadal decrease of Antarctic sea ice extent inferred from whaling records revisited on the basis of historical and modern sea ice records. Polar Research, 22: 19–25. doi: 10.1111/j.1751-8369.2003.tb00091.x</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sp>
        <p:nvSpPr>
          <p:cNvPr id="160" name="Shape 160"/>
          <p:cNvSpPr/>
          <p:nvPr/>
        </p:nvSpPr>
        <p:spPr>
          <a:xfrm>
            <a:off x="577650" y="1820150"/>
            <a:ext cx="3005100" cy="3188100"/>
          </a:xfrm>
          <a:prstGeom prst="ellipse">
            <a:avLst/>
          </a:prstGeom>
          <a:noFill/>
          <a:ln cap="flat" cmpd="sng" w="2857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1" name="Shape 161"/>
          <p:cNvSpPr txBox="1"/>
          <p:nvPr>
            <p:ph type="title"/>
          </p:nvPr>
        </p:nvSpPr>
        <p:spPr>
          <a:xfrm>
            <a:off x="311700" y="227125"/>
            <a:ext cx="8520599" cy="572699"/>
          </a:xfrm>
          <a:prstGeom prst="rect">
            <a:avLst/>
          </a:prstGeom>
          <a:solidFill>
            <a:srgbClr val="D9D9D9"/>
          </a:solid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1" i="0" lang="en" sz="2800" u="none" cap="none" strike="noStrike">
                <a:solidFill>
                  <a:schemeClr val="dk1"/>
                </a:solidFill>
                <a:latin typeface="Arial"/>
                <a:ea typeface="Arial"/>
                <a:cs typeface="Arial"/>
                <a:sym typeface="Arial"/>
              </a:rPr>
              <a:t>Importance of ship-based sea ice observations</a:t>
            </a:r>
          </a:p>
        </p:txBody>
      </p:sp>
      <p:sp>
        <p:nvSpPr>
          <p:cNvPr id="162" name="Shape 162"/>
          <p:cNvSpPr txBox="1"/>
          <p:nvPr>
            <p:ph idx="1" type="body"/>
          </p:nvPr>
        </p:nvSpPr>
        <p:spPr>
          <a:xfrm>
            <a:off x="311700" y="930945"/>
            <a:ext cx="8233499" cy="889200"/>
          </a:xfrm>
          <a:prstGeom prst="rect">
            <a:avLst/>
          </a:prstGeom>
          <a:solidFill>
            <a:srgbClr val="D9D9D9"/>
          </a:solidFill>
          <a:ln>
            <a:noFill/>
          </a:ln>
        </p:spPr>
        <p:txBody>
          <a:bodyPr anchorCtr="0" anchor="t" bIns="91425" lIns="91425" rIns="91425" tIns="91425">
            <a:noAutofit/>
          </a:bodyPr>
          <a:lstStyle/>
          <a:p>
            <a:pPr indent="-368300" lvl="0" marL="457200" marR="0" rtl="0" algn="l">
              <a:lnSpc>
                <a:spcPct val="115000"/>
              </a:lnSpc>
              <a:spcBef>
                <a:spcPts val="0"/>
              </a:spcBef>
              <a:spcAft>
                <a:spcPts val="0"/>
              </a:spcAft>
              <a:buClr>
                <a:srgbClr val="000000"/>
              </a:buClr>
              <a:buSzPct val="25000"/>
              <a:buFont typeface="Arial"/>
              <a:buNone/>
            </a:pPr>
            <a:r>
              <a:rPr b="0" i="0" lang="en" sz="2100" u="none" cap="none" strike="noStrike">
                <a:solidFill>
                  <a:srgbClr val="000000"/>
                </a:solidFill>
                <a:latin typeface="Arial"/>
                <a:ea typeface="Arial"/>
                <a:cs typeface="Arial"/>
                <a:sym typeface="Arial"/>
              </a:rPr>
              <a:t>Historical records indicate extent and edge location but no sea ice thickness information is available</a:t>
            </a:r>
          </a:p>
          <a:p>
            <a:pPr indent="0" lvl="0" marL="0" marR="0" rtl="0" algn="l">
              <a:lnSpc>
                <a:spcPct val="115000"/>
              </a:lnSpc>
              <a:spcBef>
                <a:spcPts val="1600"/>
              </a:spcBef>
              <a:spcAft>
                <a:spcPts val="0"/>
              </a:spcAft>
              <a:buClr>
                <a:schemeClr val="dk2"/>
              </a:buClr>
              <a:buSzPct val="25000"/>
              <a:buFont typeface="Arial"/>
              <a:buNone/>
            </a:pPr>
            <a:r>
              <a:t/>
            </a:r>
            <a:endParaRPr b="0" i="0" sz="21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ct val="25000"/>
              <a:buFont typeface="Arial"/>
              <a:buNone/>
            </a:pPr>
            <a:r>
              <a:rPr b="0" i="0" lang="en" sz="1800" u="none" cap="none" strike="noStrike">
                <a:solidFill>
                  <a:schemeClr val="dk2"/>
                </a:solidFill>
                <a:latin typeface="Arial"/>
                <a:ea typeface="Arial"/>
                <a:cs typeface="Arial"/>
                <a:sym typeface="Arial"/>
              </a:rPr>
              <a:t> </a:t>
            </a:r>
          </a:p>
        </p:txBody>
      </p:sp>
      <p:grpSp>
        <p:nvGrpSpPr>
          <p:cNvPr id="163" name="Shape 163"/>
          <p:cNvGrpSpPr/>
          <p:nvPr/>
        </p:nvGrpSpPr>
        <p:grpSpPr>
          <a:xfrm>
            <a:off x="770471" y="2039325"/>
            <a:ext cx="2547372" cy="2158906"/>
            <a:chOff x="2316254" y="1891355"/>
            <a:chExt cx="1818512" cy="1455376"/>
          </a:xfrm>
        </p:grpSpPr>
        <p:sp>
          <p:nvSpPr>
            <p:cNvPr id="164" name="Shape 164"/>
            <p:cNvSpPr txBox="1"/>
            <p:nvPr/>
          </p:nvSpPr>
          <p:spPr>
            <a:xfrm>
              <a:off x="2839797" y="1891355"/>
              <a:ext cx="771899" cy="545699"/>
            </a:xfrm>
            <a:prstGeom prst="rect">
              <a:avLst/>
            </a:prstGeom>
            <a:solidFill>
              <a:srgbClr val="D9D9D9"/>
            </a:solid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r>
                <a:rPr b="0" i="0" lang="en" sz="1400" u="none" cap="none" strike="noStrike">
                  <a:solidFill>
                    <a:srgbClr val="000000"/>
                  </a:solidFill>
                  <a:latin typeface="Arial"/>
                  <a:ea typeface="Arial"/>
                  <a:cs typeface="Arial"/>
                  <a:sym typeface="Arial"/>
                </a:rPr>
                <a:t>Sea Ice </a:t>
              </a:r>
            </a:p>
            <a:p>
              <a:pPr indent="0" lvl="0" marL="0" marR="0" rtl="0" algn="l">
                <a:lnSpc>
                  <a:spcPct val="100000"/>
                </a:lnSpc>
                <a:spcBef>
                  <a:spcPts val="0"/>
                </a:spcBef>
                <a:spcAft>
                  <a:spcPts val="0"/>
                </a:spcAft>
                <a:buClr>
                  <a:srgbClr val="000000"/>
                </a:buClr>
                <a:buSzPct val="25000"/>
                <a:buFont typeface="Arial"/>
                <a:buNone/>
              </a:pPr>
              <a:r>
                <a:rPr b="0" i="0" lang="en" sz="1400" u="none" cap="none" strike="noStrike">
                  <a:solidFill>
                    <a:srgbClr val="000000"/>
                  </a:solidFill>
                  <a:latin typeface="Arial"/>
                  <a:ea typeface="Arial"/>
                  <a:cs typeface="Arial"/>
                  <a:sym typeface="Arial"/>
                </a:rPr>
                <a:t>Extent and Thickness</a:t>
              </a:r>
            </a:p>
          </p:txBody>
        </p:sp>
        <p:sp>
          <p:nvSpPr>
            <p:cNvPr id="165" name="Shape 165"/>
            <p:cNvSpPr txBox="1"/>
            <p:nvPr/>
          </p:nvSpPr>
          <p:spPr>
            <a:xfrm rot="-5113">
              <a:off x="3529348" y="2917582"/>
              <a:ext cx="605100" cy="428699"/>
            </a:xfrm>
            <a:prstGeom prst="rect">
              <a:avLst/>
            </a:prstGeom>
            <a:solidFill>
              <a:srgbClr val="D9D9D9"/>
            </a:solid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r>
                <a:rPr b="0" i="0" lang="en" sz="1400" u="none" cap="none" strike="noStrike">
                  <a:solidFill>
                    <a:srgbClr val="000000"/>
                  </a:solidFill>
                  <a:latin typeface="Arial"/>
                  <a:ea typeface="Arial"/>
                  <a:cs typeface="Arial"/>
                  <a:sym typeface="Arial"/>
                </a:rPr>
                <a:t>Sea Ice</a:t>
              </a:r>
            </a:p>
            <a:p>
              <a:pPr indent="0" lvl="0" marL="0" marR="0" rtl="0" algn="l">
                <a:lnSpc>
                  <a:spcPct val="100000"/>
                </a:lnSpc>
                <a:spcBef>
                  <a:spcPts val="0"/>
                </a:spcBef>
                <a:spcAft>
                  <a:spcPts val="0"/>
                </a:spcAft>
                <a:buClr>
                  <a:srgbClr val="000000"/>
                </a:buClr>
                <a:buSzPct val="25000"/>
                <a:buFont typeface="Arial"/>
                <a:buNone/>
              </a:pPr>
              <a:r>
                <a:rPr b="0" i="0" lang="en" sz="1400" u="none" cap="none" strike="noStrike">
                  <a:solidFill>
                    <a:srgbClr val="000000"/>
                  </a:solidFill>
                  <a:latin typeface="Arial"/>
                  <a:ea typeface="Arial"/>
                  <a:cs typeface="Arial"/>
                  <a:sym typeface="Arial"/>
                </a:rPr>
                <a:t> Volume</a:t>
              </a:r>
            </a:p>
          </p:txBody>
        </p:sp>
        <p:sp>
          <p:nvSpPr>
            <p:cNvPr id="166" name="Shape 166"/>
            <p:cNvSpPr txBox="1"/>
            <p:nvPr/>
          </p:nvSpPr>
          <p:spPr>
            <a:xfrm rot="9883">
              <a:off x="2316789" y="2878079"/>
              <a:ext cx="730503" cy="373499"/>
            </a:xfrm>
            <a:prstGeom prst="rect">
              <a:avLst/>
            </a:prstGeom>
            <a:solidFill>
              <a:srgbClr val="D9D9D9"/>
            </a:solid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r>
                <a:rPr b="0" i="0" lang="en" sz="1400" u="none" cap="none" strike="noStrike">
                  <a:solidFill>
                    <a:srgbClr val="000000"/>
                  </a:solidFill>
                  <a:latin typeface="Arial"/>
                  <a:ea typeface="Arial"/>
                  <a:cs typeface="Arial"/>
                  <a:sym typeface="Arial"/>
                </a:rPr>
                <a:t>Sea Ice </a:t>
              </a:r>
            </a:p>
            <a:p>
              <a:pPr indent="0" lvl="0" marL="0" marR="0" rtl="0" algn="l">
                <a:lnSpc>
                  <a:spcPct val="100000"/>
                </a:lnSpc>
                <a:spcBef>
                  <a:spcPts val="0"/>
                </a:spcBef>
                <a:spcAft>
                  <a:spcPts val="0"/>
                </a:spcAft>
                <a:buClr>
                  <a:srgbClr val="000000"/>
                </a:buClr>
                <a:buSzPct val="25000"/>
                <a:buFont typeface="Arial"/>
                <a:buNone/>
              </a:pPr>
              <a:r>
                <a:rPr b="0" i="0" lang="en" sz="1400" u="none" cap="none" strike="noStrike">
                  <a:solidFill>
                    <a:srgbClr val="000000"/>
                  </a:solidFill>
                  <a:latin typeface="Arial"/>
                  <a:ea typeface="Arial"/>
                  <a:cs typeface="Arial"/>
                  <a:sym typeface="Arial"/>
                </a:rPr>
                <a:t>Forecasts</a:t>
              </a:r>
            </a:p>
          </p:txBody>
        </p:sp>
      </p:grpSp>
      <p:pic>
        <p:nvPicPr>
          <p:cNvPr id="167" name="Shape 167"/>
          <p:cNvPicPr preferRelativeResize="0"/>
          <p:nvPr/>
        </p:nvPicPr>
        <p:blipFill rotWithShape="1">
          <a:blip r:embed="rId3">
            <a:alphaModFix/>
          </a:blip>
          <a:srcRect b="0" l="0" r="0" t="0"/>
          <a:stretch/>
        </p:blipFill>
        <p:spPr>
          <a:xfrm>
            <a:off x="5938146" y="1416137"/>
            <a:ext cx="2775677" cy="3700901"/>
          </a:xfrm>
          <a:prstGeom prst="rect">
            <a:avLst/>
          </a:prstGeom>
          <a:noFill/>
          <a:ln>
            <a:noFill/>
          </a:ln>
        </p:spPr>
      </p:pic>
      <p:sp>
        <p:nvSpPr>
          <p:cNvPr id="168" name="Shape 168"/>
          <p:cNvSpPr/>
          <p:nvPr/>
        </p:nvSpPr>
        <p:spPr>
          <a:xfrm rot="-3156883">
            <a:off x="1052875" y="3084086"/>
            <a:ext cx="560301" cy="213129"/>
          </a:xfrm>
          <a:prstGeom prst="rightArrow">
            <a:avLst>
              <a:gd fmla="val 50000" name="adj1"/>
              <a:gd fmla="val 50000" name="adj2"/>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9" name="Shape 169"/>
          <p:cNvSpPr txBox="1"/>
          <p:nvPr/>
        </p:nvSpPr>
        <p:spPr>
          <a:xfrm rot="-5400000">
            <a:off x="4728099" y="3194849"/>
            <a:ext cx="2054400" cy="2643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r>
              <a:rPr b="0" i="0" lang="en" sz="1400" u="none" cap="none" strike="noStrike">
                <a:solidFill>
                  <a:srgbClr val="000000"/>
                </a:solidFill>
                <a:latin typeface="Arial"/>
                <a:ea typeface="Arial"/>
                <a:cs typeface="Arial"/>
                <a:sym typeface="Arial"/>
              </a:rPr>
              <a:t>Standardized Ship Obs</a:t>
            </a:r>
          </a:p>
        </p:txBody>
      </p:sp>
      <p:sp>
        <p:nvSpPr>
          <p:cNvPr id="170" name="Shape 170"/>
          <p:cNvSpPr/>
          <p:nvPr/>
        </p:nvSpPr>
        <p:spPr>
          <a:xfrm>
            <a:off x="4359350" y="3286850"/>
            <a:ext cx="1155599" cy="264300"/>
          </a:xfrm>
          <a:prstGeom prst="rightArrow">
            <a:avLst>
              <a:gd fmla="val 50000" name="adj1"/>
              <a:gd fmla="val 50000" name="adj2"/>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1" name="Shape 171"/>
          <p:cNvSpPr/>
          <p:nvPr/>
        </p:nvSpPr>
        <p:spPr>
          <a:xfrm rot="3508688">
            <a:off x="2324278" y="3098395"/>
            <a:ext cx="617990" cy="213007"/>
          </a:xfrm>
          <a:prstGeom prst="rightArrow">
            <a:avLst>
              <a:gd fmla="val 50000" name="adj1"/>
              <a:gd fmla="val 50000" name="adj2"/>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2" name="Shape 172"/>
          <p:cNvSpPr/>
          <p:nvPr/>
        </p:nvSpPr>
        <p:spPr>
          <a:xfrm rot="10800000">
            <a:off x="1729374" y="3759400"/>
            <a:ext cx="740400" cy="213299"/>
          </a:xfrm>
          <a:prstGeom prst="rightArrow">
            <a:avLst>
              <a:gd fmla="val 50000" name="adj1"/>
              <a:gd fmla="val 50000" name="adj2"/>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txBox="1"/>
          <p:nvPr>
            <p:ph type="title"/>
          </p:nvPr>
        </p:nvSpPr>
        <p:spPr>
          <a:xfrm>
            <a:off x="354975" y="86375"/>
            <a:ext cx="8416799" cy="572699"/>
          </a:xfrm>
          <a:prstGeom prst="rect">
            <a:avLst/>
          </a:prstGeom>
          <a:solidFill>
            <a:srgbClr val="D9D9D9"/>
          </a:solid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Arial"/>
              <a:buNone/>
            </a:pPr>
            <a:r>
              <a:rPr b="1" i="0" lang="en" sz="2600" u="none" cap="none" strike="noStrike">
                <a:solidFill>
                  <a:schemeClr val="dk1"/>
                </a:solidFill>
                <a:latin typeface="Arial"/>
                <a:ea typeface="Arial"/>
                <a:cs typeface="Arial"/>
                <a:sym typeface="Arial"/>
              </a:rPr>
              <a:t>Antarctic Sea Ice Processes and Climate (ASPeCt)</a:t>
            </a:r>
          </a:p>
        </p:txBody>
      </p:sp>
      <p:sp>
        <p:nvSpPr>
          <p:cNvPr id="178" name="Shape 178"/>
          <p:cNvSpPr txBox="1"/>
          <p:nvPr/>
        </p:nvSpPr>
        <p:spPr>
          <a:xfrm>
            <a:off x="354975" y="740175"/>
            <a:ext cx="8520599" cy="3753899"/>
          </a:xfrm>
          <a:prstGeom prst="rect">
            <a:avLst/>
          </a:prstGeom>
          <a:solidFill>
            <a:srgbClr val="D9D9D9"/>
          </a:solid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r>
              <a:rPr b="0" i="1" lang="en" sz="1400" u="none" cap="none" strike="noStrike">
                <a:solidFill>
                  <a:srgbClr val="000000"/>
                </a:solidFill>
                <a:latin typeface="Arial"/>
                <a:ea typeface="Arial"/>
                <a:cs typeface="Arial"/>
                <a:sym typeface="Arial"/>
              </a:rPr>
              <a:t>The overall aim of ASPeCt is to understand and model the role of Antarctic sea ice in the coupled atmosphere-ice-ocean system by providing a collection of sea ice data recorded from systematic ship-based observations</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ct val="100000"/>
              <a:buFont typeface="Arial"/>
              <a:buChar char="●"/>
            </a:pPr>
            <a:r>
              <a:rPr b="0" i="0" lang="en" sz="1400" u="none" cap="none" strike="noStrike">
                <a:solidFill>
                  <a:srgbClr val="000000"/>
                </a:solidFill>
                <a:latin typeface="Arial"/>
                <a:ea typeface="Arial"/>
                <a:cs typeface="Arial"/>
                <a:sym typeface="Arial"/>
              </a:rPr>
              <a:t>Designed specifically for Antarctic sea ice conditions</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ct val="100000"/>
              <a:buFont typeface="Arial"/>
              <a:buChar char="●"/>
            </a:pPr>
            <a:r>
              <a:rPr b="0" i="0" lang="en" sz="1400" u="none" cap="none" strike="noStrike">
                <a:solidFill>
                  <a:srgbClr val="000000"/>
                </a:solidFill>
                <a:latin typeface="Arial"/>
                <a:ea typeface="Arial"/>
                <a:cs typeface="Arial"/>
                <a:sym typeface="Arial"/>
              </a:rPr>
              <a:t>Established protocol to be followed when conducting ship-based observations</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ct val="100000"/>
              <a:buFont typeface="Arial"/>
              <a:buChar char="●"/>
            </a:pPr>
            <a:r>
              <a:rPr b="0" i="0" lang="en" sz="1400" u="none" cap="none" strike="noStrike">
                <a:solidFill>
                  <a:srgbClr val="000000"/>
                </a:solidFill>
                <a:latin typeface="Arial"/>
                <a:ea typeface="Arial"/>
                <a:cs typeface="Arial"/>
                <a:sym typeface="Arial"/>
              </a:rPr>
              <a:t>Compatible with Windows, Mac OSX, and Linux</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ct val="100000"/>
              <a:buFont typeface="Arial"/>
              <a:buChar char="●"/>
            </a:pPr>
            <a:r>
              <a:rPr b="0" i="0" lang="en" sz="1400" u="none" cap="none" strike="noStrike">
                <a:solidFill>
                  <a:srgbClr val="000000"/>
                </a:solidFill>
                <a:latin typeface="Arial"/>
                <a:ea typeface="Arial"/>
                <a:cs typeface="Arial"/>
                <a:sym typeface="Arial"/>
              </a:rPr>
              <a:t>Overview and training documents accessed at: </a:t>
            </a:r>
            <a:r>
              <a:rPr b="0" i="0" lang="en" sz="1400" u="sng" cap="none" strike="noStrike">
                <a:solidFill>
                  <a:schemeClr val="hlink"/>
                </a:solidFill>
                <a:latin typeface="Arial"/>
                <a:ea typeface="Arial"/>
                <a:cs typeface="Arial"/>
                <a:sym typeface="Arial"/>
                <a:hlinkClick r:id="rId3"/>
              </a:rPr>
              <a:t>http://aspect.antarctica.gov.au/</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ct val="100000"/>
              <a:buFont typeface="Arial"/>
              <a:buChar char="●"/>
            </a:pPr>
            <a:r>
              <a:rPr b="0" i="0" lang="en" sz="1400" u="none" cap="none" strike="noStrike">
                <a:solidFill>
                  <a:srgbClr val="000000"/>
                </a:solidFill>
                <a:latin typeface="Arial"/>
                <a:ea typeface="Arial"/>
                <a:cs typeface="Arial"/>
                <a:sym typeface="Arial"/>
              </a:rPr>
              <a:t>Version 3 can be downloaded at: </a:t>
            </a:r>
            <a:r>
              <a:rPr b="0" i="0" lang="en" sz="1400" u="sng" cap="none" strike="noStrike">
                <a:solidFill>
                  <a:schemeClr val="hlink"/>
                </a:solidFill>
                <a:latin typeface="Arial"/>
                <a:ea typeface="Arial"/>
                <a:cs typeface="Arial"/>
                <a:sym typeface="Arial"/>
                <a:hlinkClick r:id="rId4"/>
              </a:rPr>
              <a:t>http://aspect-distribution.fullandbydesign.com.au/</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457200" lvl="0" marL="0" marR="0" rtl="0" algn="l">
              <a:lnSpc>
                <a:spcPct val="100000"/>
              </a:lnSpc>
              <a:spcBef>
                <a:spcPts val="0"/>
              </a:spcBef>
              <a:spcAft>
                <a:spcPts val="0"/>
              </a:spcAft>
              <a:buClr>
                <a:srgbClr val="000000"/>
              </a:buClr>
              <a:buSzPct val="25000"/>
              <a:buFont typeface="Arial"/>
              <a:buNone/>
            </a:pPr>
            <a:r>
              <a:rPr b="0" i="0" lang="en" sz="1400" u="none" cap="none" strike="noStrike">
                <a:solidFill>
                  <a:srgbClr val="000000"/>
                </a:solidFill>
                <a:latin typeface="Arial"/>
                <a:ea typeface="Arial"/>
                <a:cs typeface="Arial"/>
                <a:sym typeface="Arial"/>
              </a:rPr>
              <a:t>                        For further information including access to the prototype version </a:t>
            </a:r>
          </a:p>
          <a:p>
            <a:pPr indent="457200" lvl="0" marL="0" marR="0" rtl="0" algn="l">
              <a:lnSpc>
                <a:spcPct val="100000"/>
              </a:lnSpc>
              <a:spcBef>
                <a:spcPts val="0"/>
              </a:spcBef>
              <a:spcAft>
                <a:spcPts val="0"/>
              </a:spcAft>
              <a:buClr>
                <a:srgbClr val="000000"/>
              </a:buClr>
              <a:buSzPct val="25000"/>
              <a:buFont typeface="Arial"/>
              <a:buNone/>
            </a:pPr>
            <a:r>
              <a:rPr b="0" i="0" lang="en" sz="1400" u="none" cap="none" strike="noStrike">
                <a:solidFill>
                  <a:srgbClr val="000000"/>
                </a:solidFill>
                <a:latin typeface="Arial"/>
                <a:ea typeface="Arial"/>
                <a:cs typeface="Arial"/>
                <a:sym typeface="Arial"/>
              </a:rPr>
              <a:t>                        please contact </a:t>
            </a:r>
            <a:r>
              <a:rPr b="1" i="0" lang="en" sz="1400" u="none" cap="none" strike="noStrike">
                <a:solidFill>
                  <a:srgbClr val="000000"/>
                </a:solidFill>
                <a:latin typeface="Arial"/>
                <a:ea typeface="Arial"/>
                <a:cs typeface="Arial"/>
                <a:sym typeface="Arial"/>
              </a:rPr>
              <a:t>Petra Heil (Petra.Heil@utas.edu.au)</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Font typeface="Arial"/>
              <a:buNone/>
            </a:pPr>
            <a:r>
              <a:t/>
            </a:r>
            <a:endParaRPr b="0" i="0" sz="1400" u="none" cap="none" strike="noStrike">
              <a:solidFill>
                <a:srgbClr val="000000"/>
              </a:solidFill>
              <a:latin typeface="Arial"/>
              <a:ea typeface="Arial"/>
              <a:cs typeface="Arial"/>
              <a:sym typeface="Arial"/>
            </a:endParaRPr>
          </a:p>
        </p:txBody>
      </p:sp>
      <p:pic>
        <p:nvPicPr>
          <p:cNvPr id="179" name="Shape 179"/>
          <p:cNvPicPr preferRelativeResize="0"/>
          <p:nvPr/>
        </p:nvPicPr>
        <p:blipFill rotWithShape="1">
          <a:blip r:embed="rId5">
            <a:alphaModFix/>
          </a:blip>
          <a:srcRect b="0" l="0" r="0" t="0"/>
          <a:stretch/>
        </p:blipFill>
        <p:spPr>
          <a:xfrm>
            <a:off x="6476923" y="4050776"/>
            <a:ext cx="2667074" cy="1092723"/>
          </a:xfrm>
          <a:prstGeom prst="rect">
            <a:avLst/>
          </a:prstGeom>
          <a:noFill/>
          <a:ln>
            <a:noFill/>
          </a:ln>
        </p:spPr>
      </p:pic>
      <p:pic>
        <p:nvPicPr>
          <p:cNvPr id="180" name="Shape 180"/>
          <p:cNvPicPr preferRelativeResize="0"/>
          <p:nvPr/>
        </p:nvPicPr>
        <p:blipFill rotWithShape="1">
          <a:blip r:embed="rId6">
            <a:alphaModFix/>
          </a:blip>
          <a:srcRect b="0" l="0" r="0" t="0"/>
          <a:stretch/>
        </p:blipFill>
        <p:spPr>
          <a:xfrm>
            <a:off x="42350" y="3921425"/>
            <a:ext cx="1722474" cy="1167275"/>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sp>
        <p:nvSpPr>
          <p:cNvPr id="185" name="Shape 185"/>
          <p:cNvSpPr txBox="1"/>
          <p:nvPr>
            <p:ph type="title"/>
          </p:nvPr>
        </p:nvSpPr>
        <p:spPr>
          <a:xfrm>
            <a:off x="311700" y="312075"/>
            <a:ext cx="8520599" cy="572699"/>
          </a:xfrm>
          <a:prstGeom prst="rect">
            <a:avLst/>
          </a:prstGeom>
          <a:solidFill>
            <a:srgbClr val="CCCCCC"/>
          </a:solid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Arial"/>
              <a:buNone/>
            </a:pPr>
            <a:r>
              <a:rPr b="1" i="0" lang="en" sz="2800" u="none" cap="none" strike="noStrike">
                <a:solidFill>
                  <a:schemeClr val="dk1"/>
                </a:solidFill>
                <a:latin typeface="Arial"/>
                <a:ea typeface="Arial"/>
                <a:cs typeface="Arial"/>
                <a:sym typeface="Arial"/>
              </a:rPr>
              <a:t>ASPeCt Background</a:t>
            </a:r>
          </a:p>
        </p:txBody>
      </p:sp>
      <p:sp>
        <p:nvSpPr>
          <p:cNvPr id="186" name="Shape 186"/>
          <p:cNvSpPr txBox="1"/>
          <p:nvPr>
            <p:ph idx="1" type="body"/>
          </p:nvPr>
        </p:nvSpPr>
        <p:spPr>
          <a:xfrm>
            <a:off x="311700" y="1017725"/>
            <a:ext cx="8520599" cy="2925000"/>
          </a:xfrm>
          <a:prstGeom prst="rect">
            <a:avLst/>
          </a:prstGeom>
          <a:solidFill>
            <a:srgbClr val="CCCCCC"/>
          </a:solidFill>
          <a:ln>
            <a:noFill/>
          </a:ln>
        </p:spPr>
        <p:txBody>
          <a:bodyPr anchorCtr="0" anchor="t" bIns="91425" lIns="91425" rIns="91425" tIns="91425">
            <a:noAutofit/>
          </a:bodyPr>
          <a:lstStyle/>
          <a:p>
            <a:pPr indent="-228600" lvl="0" marL="457200" marR="0" rtl="0" algn="l">
              <a:lnSpc>
                <a:spcPct val="115000"/>
              </a:lnSpc>
              <a:spcBef>
                <a:spcPts val="0"/>
              </a:spcBef>
              <a:spcAft>
                <a:spcPts val="0"/>
              </a:spcAft>
              <a:buClr>
                <a:srgbClr val="000000"/>
              </a:buClr>
              <a:buSzPct val="25000"/>
              <a:buFont typeface="Arial"/>
              <a:buNone/>
            </a:pPr>
            <a:r>
              <a:rPr b="0" i="0" lang="en" sz="1800" u="none" cap="none" strike="noStrike">
                <a:solidFill>
                  <a:srgbClr val="000000"/>
                </a:solidFill>
                <a:latin typeface="Arial"/>
                <a:ea typeface="Arial"/>
                <a:cs typeface="Arial"/>
                <a:sym typeface="Arial"/>
              </a:rPr>
              <a:t>Developed to determine the distribution and thickness of different ice types within the pack ice</a:t>
            </a:r>
          </a:p>
          <a:p>
            <a:pPr indent="-228600" lvl="0" marL="457200" marR="0" rtl="0" algn="l">
              <a:lnSpc>
                <a:spcPct val="115000"/>
              </a:lnSpc>
              <a:spcBef>
                <a:spcPts val="1600"/>
              </a:spcBef>
              <a:spcAft>
                <a:spcPts val="0"/>
              </a:spcAft>
              <a:buClr>
                <a:srgbClr val="000000"/>
              </a:buClr>
              <a:buSzPct val="25000"/>
              <a:buFont typeface="Arial"/>
              <a:buNone/>
            </a:pPr>
            <a:r>
              <a:rPr b="0" i="0" lang="en" sz="1800" u="none" cap="none" strike="noStrike">
                <a:solidFill>
                  <a:srgbClr val="000000"/>
                </a:solidFill>
                <a:latin typeface="Arial"/>
                <a:ea typeface="Arial"/>
                <a:cs typeface="Arial"/>
                <a:sym typeface="Arial"/>
              </a:rPr>
              <a:t>Ice types and relevant sea ice codes from World Meteorological Organization (WMO) designations used for sea ice stage of development and ice form(1970)</a:t>
            </a:r>
          </a:p>
          <a:p>
            <a:pPr indent="-228600" lvl="0" marL="457200" marR="0" rtl="0" algn="l">
              <a:lnSpc>
                <a:spcPct val="115000"/>
              </a:lnSpc>
              <a:spcBef>
                <a:spcPts val="1600"/>
              </a:spcBef>
              <a:spcAft>
                <a:spcPts val="0"/>
              </a:spcAft>
              <a:buClr>
                <a:srgbClr val="000000"/>
              </a:buClr>
              <a:buSzPct val="25000"/>
              <a:buFont typeface="Arial"/>
              <a:buNone/>
            </a:pPr>
            <a:r>
              <a:rPr b="0" i="0" lang="en" sz="1800" u="none" cap="none" strike="noStrike">
                <a:solidFill>
                  <a:srgbClr val="000000"/>
                </a:solidFill>
                <a:latin typeface="Arial"/>
                <a:ea typeface="Arial"/>
                <a:cs typeface="Arial"/>
                <a:sym typeface="Arial"/>
              </a:rPr>
              <a:t>Include the ship’s position, total ice concentration and an estimate of the areal coverage, thickness, floe size, topography, and snow cover characteristics of the three dominant ice thickness categories within a radius of approximately 1 km around the ship.</a:t>
            </a:r>
          </a:p>
        </p:txBody>
      </p:sp>
      <p:sp>
        <p:nvSpPr>
          <p:cNvPr id="187" name="Shape 187"/>
          <p:cNvSpPr txBox="1"/>
          <p:nvPr/>
        </p:nvSpPr>
        <p:spPr>
          <a:xfrm>
            <a:off x="311700" y="4569475"/>
            <a:ext cx="8676300" cy="4833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r>
              <a:rPr b="0" i="1" lang="en" sz="900" u="none" cap="none" strike="noStrike">
                <a:solidFill>
                  <a:srgbClr val="000000"/>
                </a:solidFill>
                <a:latin typeface="Arial"/>
                <a:ea typeface="Arial"/>
                <a:cs typeface="Arial"/>
                <a:sym typeface="Arial"/>
              </a:rPr>
              <a:t>1.Worby, A. P. and I. Allison (1999), A technique for making ship-based observations of Antarctic sea ice thickness and characteristics, Part I: Observational technique and results, Antarctic CRC Research Report, 14, pp 1-23.</a:t>
            </a:r>
          </a:p>
          <a:p>
            <a:pPr indent="0" lvl="0" marL="0" marR="0" rtl="0" algn="l">
              <a:lnSpc>
                <a:spcPct val="100000"/>
              </a:lnSpc>
              <a:spcBef>
                <a:spcPts val="0"/>
              </a:spcBef>
              <a:spcAft>
                <a:spcPts val="0"/>
              </a:spcAft>
              <a:buClr>
                <a:srgbClr val="000000"/>
              </a:buClr>
              <a:buSzPct val="25000"/>
              <a:buFont typeface="Arial"/>
              <a:buNone/>
            </a:pPr>
            <a:r>
              <a:rPr b="0" i="1" lang="en" sz="900" u="none" cap="none" strike="noStrike">
                <a:solidFill>
                  <a:srgbClr val="000000"/>
                </a:solidFill>
                <a:latin typeface="Arial"/>
                <a:ea typeface="Arial"/>
                <a:cs typeface="Arial"/>
                <a:sym typeface="Arial"/>
              </a:rPr>
              <a:t>2. Worby, A. P. and V. Dirita (1999), A technique for making ship-based observations of Antarctic sea ice thickness and characteristics, Part II: User  operating manual, Antarctic CRC Research Report, 14, pp 24-63.</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 name="Shape 191"/>
        <p:cNvGrpSpPr/>
        <p:nvPr/>
      </p:nvGrpSpPr>
      <p:grpSpPr>
        <a:xfrm>
          <a:off x="0" y="0"/>
          <a:ext cx="0" cy="0"/>
          <a:chOff x="0" y="0"/>
          <a:chExt cx="0" cy="0"/>
        </a:xfrm>
      </p:grpSpPr>
      <p:sp>
        <p:nvSpPr>
          <p:cNvPr id="192" name="Shape 192"/>
          <p:cNvSpPr txBox="1"/>
          <p:nvPr>
            <p:ph type="title"/>
          </p:nvPr>
        </p:nvSpPr>
        <p:spPr>
          <a:xfrm>
            <a:off x="311700" y="281850"/>
            <a:ext cx="8520599" cy="572699"/>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Arial"/>
              <a:buNone/>
            </a:pPr>
            <a:r>
              <a:rPr b="1" i="0" lang="en" sz="2900" u="none" cap="none" strike="noStrike">
                <a:solidFill>
                  <a:schemeClr val="dk1"/>
                </a:solidFill>
                <a:latin typeface="Arial"/>
                <a:ea typeface="Arial"/>
                <a:cs typeface="Arial"/>
                <a:sym typeface="Arial"/>
              </a:rPr>
              <a:t>ASPeCt Interface</a:t>
            </a:r>
          </a:p>
        </p:txBody>
      </p:sp>
      <p:sp>
        <p:nvSpPr>
          <p:cNvPr id="193" name="Shape 193"/>
          <p:cNvSpPr txBox="1"/>
          <p:nvPr>
            <p:ph idx="1" type="body"/>
          </p:nvPr>
        </p:nvSpPr>
        <p:spPr>
          <a:xfrm>
            <a:off x="311700" y="1152475"/>
            <a:ext cx="8520599" cy="3416400"/>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dk2"/>
              </a:buClr>
              <a:buSzPct val="25000"/>
              <a:buFont typeface="Arial"/>
              <a:buNone/>
            </a:pPr>
            <a:r>
              <a:t/>
            </a:r>
            <a:endParaRPr b="0" i="0" sz="1800" u="none" cap="none" strike="noStrike">
              <a:solidFill>
                <a:schemeClr val="dk2"/>
              </a:solidFill>
              <a:latin typeface="Arial"/>
              <a:ea typeface="Arial"/>
              <a:cs typeface="Arial"/>
              <a:sym typeface="Arial"/>
            </a:endParaRPr>
          </a:p>
        </p:txBody>
      </p:sp>
      <p:pic>
        <p:nvPicPr>
          <p:cNvPr id="194" name="Shape 194"/>
          <p:cNvPicPr preferRelativeResize="0"/>
          <p:nvPr/>
        </p:nvPicPr>
        <p:blipFill rotWithShape="1">
          <a:blip r:embed="rId3">
            <a:alphaModFix/>
          </a:blip>
          <a:srcRect b="0" l="0" r="0" t="0"/>
          <a:stretch/>
        </p:blipFill>
        <p:spPr>
          <a:xfrm>
            <a:off x="536975" y="1022125"/>
            <a:ext cx="8241273" cy="4008023"/>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 name="Shape 198"/>
        <p:cNvGrpSpPr/>
        <p:nvPr/>
      </p:nvGrpSpPr>
      <p:grpSpPr>
        <a:xfrm>
          <a:off x="0" y="0"/>
          <a:ext cx="0" cy="0"/>
          <a:chOff x="0" y="0"/>
          <a:chExt cx="0" cy="0"/>
        </a:xfrm>
      </p:grpSpPr>
      <p:sp>
        <p:nvSpPr>
          <p:cNvPr id="199" name="Shape 199"/>
          <p:cNvSpPr txBox="1"/>
          <p:nvPr>
            <p:ph idx="1" type="body"/>
          </p:nvPr>
        </p:nvSpPr>
        <p:spPr>
          <a:xfrm>
            <a:off x="311700" y="1152475"/>
            <a:ext cx="8520599" cy="3416400"/>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dk2"/>
              </a:buClr>
              <a:buSzPct val="25000"/>
              <a:buFont typeface="Arial"/>
              <a:buNone/>
            </a:pPr>
            <a:r>
              <a:t/>
            </a:r>
            <a:endParaRPr b="0" i="0" sz="1800" u="none" cap="none" strike="noStrike">
              <a:solidFill>
                <a:schemeClr val="dk2"/>
              </a:solidFill>
              <a:latin typeface="Arial"/>
              <a:ea typeface="Arial"/>
              <a:cs typeface="Arial"/>
              <a:sym typeface="Arial"/>
            </a:endParaRPr>
          </a:p>
        </p:txBody>
      </p:sp>
      <p:pic>
        <p:nvPicPr>
          <p:cNvPr id="200" name="Shape 200"/>
          <p:cNvPicPr preferRelativeResize="0"/>
          <p:nvPr/>
        </p:nvPicPr>
        <p:blipFill rotWithShape="1">
          <a:blip r:embed="rId3">
            <a:alphaModFix/>
          </a:blip>
          <a:srcRect b="0" l="0" r="0" t="0"/>
          <a:stretch/>
        </p:blipFill>
        <p:spPr>
          <a:xfrm>
            <a:off x="0" y="376368"/>
            <a:ext cx="9144000" cy="4390761"/>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 name="Shape 204"/>
        <p:cNvGrpSpPr/>
        <p:nvPr/>
      </p:nvGrpSpPr>
      <p:grpSpPr>
        <a:xfrm>
          <a:off x="0" y="0"/>
          <a:ext cx="0" cy="0"/>
          <a:chOff x="0" y="0"/>
          <a:chExt cx="0" cy="0"/>
        </a:xfrm>
      </p:grpSpPr>
      <p:sp>
        <p:nvSpPr>
          <p:cNvPr id="205" name="Shape 205"/>
          <p:cNvSpPr txBox="1"/>
          <p:nvPr>
            <p:ph type="title"/>
          </p:nvPr>
        </p:nvSpPr>
        <p:spPr>
          <a:xfrm>
            <a:off x="311700" y="445025"/>
            <a:ext cx="8520599" cy="5726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t/>
            </a:r>
            <a:endParaRPr b="0" i="0" sz="2800" u="none" cap="none" strike="noStrike">
              <a:solidFill>
                <a:schemeClr val="dk1"/>
              </a:solidFill>
              <a:latin typeface="Arial"/>
              <a:ea typeface="Arial"/>
              <a:cs typeface="Arial"/>
              <a:sym typeface="Arial"/>
            </a:endParaRPr>
          </a:p>
        </p:txBody>
      </p:sp>
      <p:sp>
        <p:nvSpPr>
          <p:cNvPr id="206" name="Shape 206"/>
          <p:cNvSpPr txBox="1"/>
          <p:nvPr>
            <p:ph idx="1" type="body"/>
          </p:nvPr>
        </p:nvSpPr>
        <p:spPr>
          <a:xfrm>
            <a:off x="311700" y="1152475"/>
            <a:ext cx="8520599" cy="3416400"/>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dk2"/>
              </a:buClr>
              <a:buSzPct val="25000"/>
              <a:buFont typeface="Arial"/>
              <a:buNone/>
            </a:pPr>
            <a:r>
              <a:t/>
            </a:r>
            <a:endParaRPr b="0" i="0" sz="1800" u="none" cap="none" strike="noStrike">
              <a:solidFill>
                <a:schemeClr val="dk2"/>
              </a:solidFill>
              <a:latin typeface="Arial"/>
              <a:ea typeface="Arial"/>
              <a:cs typeface="Arial"/>
              <a:sym typeface="Arial"/>
            </a:endParaRPr>
          </a:p>
        </p:txBody>
      </p:sp>
      <p:pic>
        <p:nvPicPr>
          <p:cNvPr id="207" name="Shape 207"/>
          <p:cNvPicPr preferRelativeResize="0"/>
          <p:nvPr/>
        </p:nvPicPr>
        <p:blipFill rotWithShape="1">
          <a:blip r:embed="rId3">
            <a:alphaModFix/>
          </a:blip>
          <a:srcRect b="0" l="0" r="0" t="0"/>
          <a:stretch/>
        </p:blipFill>
        <p:spPr>
          <a:xfrm>
            <a:off x="0" y="501537"/>
            <a:ext cx="9143998" cy="4140424"/>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