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slide" Target="slides/slide18.xml"/><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799" cy="457200"/>
          </a:xfrm>
          <a:prstGeom prst="rect">
            <a:avLst/>
          </a:prstGeom>
          <a:noFill/>
          <a:ln>
            <a:noFill/>
          </a:ln>
        </p:spPr>
        <p:txBody>
          <a:bodyPr anchorCtr="0" anchor="t"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2" y="0"/>
            <a:ext cx="2971799" cy="457200"/>
          </a:xfrm>
          <a:prstGeom prst="rect">
            <a:avLst/>
          </a:prstGeom>
          <a:noFill/>
          <a:ln>
            <a:noFill/>
          </a:ln>
        </p:spPr>
        <p:txBody>
          <a:bodyPr anchorCtr="0" anchor="t" bIns="91425" lIns="91425" rIns="91425" tIns="91425"/>
          <a:lstStyle>
            <a:lvl1pPr indent="0" lvl="0" marL="0" marR="0" rtl="0" algn="r">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200" u="none" cap="none" strike="noStrike">
                <a:solidFill>
                  <a:schemeClr val="dk1"/>
                </a:solidFill>
                <a:latin typeface="Calibri"/>
                <a:ea typeface="Calibri"/>
                <a:cs typeface="Calibri"/>
                <a:sym typeface="Calibri"/>
              </a:defRPr>
            </a:lvl2pPr>
            <a:lvl3pPr indent="0" lvl="2" marL="914400" marR="0" rtl="0" algn="l">
              <a:spcBef>
                <a:spcPts val="0"/>
              </a:spcBef>
              <a:buNone/>
              <a:defRPr b="0" i="0" sz="1200" u="none" cap="none" strike="noStrike">
                <a:solidFill>
                  <a:schemeClr val="dk1"/>
                </a:solidFill>
                <a:latin typeface="Calibri"/>
                <a:ea typeface="Calibri"/>
                <a:cs typeface="Calibri"/>
                <a:sym typeface="Calibri"/>
              </a:defRPr>
            </a:lvl3pPr>
            <a:lvl4pPr indent="0" lvl="3" marL="1371600" marR="0" rtl="0" algn="l">
              <a:spcBef>
                <a:spcPts val="0"/>
              </a:spcBef>
              <a:buNone/>
              <a:defRPr b="0" i="0" sz="1200" u="none" cap="none" strike="noStrike">
                <a:solidFill>
                  <a:schemeClr val="dk1"/>
                </a:solidFill>
                <a:latin typeface="Calibri"/>
                <a:ea typeface="Calibri"/>
                <a:cs typeface="Calibri"/>
                <a:sym typeface="Calibri"/>
              </a:defRPr>
            </a:lvl4pPr>
            <a:lvl5pPr indent="0" lvl="4" marL="1828800" marR="0" rtl="0" algn="l">
              <a:spcBef>
                <a:spcPts val="0"/>
              </a:spcBef>
              <a:buNone/>
              <a:defRPr b="0" i="0" sz="1200" u="none" cap="none" strike="noStrike">
                <a:solidFill>
                  <a:schemeClr val="dk1"/>
                </a:solidFill>
                <a:latin typeface="Calibri"/>
                <a:ea typeface="Calibri"/>
                <a:cs typeface="Calibri"/>
                <a:sym typeface="Calibri"/>
              </a:defRPr>
            </a:lvl5pPr>
            <a:lvl6pPr indent="0" lvl="5" marL="2286000" marR="0" rtl="0" algn="l">
              <a:spcBef>
                <a:spcPts val="0"/>
              </a:spcBef>
              <a:buNone/>
              <a:defRPr b="0" i="0" sz="1200" u="none" cap="none" strike="noStrike">
                <a:solidFill>
                  <a:schemeClr val="dk1"/>
                </a:solidFill>
                <a:latin typeface="Calibri"/>
                <a:ea typeface="Calibri"/>
                <a:cs typeface="Calibri"/>
                <a:sym typeface="Calibri"/>
              </a:defRPr>
            </a:lvl6pPr>
            <a:lvl7pPr indent="0" lvl="6" marL="2743200" marR="0" rtl="0" algn="l">
              <a:spcBef>
                <a:spcPts val="0"/>
              </a:spcBef>
              <a:buNone/>
              <a:defRPr b="0" i="0" sz="1200" u="none" cap="none" strike="noStrike">
                <a:solidFill>
                  <a:schemeClr val="dk1"/>
                </a:solidFill>
                <a:latin typeface="Calibri"/>
                <a:ea typeface="Calibri"/>
                <a:cs typeface="Calibri"/>
                <a:sym typeface="Calibri"/>
              </a:defRPr>
            </a:lvl7pPr>
            <a:lvl8pPr indent="0" lvl="7" marL="3200400" marR="0" rtl="0" algn="l">
              <a:spcBef>
                <a:spcPts val="0"/>
              </a:spcBef>
              <a:buNone/>
              <a:defRPr b="0" i="0" sz="1200" u="none" cap="none" strike="noStrike">
                <a:solidFill>
                  <a:schemeClr val="dk1"/>
                </a:solidFill>
                <a:latin typeface="Calibri"/>
                <a:ea typeface="Calibri"/>
                <a:cs typeface="Calibri"/>
                <a:sym typeface="Calibri"/>
              </a:defRPr>
            </a:lvl8pPr>
            <a:lvl9pPr indent="0" lvl="8" marL="3657600" marR="0" rtl="0" algn="l">
              <a:spcBef>
                <a:spcPts val="0"/>
              </a:spcBef>
              <a:buNone/>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799" cy="457200"/>
          </a:xfrm>
          <a:prstGeom prst="rect">
            <a:avLst/>
          </a:prstGeom>
          <a:noFill/>
          <a:ln>
            <a:noFill/>
          </a:ln>
        </p:spPr>
        <p:txBody>
          <a:bodyPr anchorCtr="0" anchor="b"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4" name="Shape 84"/>
        <p:cNvGrpSpPr/>
        <p:nvPr/>
      </p:nvGrpSpPr>
      <p:grpSpPr>
        <a:xfrm>
          <a:off x="0" y="0"/>
          <a:ext cx="0" cy="0"/>
          <a:chOff x="0" y="0"/>
          <a:chExt cx="0" cy="0"/>
        </a:xfrm>
      </p:grpSpPr>
      <p:sp>
        <p:nvSpPr>
          <p:cNvPr id="85" name="Shape 8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86" name="Shape 8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5" name="Shape 175"/>
        <p:cNvGrpSpPr/>
        <p:nvPr/>
      </p:nvGrpSpPr>
      <p:grpSpPr>
        <a:xfrm>
          <a:off x="0" y="0"/>
          <a:ext cx="0" cy="0"/>
          <a:chOff x="0" y="0"/>
          <a:chExt cx="0" cy="0"/>
        </a:xfrm>
      </p:grpSpPr>
      <p:sp>
        <p:nvSpPr>
          <p:cNvPr id="176" name="Shape 17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77" name="Shape 17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8" name="Shape 188"/>
        <p:cNvGrpSpPr/>
        <p:nvPr/>
      </p:nvGrpSpPr>
      <p:grpSpPr>
        <a:xfrm>
          <a:off x="0" y="0"/>
          <a:ext cx="0" cy="0"/>
          <a:chOff x="0" y="0"/>
          <a:chExt cx="0" cy="0"/>
        </a:xfrm>
      </p:grpSpPr>
      <p:sp>
        <p:nvSpPr>
          <p:cNvPr id="189" name="Shape 18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90" name="Shape 19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0" name="Shape 200"/>
        <p:cNvGrpSpPr/>
        <p:nvPr/>
      </p:nvGrpSpPr>
      <p:grpSpPr>
        <a:xfrm>
          <a:off x="0" y="0"/>
          <a:ext cx="0" cy="0"/>
          <a:chOff x="0" y="0"/>
          <a:chExt cx="0" cy="0"/>
        </a:xfrm>
      </p:grpSpPr>
      <p:sp>
        <p:nvSpPr>
          <p:cNvPr id="201" name="Shape 20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02" name="Shape 20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0" name="Shape 210"/>
        <p:cNvGrpSpPr/>
        <p:nvPr/>
      </p:nvGrpSpPr>
      <p:grpSpPr>
        <a:xfrm>
          <a:off x="0" y="0"/>
          <a:ext cx="0" cy="0"/>
          <a:chOff x="0" y="0"/>
          <a:chExt cx="0" cy="0"/>
        </a:xfrm>
      </p:grpSpPr>
      <p:sp>
        <p:nvSpPr>
          <p:cNvPr id="211" name="Shape 21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12" name="Shape 21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7" name="Shape 217"/>
        <p:cNvGrpSpPr/>
        <p:nvPr/>
      </p:nvGrpSpPr>
      <p:grpSpPr>
        <a:xfrm>
          <a:off x="0" y="0"/>
          <a:ext cx="0" cy="0"/>
          <a:chOff x="0" y="0"/>
          <a:chExt cx="0" cy="0"/>
        </a:xfrm>
      </p:grpSpPr>
      <p:sp>
        <p:nvSpPr>
          <p:cNvPr id="218" name="Shape 21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19" name="Shape 21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7" name="Shape 227"/>
        <p:cNvGrpSpPr/>
        <p:nvPr/>
      </p:nvGrpSpPr>
      <p:grpSpPr>
        <a:xfrm>
          <a:off x="0" y="0"/>
          <a:ext cx="0" cy="0"/>
          <a:chOff x="0" y="0"/>
          <a:chExt cx="0" cy="0"/>
        </a:xfrm>
      </p:grpSpPr>
      <p:sp>
        <p:nvSpPr>
          <p:cNvPr id="228" name="Shape 22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29" name="Shape 22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3" name="Shape 233"/>
        <p:cNvGrpSpPr/>
        <p:nvPr/>
      </p:nvGrpSpPr>
      <p:grpSpPr>
        <a:xfrm>
          <a:off x="0" y="0"/>
          <a:ext cx="0" cy="0"/>
          <a:chOff x="0" y="0"/>
          <a:chExt cx="0" cy="0"/>
        </a:xfrm>
      </p:grpSpPr>
      <p:sp>
        <p:nvSpPr>
          <p:cNvPr id="234" name="Shape 23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35" name="Shape 23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9" name="Shape 239"/>
        <p:cNvGrpSpPr/>
        <p:nvPr/>
      </p:nvGrpSpPr>
      <p:grpSpPr>
        <a:xfrm>
          <a:off x="0" y="0"/>
          <a:ext cx="0" cy="0"/>
          <a:chOff x="0" y="0"/>
          <a:chExt cx="0" cy="0"/>
        </a:xfrm>
      </p:grpSpPr>
      <p:sp>
        <p:nvSpPr>
          <p:cNvPr id="240" name="Shape 24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41" name="Shape 24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1" name="Shape 251"/>
        <p:cNvGrpSpPr/>
        <p:nvPr/>
      </p:nvGrpSpPr>
      <p:grpSpPr>
        <a:xfrm>
          <a:off x="0" y="0"/>
          <a:ext cx="0" cy="0"/>
          <a:chOff x="0" y="0"/>
          <a:chExt cx="0" cy="0"/>
        </a:xfrm>
      </p:grpSpPr>
      <p:sp>
        <p:nvSpPr>
          <p:cNvPr id="252" name="Shape 25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53" name="Shape 25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5" name="Shape 95"/>
        <p:cNvGrpSpPr/>
        <p:nvPr/>
      </p:nvGrpSpPr>
      <p:grpSpPr>
        <a:xfrm>
          <a:off x="0" y="0"/>
          <a:ext cx="0" cy="0"/>
          <a:chOff x="0" y="0"/>
          <a:chExt cx="0" cy="0"/>
        </a:xfrm>
      </p:grpSpPr>
      <p:sp>
        <p:nvSpPr>
          <p:cNvPr id="96" name="Shape 9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97" name="Shape 9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 name="Shape 101"/>
        <p:cNvGrpSpPr/>
        <p:nvPr/>
      </p:nvGrpSpPr>
      <p:grpSpPr>
        <a:xfrm>
          <a:off x="0" y="0"/>
          <a:ext cx="0" cy="0"/>
          <a:chOff x="0" y="0"/>
          <a:chExt cx="0" cy="0"/>
        </a:xfrm>
      </p:grpSpPr>
      <p:sp>
        <p:nvSpPr>
          <p:cNvPr id="102" name="Shape 10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03" name="Shape 10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 name="Shape 107"/>
        <p:cNvGrpSpPr/>
        <p:nvPr/>
      </p:nvGrpSpPr>
      <p:grpSpPr>
        <a:xfrm>
          <a:off x="0" y="0"/>
          <a:ext cx="0" cy="0"/>
          <a:chOff x="0" y="0"/>
          <a:chExt cx="0" cy="0"/>
        </a:xfrm>
      </p:grpSpPr>
      <p:sp>
        <p:nvSpPr>
          <p:cNvPr id="108" name="Shape 10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09" name="Shape 10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5" name="Shape 115"/>
        <p:cNvGrpSpPr/>
        <p:nvPr/>
      </p:nvGrpSpPr>
      <p:grpSpPr>
        <a:xfrm>
          <a:off x="0" y="0"/>
          <a:ext cx="0" cy="0"/>
          <a:chOff x="0" y="0"/>
          <a:chExt cx="0" cy="0"/>
        </a:xfrm>
      </p:grpSpPr>
      <p:sp>
        <p:nvSpPr>
          <p:cNvPr id="116" name="Shape 11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17" name="Shape 11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6" name="Shape 126"/>
        <p:cNvGrpSpPr/>
        <p:nvPr/>
      </p:nvGrpSpPr>
      <p:grpSpPr>
        <a:xfrm>
          <a:off x="0" y="0"/>
          <a:ext cx="0" cy="0"/>
          <a:chOff x="0" y="0"/>
          <a:chExt cx="0" cy="0"/>
        </a:xfrm>
      </p:grpSpPr>
      <p:sp>
        <p:nvSpPr>
          <p:cNvPr id="127" name="Shape 12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28" name="Shape 12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6" name="Shape 136"/>
        <p:cNvGrpSpPr/>
        <p:nvPr/>
      </p:nvGrpSpPr>
      <p:grpSpPr>
        <a:xfrm>
          <a:off x="0" y="0"/>
          <a:ext cx="0" cy="0"/>
          <a:chOff x="0" y="0"/>
          <a:chExt cx="0" cy="0"/>
        </a:xfrm>
      </p:grpSpPr>
      <p:sp>
        <p:nvSpPr>
          <p:cNvPr id="137" name="Shape 13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38" name="Shape 13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8" name="Shape 148"/>
        <p:cNvGrpSpPr/>
        <p:nvPr/>
      </p:nvGrpSpPr>
      <p:grpSpPr>
        <a:xfrm>
          <a:off x="0" y="0"/>
          <a:ext cx="0" cy="0"/>
          <a:chOff x="0" y="0"/>
          <a:chExt cx="0" cy="0"/>
        </a:xfrm>
      </p:grpSpPr>
      <p:sp>
        <p:nvSpPr>
          <p:cNvPr id="149" name="Shape 14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50" name="Shape 15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7" name="Shape 157"/>
        <p:cNvGrpSpPr/>
        <p:nvPr/>
      </p:nvGrpSpPr>
      <p:grpSpPr>
        <a:xfrm>
          <a:off x="0" y="0"/>
          <a:ext cx="0" cy="0"/>
          <a:chOff x="0" y="0"/>
          <a:chExt cx="0" cy="0"/>
        </a:xfrm>
      </p:grpSpPr>
      <p:sp>
        <p:nvSpPr>
          <p:cNvPr id="158" name="Shape 15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59" name="Shape 15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5" name="Shape 15"/>
        <p:cNvGrpSpPr/>
        <p:nvPr/>
      </p:nvGrpSpPr>
      <p:grpSpPr>
        <a:xfrm>
          <a:off x="0" y="0"/>
          <a:ext cx="0" cy="0"/>
          <a:chOff x="0" y="0"/>
          <a:chExt cx="0" cy="0"/>
        </a:xfrm>
      </p:grpSpPr>
      <p:sp>
        <p:nvSpPr>
          <p:cNvPr id="16" name="Shape 16"/>
          <p:cNvSpPr txBox="1"/>
          <p:nvPr>
            <p:ph type="ctrTitle"/>
          </p:nvPr>
        </p:nvSpPr>
        <p:spPr>
          <a:xfrm>
            <a:off x="685800" y="2130425"/>
            <a:ext cx="7772400" cy="1470024"/>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7" name="Shape 17"/>
          <p:cNvSpPr txBox="1"/>
          <p:nvPr>
            <p:ph idx="1" type="subTitle"/>
          </p:nvPr>
        </p:nvSpPr>
        <p:spPr>
          <a:xfrm>
            <a:off x="1371600" y="3886200"/>
            <a:ext cx="6400799" cy="1752600"/>
          </a:xfrm>
          <a:prstGeom prst="rect">
            <a:avLst/>
          </a:prstGeom>
          <a:noFill/>
          <a:ln>
            <a:noFill/>
          </a:ln>
        </p:spPr>
        <p:txBody>
          <a:bodyPr anchorCtr="0" anchor="t" bIns="91425" lIns="91425" rIns="91425" tIns="91425"/>
          <a:lstStyle>
            <a:lvl1pPr indent="0" lvl="0" marL="0" marR="0" rtl="0" algn="ctr">
              <a:spcBef>
                <a:spcPts val="640"/>
              </a:spcBef>
              <a:buClr>
                <a:srgbClr val="888888"/>
              </a:buClr>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buClr>
                <a:srgbClr val="888888"/>
              </a:buClr>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buClr>
                <a:srgbClr val="888888"/>
              </a:buClr>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9pPr>
          </a:lstStyle>
          <a:p/>
        </p:txBody>
      </p:sp>
      <p:sp>
        <p:nvSpPr>
          <p:cNvPr id="18" name="Shape 18"/>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9" name="Shape 19"/>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0" name="Shape 20"/>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72" name="Shape 72"/>
        <p:cNvGrpSpPr/>
        <p:nvPr/>
      </p:nvGrpSpPr>
      <p:grpSpPr>
        <a:xfrm>
          <a:off x="0" y="0"/>
          <a:ext cx="0" cy="0"/>
          <a:chOff x="0" y="0"/>
          <a:chExt cx="0" cy="0"/>
        </a:xfrm>
      </p:grpSpPr>
      <p:sp>
        <p:nvSpPr>
          <p:cNvPr id="73" name="Shape 73"/>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74" name="Shape 74"/>
          <p:cNvSpPr txBox="1"/>
          <p:nvPr>
            <p:ph idx="1" type="body"/>
          </p:nvPr>
        </p:nvSpPr>
        <p:spPr>
          <a:xfrm rot="5400000">
            <a:off x="2309018" y="-251618"/>
            <a:ext cx="4525963" cy="8229600"/>
          </a:xfrm>
          <a:prstGeom prst="rect">
            <a:avLst/>
          </a:prstGeom>
          <a:noFill/>
          <a:ln>
            <a:noFill/>
          </a:ln>
        </p:spPr>
        <p:txBody>
          <a:bodyPr anchorCtr="0"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75" name="Shape 75"/>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6" name="Shape 76"/>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7" name="Shape 77"/>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78" name="Shape 78"/>
        <p:cNvGrpSpPr/>
        <p:nvPr/>
      </p:nvGrpSpPr>
      <p:grpSpPr>
        <a:xfrm>
          <a:off x="0" y="0"/>
          <a:ext cx="0" cy="0"/>
          <a:chOff x="0" y="0"/>
          <a:chExt cx="0" cy="0"/>
        </a:xfrm>
      </p:grpSpPr>
      <p:sp>
        <p:nvSpPr>
          <p:cNvPr id="79" name="Shape 79"/>
          <p:cNvSpPr txBox="1"/>
          <p:nvPr>
            <p:ph type="title"/>
          </p:nvPr>
        </p:nvSpPr>
        <p:spPr>
          <a:xfrm rot="5400000">
            <a:off x="4732337" y="2171700"/>
            <a:ext cx="5851525" cy="20574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80" name="Shape 80"/>
          <p:cNvSpPr txBox="1"/>
          <p:nvPr>
            <p:ph idx="1" type="body"/>
          </p:nvPr>
        </p:nvSpPr>
        <p:spPr>
          <a:xfrm rot="5400000">
            <a:off x="541337" y="190500"/>
            <a:ext cx="5851525" cy="6019799"/>
          </a:xfrm>
          <a:prstGeom prst="rect">
            <a:avLst/>
          </a:prstGeom>
          <a:noFill/>
          <a:ln>
            <a:noFill/>
          </a:ln>
        </p:spPr>
        <p:txBody>
          <a:bodyPr anchorCtr="0"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81" name="Shape 81"/>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2" name="Shape 82"/>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3" name="Shape 83"/>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1" name="Shape 21"/>
        <p:cNvGrpSpPr/>
        <p:nvPr/>
      </p:nvGrpSpPr>
      <p:grpSpPr>
        <a:xfrm>
          <a:off x="0" y="0"/>
          <a:ext cx="0" cy="0"/>
          <a:chOff x="0" y="0"/>
          <a:chExt cx="0" cy="0"/>
        </a:xfrm>
      </p:grpSpPr>
      <p:sp>
        <p:nvSpPr>
          <p:cNvPr id="22" name="Shape 22"/>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3" name="Shape 23"/>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4" name="Shape 24"/>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25" name="Shape 25"/>
        <p:cNvGrpSpPr/>
        <p:nvPr/>
      </p:nvGrpSpPr>
      <p:grpSpPr>
        <a:xfrm>
          <a:off x="0" y="0"/>
          <a:ext cx="0" cy="0"/>
          <a:chOff x="0" y="0"/>
          <a:chExt cx="0" cy="0"/>
        </a:xfrm>
      </p:grpSpPr>
      <p:sp>
        <p:nvSpPr>
          <p:cNvPr id="26" name="Shape 26"/>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7" name="Shape 27"/>
          <p:cNvSpPr txBox="1"/>
          <p:nvPr>
            <p:ph idx="1" type="body"/>
          </p:nvPr>
        </p:nvSpPr>
        <p:spPr>
          <a:xfrm>
            <a:off x="457200" y="1600200"/>
            <a:ext cx="8229600" cy="4525963"/>
          </a:xfrm>
          <a:prstGeom prst="rect">
            <a:avLst/>
          </a:prstGeom>
          <a:noFill/>
          <a:ln>
            <a:noFill/>
          </a:ln>
        </p:spPr>
        <p:txBody>
          <a:bodyPr anchorCtr="0"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28" name="Shape 28"/>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9" name="Shape 29"/>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0" name="Shape 30"/>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31" name="Shape 31"/>
        <p:cNvGrpSpPr/>
        <p:nvPr/>
      </p:nvGrpSpPr>
      <p:grpSpPr>
        <a:xfrm>
          <a:off x="0" y="0"/>
          <a:ext cx="0" cy="0"/>
          <a:chOff x="0" y="0"/>
          <a:chExt cx="0" cy="0"/>
        </a:xfrm>
      </p:grpSpPr>
      <p:sp>
        <p:nvSpPr>
          <p:cNvPr id="32" name="Shape 32"/>
          <p:cNvSpPr txBox="1"/>
          <p:nvPr>
            <p:ph type="title"/>
          </p:nvPr>
        </p:nvSpPr>
        <p:spPr>
          <a:xfrm>
            <a:off x="722312" y="4406900"/>
            <a:ext cx="7772400" cy="1362075"/>
          </a:xfrm>
          <a:prstGeom prst="rect">
            <a:avLst/>
          </a:prstGeom>
          <a:noFill/>
          <a:ln>
            <a:noFill/>
          </a:ln>
        </p:spPr>
        <p:txBody>
          <a:bodyPr anchorCtr="0" anchor="t" bIns="91425" lIns="91425" rIns="91425" tIns="91425"/>
          <a:lstStyle>
            <a:lvl1pPr indent="0" lvl="0" marL="0" marR="0" rtl="0" algn="l">
              <a:spcBef>
                <a:spcPts val="0"/>
              </a:spcBef>
              <a:buClr>
                <a:schemeClr val="dk1"/>
              </a:buClr>
              <a:buFont typeface="Calibri"/>
              <a:buNone/>
              <a:defRPr b="1" i="0" sz="4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33" name="Shape 33"/>
          <p:cNvSpPr txBox="1"/>
          <p:nvPr>
            <p:ph idx="1" type="body"/>
          </p:nvPr>
        </p:nvSpPr>
        <p:spPr>
          <a:xfrm>
            <a:off x="722312" y="2906713"/>
            <a:ext cx="7772400" cy="1500187"/>
          </a:xfrm>
          <a:prstGeom prst="rect">
            <a:avLst/>
          </a:prstGeom>
          <a:noFill/>
          <a:ln>
            <a:noFill/>
          </a:ln>
        </p:spPr>
        <p:txBody>
          <a:bodyPr anchorCtr="0" anchor="b" bIns="91425" lIns="91425" rIns="91425" tIns="91425"/>
          <a:lstStyle>
            <a:lvl1pPr indent="0" lvl="0" marL="0" marR="0" rtl="0" algn="l">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1pPr>
            <a:lvl2pPr indent="0" lvl="1" marL="457200" marR="0" rtl="0" algn="l">
              <a:spcBef>
                <a:spcPts val="360"/>
              </a:spcBef>
              <a:buClr>
                <a:srgbClr val="888888"/>
              </a:buClr>
              <a:buFont typeface="Arial"/>
              <a:buNone/>
              <a:defRPr b="0" i="0" sz="1800" u="none" cap="none" strike="noStrike">
                <a:solidFill>
                  <a:srgbClr val="888888"/>
                </a:solidFill>
                <a:latin typeface="Calibri"/>
                <a:ea typeface="Calibri"/>
                <a:cs typeface="Calibri"/>
                <a:sym typeface="Calibri"/>
              </a:defRPr>
            </a:lvl2pPr>
            <a:lvl3pPr indent="0" lvl="2" marL="914400" marR="0" rtl="0" algn="l">
              <a:spcBef>
                <a:spcPts val="320"/>
              </a:spcBef>
              <a:buClr>
                <a:srgbClr val="888888"/>
              </a:buClr>
              <a:buFont typeface="Arial"/>
              <a:buNone/>
              <a:defRPr b="0" i="0" sz="1600" u="none" cap="none" strike="noStrike">
                <a:solidFill>
                  <a:srgbClr val="888888"/>
                </a:solidFill>
                <a:latin typeface="Calibri"/>
                <a:ea typeface="Calibri"/>
                <a:cs typeface="Calibri"/>
                <a:sym typeface="Calibri"/>
              </a:defRPr>
            </a:lvl3pPr>
            <a:lvl4pPr indent="0" lvl="3" marL="13716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4pPr>
            <a:lvl5pPr indent="0" lvl="4" marL="18288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5pPr>
            <a:lvl6pPr indent="0" lvl="5" marL="22860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6pPr>
            <a:lvl7pPr indent="0" lvl="6" marL="27432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7pPr>
            <a:lvl8pPr indent="0" lvl="7" marL="32004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8pPr>
            <a:lvl9pPr indent="0" lvl="8" marL="36576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9pPr>
          </a:lstStyle>
          <a:p/>
        </p:txBody>
      </p:sp>
      <p:sp>
        <p:nvSpPr>
          <p:cNvPr id="34" name="Shape 34"/>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5" name="Shape 35"/>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6" name="Shape 36"/>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37" name="Shape 37"/>
        <p:cNvGrpSpPr/>
        <p:nvPr/>
      </p:nvGrpSpPr>
      <p:grpSpPr>
        <a:xfrm>
          <a:off x="0" y="0"/>
          <a:ext cx="0" cy="0"/>
          <a:chOff x="0" y="0"/>
          <a:chExt cx="0" cy="0"/>
        </a:xfrm>
      </p:grpSpPr>
      <p:sp>
        <p:nvSpPr>
          <p:cNvPr id="38" name="Shape 38"/>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39" name="Shape 39"/>
          <p:cNvSpPr txBox="1"/>
          <p:nvPr>
            <p:ph idx="1" type="body"/>
          </p:nvPr>
        </p:nvSpPr>
        <p:spPr>
          <a:xfrm>
            <a:off x="457200" y="1600200"/>
            <a:ext cx="4038599" cy="4525963"/>
          </a:xfrm>
          <a:prstGeom prst="rect">
            <a:avLst/>
          </a:prstGeom>
          <a:noFill/>
          <a:ln>
            <a:noFill/>
          </a:ln>
        </p:spPr>
        <p:txBody>
          <a:bodyPr anchorCtr="0" anchor="t" bIns="91425" lIns="91425" rIns="91425" tIns="91425"/>
          <a:lstStyle>
            <a:lvl1pPr indent="-165100" lvl="0" marL="34290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133350" lvl="1" marL="74295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Shape 40"/>
          <p:cNvSpPr txBox="1"/>
          <p:nvPr>
            <p:ph idx="2" type="body"/>
          </p:nvPr>
        </p:nvSpPr>
        <p:spPr>
          <a:xfrm>
            <a:off x="4648200" y="1600200"/>
            <a:ext cx="4038599" cy="4525963"/>
          </a:xfrm>
          <a:prstGeom prst="rect">
            <a:avLst/>
          </a:prstGeom>
          <a:noFill/>
          <a:ln>
            <a:noFill/>
          </a:ln>
        </p:spPr>
        <p:txBody>
          <a:bodyPr anchorCtr="0" anchor="t" bIns="91425" lIns="91425" rIns="91425" tIns="91425"/>
          <a:lstStyle>
            <a:lvl1pPr indent="-165100" lvl="0" marL="34290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133350" lvl="1" marL="74295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41" name="Shape 41"/>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2" name="Shape 42"/>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3" name="Shape 43"/>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44" name="Shape 44"/>
        <p:cNvGrpSpPr/>
        <p:nvPr/>
      </p:nvGrpSpPr>
      <p:grpSpPr>
        <a:xfrm>
          <a:off x="0" y="0"/>
          <a:ext cx="0" cy="0"/>
          <a:chOff x="0" y="0"/>
          <a:chExt cx="0" cy="0"/>
        </a:xfrm>
      </p:grpSpPr>
      <p:sp>
        <p:nvSpPr>
          <p:cNvPr id="45" name="Shape 45"/>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46" name="Shape 46"/>
          <p:cNvSpPr txBox="1"/>
          <p:nvPr>
            <p:ph idx="1" type="body"/>
          </p:nvPr>
        </p:nvSpPr>
        <p:spPr>
          <a:xfrm>
            <a:off x="457200" y="1535112"/>
            <a:ext cx="4040187" cy="639762"/>
          </a:xfrm>
          <a:prstGeom prst="rect">
            <a:avLst/>
          </a:prstGeom>
          <a:noFill/>
          <a:ln>
            <a:noFill/>
          </a:ln>
        </p:spPr>
        <p:txBody>
          <a:bodyPr anchorCtr="0" anchor="b" bIns="91425" lIns="91425" rIns="91425" tIns="91425"/>
          <a:lstStyle>
            <a:lvl1pPr indent="0" lvl="0" marL="0" marR="0" rtl="0" algn="l">
              <a:spcBef>
                <a:spcPts val="48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spcBef>
                <a:spcPts val="4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spcBef>
                <a:spcPts val="36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47" name="Shape 47"/>
          <p:cNvSpPr txBox="1"/>
          <p:nvPr>
            <p:ph idx="2" type="body"/>
          </p:nvPr>
        </p:nvSpPr>
        <p:spPr>
          <a:xfrm>
            <a:off x="457200" y="2174875"/>
            <a:ext cx="4040187" cy="3951287"/>
          </a:xfrm>
          <a:prstGeom prst="rect">
            <a:avLst/>
          </a:prstGeom>
          <a:noFill/>
          <a:ln>
            <a:noFill/>
          </a:ln>
        </p:spPr>
        <p:txBody>
          <a:bodyPr anchorCtr="0" anchor="t" bIns="91425" lIns="91425" rIns="91425" tIns="91425"/>
          <a:lstStyle>
            <a:lvl1pPr indent="-190500" lvl="0" marL="3429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158750" lvl="1" marL="74295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2pPr>
            <a:lvl3pPr indent="-114300" lvl="2" marL="1143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127000" lvl="3" marL="1600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4pPr>
            <a:lvl5pPr indent="-127000" lvl="4" marL="20574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9pPr>
          </a:lstStyle>
          <a:p/>
        </p:txBody>
      </p:sp>
      <p:sp>
        <p:nvSpPr>
          <p:cNvPr id="48" name="Shape 48"/>
          <p:cNvSpPr txBox="1"/>
          <p:nvPr>
            <p:ph idx="3" type="body"/>
          </p:nvPr>
        </p:nvSpPr>
        <p:spPr>
          <a:xfrm>
            <a:off x="4645025" y="1535112"/>
            <a:ext cx="4041774" cy="639762"/>
          </a:xfrm>
          <a:prstGeom prst="rect">
            <a:avLst/>
          </a:prstGeom>
          <a:noFill/>
          <a:ln>
            <a:noFill/>
          </a:ln>
        </p:spPr>
        <p:txBody>
          <a:bodyPr anchorCtr="0" anchor="b" bIns="91425" lIns="91425" rIns="91425" tIns="91425"/>
          <a:lstStyle>
            <a:lvl1pPr indent="0" lvl="0" marL="0" marR="0" rtl="0" algn="l">
              <a:spcBef>
                <a:spcPts val="48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spcBef>
                <a:spcPts val="4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spcBef>
                <a:spcPts val="36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49" name="Shape 49"/>
          <p:cNvSpPr txBox="1"/>
          <p:nvPr>
            <p:ph idx="4" type="body"/>
          </p:nvPr>
        </p:nvSpPr>
        <p:spPr>
          <a:xfrm>
            <a:off x="4645025" y="2174875"/>
            <a:ext cx="4041774" cy="3951287"/>
          </a:xfrm>
          <a:prstGeom prst="rect">
            <a:avLst/>
          </a:prstGeom>
          <a:noFill/>
          <a:ln>
            <a:noFill/>
          </a:ln>
        </p:spPr>
        <p:txBody>
          <a:bodyPr anchorCtr="0" anchor="t" bIns="91425" lIns="91425" rIns="91425" tIns="91425"/>
          <a:lstStyle>
            <a:lvl1pPr indent="-190500" lvl="0" marL="3429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158750" lvl="1" marL="74295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2pPr>
            <a:lvl3pPr indent="-114300" lvl="2" marL="1143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127000" lvl="3" marL="1600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4pPr>
            <a:lvl5pPr indent="-127000" lvl="4" marL="20574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9pPr>
          </a:lstStyle>
          <a:p/>
        </p:txBody>
      </p:sp>
      <p:sp>
        <p:nvSpPr>
          <p:cNvPr id="50" name="Shape 50"/>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1" name="Shape 51"/>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2" name="Shape 52"/>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53" name="Shape 53"/>
        <p:cNvGrpSpPr/>
        <p:nvPr/>
      </p:nvGrpSpPr>
      <p:grpSpPr>
        <a:xfrm>
          <a:off x="0" y="0"/>
          <a:ext cx="0" cy="0"/>
          <a:chOff x="0" y="0"/>
          <a:chExt cx="0" cy="0"/>
        </a:xfrm>
      </p:grpSpPr>
      <p:sp>
        <p:nvSpPr>
          <p:cNvPr id="54" name="Shape 54"/>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55" name="Shape 55"/>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6" name="Shape 56"/>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7" name="Shape 57"/>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58" name="Shape 58"/>
        <p:cNvGrpSpPr/>
        <p:nvPr/>
      </p:nvGrpSpPr>
      <p:grpSpPr>
        <a:xfrm>
          <a:off x="0" y="0"/>
          <a:ext cx="0" cy="0"/>
          <a:chOff x="0" y="0"/>
          <a:chExt cx="0" cy="0"/>
        </a:xfrm>
      </p:grpSpPr>
      <p:sp>
        <p:nvSpPr>
          <p:cNvPr id="59" name="Shape 59"/>
          <p:cNvSpPr txBox="1"/>
          <p:nvPr>
            <p:ph type="title"/>
          </p:nvPr>
        </p:nvSpPr>
        <p:spPr>
          <a:xfrm>
            <a:off x="457200" y="273050"/>
            <a:ext cx="3008313" cy="1162049"/>
          </a:xfrm>
          <a:prstGeom prst="rect">
            <a:avLst/>
          </a:prstGeom>
          <a:noFill/>
          <a:ln>
            <a:noFill/>
          </a:ln>
        </p:spPr>
        <p:txBody>
          <a:bodyPr anchorCtr="0" anchor="b" bIns="91425" lIns="91425" rIns="91425" tIns="91425"/>
          <a:lstStyle>
            <a:lvl1pPr indent="0" lvl="0" marL="0" marR="0" rtl="0" algn="l">
              <a:spcBef>
                <a:spcPts val="0"/>
              </a:spcBef>
              <a:buClr>
                <a:schemeClr val="dk1"/>
              </a:buClr>
              <a:buFont typeface="Calibri"/>
              <a:buNone/>
              <a:defRPr b="1" i="0" sz="2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0" name="Shape 60"/>
          <p:cNvSpPr txBox="1"/>
          <p:nvPr>
            <p:ph idx="1" type="body"/>
          </p:nvPr>
        </p:nvSpPr>
        <p:spPr>
          <a:xfrm>
            <a:off x="3575050" y="273050"/>
            <a:ext cx="5111750" cy="5853112"/>
          </a:xfrm>
          <a:prstGeom prst="rect">
            <a:avLst/>
          </a:prstGeom>
          <a:noFill/>
          <a:ln>
            <a:noFill/>
          </a:ln>
        </p:spPr>
        <p:txBody>
          <a:bodyPr anchorCtr="0"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61" name="Shape 61"/>
          <p:cNvSpPr txBox="1"/>
          <p:nvPr>
            <p:ph idx="2" type="body"/>
          </p:nvPr>
        </p:nvSpPr>
        <p:spPr>
          <a:xfrm>
            <a:off x="457200" y="1435100"/>
            <a:ext cx="3008313" cy="4691063"/>
          </a:xfrm>
          <a:prstGeom prst="rect">
            <a:avLst/>
          </a:prstGeom>
          <a:noFill/>
          <a:ln>
            <a:noFill/>
          </a:ln>
        </p:spPr>
        <p:txBody>
          <a:bodyPr anchorCtr="0" anchor="t" bIns="91425" lIns="91425" rIns="91425" tIns="91425"/>
          <a:lstStyle>
            <a:lvl1pPr indent="0" lvl="0" marL="0" marR="0" rtl="0" algn="l">
              <a:spcBef>
                <a:spcPts val="280"/>
              </a:spcBef>
              <a:buClr>
                <a:schemeClr val="dk1"/>
              </a:buClr>
              <a:buFont typeface="Arial"/>
              <a:buNone/>
              <a:defRPr b="0" i="0" sz="1400" u="none" cap="none" strike="noStrike">
                <a:solidFill>
                  <a:schemeClr val="dk1"/>
                </a:solidFill>
                <a:latin typeface="Calibri"/>
                <a:ea typeface="Calibri"/>
                <a:cs typeface="Calibri"/>
                <a:sym typeface="Calibri"/>
              </a:defRPr>
            </a:lvl1pPr>
            <a:lvl2pPr indent="0" lvl="1" marL="457200" marR="0" rtl="0" algn="l">
              <a:spcBef>
                <a:spcPts val="240"/>
              </a:spcBef>
              <a:buClr>
                <a:schemeClr val="dk1"/>
              </a:buClr>
              <a:buFont typeface="Arial"/>
              <a:buNone/>
              <a:defRPr b="0" i="0" sz="1200" u="none" cap="none" strike="noStrike">
                <a:solidFill>
                  <a:schemeClr val="dk1"/>
                </a:solidFill>
                <a:latin typeface="Calibri"/>
                <a:ea typeface="Calibri"/>
                <a:cs typeface="Calibri"/>
                <a:sym typeface="Calibri"/>
              </a:defRPr>
            </a:lvl2pPr>
            <a:lvl3pPr indent="0" lvl="2" marL="914400" marR="0" rtl="0" algn="l">
              <a:spcBef>
                <a:spcPts val="200"/>
              </a:spcBef>
              <a:buClr>
                <a:schemeClr val="dk1"/>
              </a:buClr>
              <a:buFont typeface="Arial"/>
              <a:buNone/>
              <a:defRPr b="0" i="0" sz="1000" u="none" cap="none" strike="noStrike">
                <a:solidFill>
                  <a:schemeClr val="dk1"/>
                </a:solidFill>
                <a:latin typeface="Calibri"/>
                <a:ea typeface="Calibri"/>
                <a:cs typeface="Calibri"/>
                <a:sym typeface="Calibri"/>
              </a:defRPr>
            </a:lvl3pPr>
            <a:lvl4pPr indent="0" lvl="3" marL="1371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4pPr>
            <a:lvl5pPr indent="0" lvl="4" marL="18288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5pPr>
            <a:lvl6pPr indent="0" lvl="5" marL="22860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6pPr>
            <a:lvl7pPr indent="0" lvl="6" marL="27432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7pPr>
            <a:lvl8pPr indent="0" lvl="7" marL="32004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8pPr>
            <a:lvl9pPr indent="0" lvl="8" marL="3657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9pPr>
          </a:lstStyle>
          <a:p/>
        </p:txBody>
      </p:sp>
      <p:sp>
        <p:nvSpPr>
          <p:cNvPr id="62" name="Shape 62"/>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3" name="Shape 63"/>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4" name="Shape 64"/>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65" name="Shape 65"/>
        <p:cNvGrpSpPr/>
        <p:nvPr/>
      </p:nvGrpSpPr>
      <p:grpSpPr>
        <a:xfrm>
          <a:off x="0" y="0"/>
          <a:ext cx="0" cy="0"/>
          <a:chOff x="0" y="0"/>
          <a:chExt cx="0" cy="0"/>
        </a:xfrm>
      </p:grpSpPr>
      <p:sp>
        <p:nvSpPr>
          <p:cNvPr id="66" name="Shape 66"/>
          <p:cNvSpPr txBox="1"/>
          <p:nvPr>
            <p:ph type="title"/>
          </p:nvPr>
        </p:nvSpPr>
        <p:spPr>
          <a:xfrm>
            <a:off x="1792288" y="4800600"/>
            <a:ext cx="5486399" cy="566737"/>
          </a:xfrm>
          <a:prstGeom prst="rect">
            <a:avLst/>
          </a:prstGeom>
          <a:noFill/>
          <a:ln>
            <a:noFill/>
          </a:ln>
        </p:spPr>
        <p:txBody>
          <a:bodyPr anchorCtr="0" anchor="b" bIns="91425" lIns="91425" rIns="91425" tIns="91425"/>
          <a:lstStyle>
            <a:lvl1pPr indent="0" lvl="0" marL="0" marR="0" rtl="0" algn="l">
              <a:spcBef>
                <a:spcPts val="0"/>
              </a:spcBef>
              <a:buClr>
                <a:schemeClr val="dk1"/>
              </a:buClr>
              <a:buFont typeface="Calibri"/>
              <a:buNone/>
              <a:defRPr b="1" i="0" sz="2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7" name="Shape 67"/>
          <p:cNvSpPr/>
          <p:nvPr>
            <p:ph idx="2" type="pic"/>
          </p:nvPr>
        </p:nvSpPr>
        <p:spPr>
          <a:xfrm>
            <a:off x="1792288" y="612775"/>
            <a:ext cx="5486399" cy="4114800"/>
          </a:xfrm>
          <a:prstGeom prst="rect">
            <a:avLst/>
          </a:prstGeom>
          <a:noFill/>
          <a:ln>
            <a:noFill/>
          </a:ln>
        </p:spPr>
        <p:txBody>
          <a:bodyPr anchorCtr="0" anchor="t" bIns="91425" lIns="91425" rIns="91425" tIns="91425"/>
          <a:lstStyle>
            <a:lvl1pPr indent="0" lvl="0" marL="0" marR="0" rtl="0" algn="l">
              <a:spcBef>
                <a:spcPts val="640"/>
              </a:spcBef>
              <a:buClr>
                <a:schemeClr val="dk1"/>
              </a:buClr>
              <a:buFont typeface="Arial"/>
              <a:buNone/>
              <a:defRPr b="0" i="0" sz="3200" u="none" cap="none" strike="noStrike">
                <a:solidFill>
                  <a:schemeClr val="dk1"/>
                </a:solidFill>
                <a:latin typeface="Calibri"/>
                <a:ea typeface="Calibri"/>
                <a:cs typeface="Calibri"/>
                <a:sym typeface="Calibri"/>
              </a:defRPr>
            </a:lvl1pPr>
            <a:lvl2pPr indent="0" lvl="1" marL="457200" marR="0" rtl="0" algn="l">
              <a:spcBef>
                <a:spcPts val="560"/>
              </a:spcBef>
              <a:buClr>
                <a:schemeClr val="dk1"/>
              </a:buClr>
              <a:buFont typeface="Arial"/>
              <a:buNone/>
              <a:defRPr b="0" i="0" sz="2800" u="none" cap="none" strike="noStrike">
                <a:solidFill>
                  <a:schemeClr val="dk1"/>
                </a:solidFill>
                <a:latin typeface="Calibri"/>
                <a:ea typeface="Calibri"/>
                <a:cs typeface="Calibri"/>
                <a:sym typeface="Calibri"/>
              </a:defRPr>
            </a:lvl2pPr>
            <a:lvl3pPr indent="0" lvl="2" marL="914400" marR="0" rtl="0" algn="l">
              <a:spcBef>
                <a:spcPts val="480"/>
              </a:spcBef>
              <a:buClr>
                <a:schemeClr val="dk1"/>
              </a:buClr>
              <a:buFont typeface="Arial"/>
              <a:buNone/>
              <a:defRPr b="0" i="0" sz="2400" u="none" cap="none" strike="noStrike">
                <a:solidFill>
                  <a:schemeClr val="dk1"/>
                </a:solidFill>
                <a:latin typeface="Calibri"/>
                <a:ea typeface="Calibri"/>
                <a:cs typeface="Calibri"/>
                <a:sym typeface="Calibri"/>
              </a:defRPr>
            </a:lvl3pPr>
            <a:lvl4pPr indent="0" lvl="3" marL="13716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4pPr>
            <a:lvl5pPr indent="0" lvl="4" marL="18288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5pPr>
            <a:lvl6pPr indent="0" lvl="5" marL="22860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9pPr>
          </a:lstStyle>
          <a:p/>
        </p:txBody>
      </p:sp>
      <p:sp>
        <p:nvSpPr>
          <p:cNvPr id="68" name="Shape 68"/>
          <p:cNvSpPr txBox="1"/>
          <p:nvPr>
            <p:ph idx="1" type="body"/>
          </p:nvPr>
        </p:nvSpPr>
        <p:spPr>
          <a:xfrm>
            <a:off x="1792288" y="5367337"/>
            <a:ext cx="5486399" cy="804861"/>
          </a:xfrm>
          <a:prstGeom prst="rect">
            <a:avLst/>
          </a:prstGeom>
          <a:noFill/>
          <a:ln>
            <a:noFill/>
          </a:ln>
        </p:spPr>
        <p:txBody>
          <a:bodyPr anchorCtr="0" anchor="t" bIns="91425" lIns="91425" rIns="91425" tIns="91425"/>
          <a:lstStyle>
            <a:lvl1pPr indent="0" lvl="0" marL="0" marR="0" rtl="0" algn="l">
              <a:spcBef>
                <a:spcPts val="280"/>
              </a:spcBef>
              <a:buClr>
                <a:schemeClr val="dk1"/>
              </a:buClr>
              <a:buFont typeface="Arial"/>
              <a:buNone/>
              <a:defRPr b="0" i="0" sz="1400" u="none" cap="none" strike="noStrike">
                <a:solidFill>
                  <a:schemeClr val="dk1"/>
                </a:solidFill>
                <a:latin typeface="Calibri"/>
                <a:ea typeface="Calibri"/>
                <a:cs typeface="Calibri"/>
                <a:sym typeface="Calibri"/>
              </a:defRPr>
            </a:lvl1pPr>
            <a:lvl2pPr indent="0" lvl="1" marL="457200" marR="0" rtl="0" algn="l">
              <a:spcBef>
                <a:spcPts val="240"/>
              </a:spcBef>
              <a:buClr>
                <a:schemeClr val="dk1"/>
              </a:buClr>
              <a:buFont typeface="Arial"/>
              <a:buNone/>
              <a:defRPr b="0" i="0" sz="1200" u="none" cap="none" strike="noStrike">
                <a:solidFill>
                  <a:schemeClr val="dk1"/>
                </a:solidFill>
                <a:latin typeface="Calibri"/>
                <a:ea typeface="Calibri"/>
                <a:cs typeface="Calibri"/>
                <a:sym typeface="Calibri"/>
              </a:defRPr>
            </a:lvl2pPr>
            <a:lvl3pPr indent="0" lvl="2" marL="914400" marR="0" rtl="0" algn="l">
              <a:spcBef>
                <a:spcPts val="200"/>
              </a:spcBef>
              <a:buClr>
                <a:schemeClr val="dk1"/>
              </a:buClr>
              <a:buFont typeface="Arial"/>
              <a:buNone/>
              <a:defRPr b="0" i="0" sz="1000" u="none" cap="none" strike="noStrike">
                <a:solidFill>
                  <a:schemeClr val="dk1"/>
                </a:solidFill>
                <a:latin typeface="Calibri"/>
                <a:ea typeface="Calibri"/>
                <a:cs typeface="Calibri"/>
                <a:sym typeface="Calibri"/>
              </a:defRPr>
            </a:lvl3pPr>
            <a:lvl4pPr indent="0" lvl="3" marL="1371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4pPr>
            <a:lvl5pPr indent="0" lvl="4" marL="18288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5pPr>
            <a:lvl6pPr indent="0" lvl="5" marL="22860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6pPr>
            <a:lvl7pPr indent="0" lvl="6" marL="27432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7pPr>
            <a:lvl8pPr indent="0" lvl="7" marL="32004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8pPr>
            <a:lvl9pPr indent="0" lvl="8" marL="3657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9pPr>
          </a:lstStyle>
          <a:p/>
        </p:txBody>
      </p:sp>
      <p:sp>
        <p:nvSpPr>
          <p:cNvPr id="69" name="Shape 69"/>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0" name="Shape 70"/>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1" name="Shape 71"/>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9" name="Shape 9"/>
        <p:cNvGrpSpPr/>
        <p:nvPr/>
      </p:nvGrpSpPr>
      <p:grpSpPr>
        <a:xfrm>
          <a:off x="0" y="0"/>
          <a:ext cx="0" cy="0"/>
          <a:chOff x="0" y="0"/>
          <a:chExt cx="0" cy="0"/>
        </a:xfrm>
      </p:grpSpPr>
      <p:sp>
        <p:nvSpPr>
          <p:cNvPr id="10" name="Shape 10"/>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1" name="Shape 11"/>
          <p:cNvSpPr txBox="1"/>
          <p:nvPr>
            <p:ph idx="1" type="body"/>
          </p:nvPr>
        </p:nvSpPr>
        <p:spPr>
          <a:xfrm>
            <a:off x="457200" y="1600200"/>
            <a:ext cx="8229600" cy="4525963"/>
          </a:xfrm>
          <a:prstGeom prst="rect">
            <a:avLst/>
          </a:prstGeom>
          <a:noFill/>
          <a:ln>
            <a:noFill/>
          </a:ln>
        </p:spPr>
        <p:txBody>
          <a:bodyPr anchorCtr="0"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Shape 12"/>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3" name="Shape 13"/>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4" name="Shape 14"/>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01.jpg"/><Relationship Id="rId5" Type="http://schemas.openxmlformats.org/officeDocument/2006/relationships/image" Target="../media/image02.jpg"/><Relationship Id="rId6" Type="http://schemas.openxmlformats.org/officeDocument/2006/relationships/image" Target="../media/image0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g"/><Relationship Id="rId4" Type="http://schemas.openxmlformats.org/officeDocument/2006/relationships/image" Target="../media/image19.jpg"/><Relationship Id="rId5" Type="http://schemas.openxmlformats.org/officeDocument/2006/relationships/image" Target="../media/image18.jpg"/><Relationship Id="rId6"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jpg"/><Relationship Id="rId4" Type="http://schemas.openxmlformats.org/officeDocument/2006/relationships/image" Target="../media/image21.jpg"/><Relationship Id="rId5" Type="http://schemas.openxmlformats.org/officeDocument/2006/relationships/image" Target="../media/image24.jpg"/><Relationship Id="rId6" Type="http://schemas.openxmlformats.org/officeDocument/2006/relationships/image" Target="../media/image31.jpg"/><Relationship Id="rId7" Type="http://schemas.openxmlformats.org/officeDocument/2006/relationships/image" Target="../media/image22.jpg"/><Relationship Id="rId8"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8.jpg"/><Relationship Id="rId4" Type="http://schemas.openxmlformats.org/officeDocument/2006/relationships/image" Target="../media/image25.jpg"/><Relationship Id="rId5" Type="http://schemas.openxmlformats.org/officeDocument/2006/relationships/image" Target="../media/image27.jpg"/><Relationship Id="rId6" Type="http://schemas.openxmlformats.org/officeDocument/2006/relationships/image" Target="../media/image29.jpg"/><Relationship Id="rId7"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7.jpg"/><Relationship Id="rId4" Type="http://schemas.openxmlformats.org/officeDocument/2006/relationships/image" Target="../media/image33.jpg"/><Relationship Id="rId5" Type="http://schemas.openxmlformats.org/officeDocument/2006/relationships/image" Target="../media/image35.jpg"/><Relationship Id="rId6" Type="http://schemas.openxmlformats.org/officeDocument/2006/relationships/image" Target="../media/image34.jpg"/><Relationship Id="rId7" Type="http://schemas.openxmlformats.org/officeDocument/2006/relationships/image" Target="../media/image3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8.jpg"/><Relationship Id="rId4" Type="http://schemas.openxmlformats.org/officeDocument/2006/relationships/image" Target="../media/image41.jpg"/><Relationship Id="rId9" Type="http://schemas.openxmlformats.org/officeDocument/2006/relationships/image" Target="../media/image46.jpg"/><Relationship Id="rId5" Type="http://schemas.openxmlformats.org/officeDocument/2006/relationships/image" Target="../media/image40.jpg"/><Relationship Id="rId6" Type="http://schemas.openxmlformats.org/officeDocument/2006/relationships/image" Target="../media/image43.jpg"/><Relationship Id="rId7" Type="http://schemas.openxmlformats.org/officeDocument/2006/relationships/image" Target="../media/image42.jpg"/><Relationship Id="rId8" Type="http://schemas.openxmlformats.org/officeDocument/2006/relationships/image" Target="../media/image4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0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3.jpg"/><Relationship Id="rId4" Type="http://schemas.openxmlformats.org/officeDocument/2006/relationships/image" Target="../media/image0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05.jpg"/><Relationship Id="rId4" Type="http://schemas.openxmlformats.org/officeDocument/2006/relationships/image" Target="../media/image07.jpg"/><Relationship Id="rId5" Type="http://schemas.openxmlformats.org/officeDocument/2006/relationships/image" Target="../media/image06.jpg"/><Relationship Id="rId6" Type="http://schemas.openxmlformats.org/officeDocument/2006/relationships/image" Target="../media/image0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g"/><Relationship Id="rId4" Type="http://schemas.openxmlformats.org/officeDocument/2006/relationships/image" Target="../media/image11.jpg"/><Relationship Id="rId5" Type="http://schemas.openxmlformats.org/officeDocument/2006/relationships/image" Target="../media/image0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7" name="Shape 87"/>
        <p:cNvGrpSpPr/>
        <p:nvPr/>
      </p:nvGrpSpPr>
      <p:grpSpPr>
        <a:xfrm>
          <a:off x="0" y="0"/>
          <a:ext cx="0" cy="0"/>
          <a:chOff x="0" y="0"/>
          <a:chExt cx="0" cy="0"/>
        </a:xfrm>
      </p:grpSpPr>
      <p:pic>
        <p:nvPicPr>
          <p:cNvPr descr="DSC_0473.JPG" id="88" name="Shape 88"/>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89" name="Shape 89"/>
          <p:cNvSpPr txBox="1"/>
          <p:nvPr>
            <p:ph type="ctrTitle"/>
          </p:nvPr>
        </p:nvSpPr>
        <p:spPr>
          <a:xfrm>
            <a:off x="685800" y="76200"/>
            <a:ext cx="7772400" cy="1470024"/>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i="0" lang="en-US" sz="4400" u="none" cap="none" strike="noStrike">
                <a:solidFill>
                  <a:schemeClr val="dk1"/>
                </a:solidFill>
                <a:latin typeface="Calibri"/>
                <a:ea typeface="Calibri"/>
                <a:cs typeface="Calibri"/>
                <a:sym typeface="Calibri"/>
              </a:rPr>
              <a:t>Operation Deep Freeze 2016</a:t>
            </a:r>
          </a:p>
        </p:txBody>
      </p:sp>
      <p:sp>
        <p:nvSpPr>
          <p:cNvPr id="90" name="Shape 90"/>
          <p:cNvSpPr txBox="1"/>
          <p:nvPr>
            <p:ph idx="1" type="subTitle"/>
          </p:nvPr>
        </p:nvSpPr>
        <p:spPr>
          <a:xfrm>
            <a:off x="1371600" y="1066800"/>
            <a:ext cx="6400799" cy="1752600"/>
          </a:xfrm>
          <a:prstGeom prst="rect">
            <a:avLst/>
          </a:prstGeom>
          <a:noFill/>
          <a:ln>
            <a:noFill/>
          </a:ln>
        </p:spPr>
        <p:txBody>
          <a:bodyPr anchorCtr="0" anchor="t" bIns="45700" lIns="91425" rIns="91425" tIns="45700">
            <a:noAutofit/>
          </a:bodyPr>
          <a:lstStyle/>
          <a:p>
            <a:pPr indent="0" lvl="0" marL="0" marR="0" rtl="0" algn="ctr">
              <a:spcBef>
                <a:spcPts val="0"/>
              </a:spcBef>
              <a:buClr>
                <a:schemeClr val="dk1"/>
              </a:buClr>
              <a:buSzPct val="25000"/>
              <a:buFont typeface="Arial"/>
              <a:buNone/>
            </a:pPr>
            <a:r>
              <a:rPr b="0" i="0" lang="en-US" sz="3200" u="none" cap="none" strike="noStrike">
                <a:solidFill>
                  <a:schemeClr val="dk1"/>
                </a:solidFill>
                <a:latin typeface="Calibri"/>
                <a:ea typeface="Calibri"/>
                <a:cs typeface="Calibri"/>
                <a:sym typeface="Calibri"/>
              </a:rPr>
              <a:t>NIC Operational Support Onboard USCGC Polar Star</a:t>
            </a:r>
          </a:p>
        </p:txBody>
      </p:sp>
      <p:pic>
        <p:nvPicPr>
          <p:cNvPr descr="DSC_0897.JPG" id="91" name="Shape 91"/>
          <p:cNvPicPr preferRelativeResize="0"/>
          <p:nvPr/>
        </p:nvPicPr>
        <p:blipFill rotWithShape="1">
          <a:blip r:embed="rId4">
            <a:alphaModFix/>
          </a:blip>
          <a:srcRect b="0" l="0" r="0" t="0"/>
          <a:stretch/>
        </p:blipFill>
        <p:spPr>
          <a:xfrm>
            <a:off x="6096000" y="4876800"/>
            <a:ext cx="3048000" cy="1981199"/>
          </a:xfrm>
          <a:prstGeom prst="rect">
            <a:avLst/>
          </a:prstGeom>
          <a:noFill/>
          <a:ln>
            <a:noFill/>
          </a:ln>
        </p:spPr>
      </p:pic>
      <p:pic>
        <p:nvPicPr>
          <p:cNvPr descr="DSC_0195.JPG" id="92" name="Shape 92"/>
          <p:cNvPicPr preferRelativeResize="0"/>
          <p:nvPr/>
        </p:nvPicPr>
        <p:blipFill rotWithShape="1">
          <a:blip r:embed="rId5">
            <a:alphaModFix/>
          </a:blip>
          <a:srcRect b="0" l="0" r="0" t="0"/>
          <a:stretch/>
        </p:blipFill>
        <p:spPr>
          <a:xfrm>
            <a:off x="3048000" y="4876800"/>
            <a:ext cx="2971799" cy="1981199"/>
          </a:xfrm>
          <a:prstGeom prst="rect">
            <a:avLst/>
          </a:prstGeom>
          <a:noFill/>
          <a:ln>
            <a:noFill/>
          </a:ln>
        </p:spPr>
      </p:pic>
      <p:pic>
        <p:nvPicPr>
          <p:cNvPr descr="DSC_0922.JPG" id="93" name="Shape 93"/>
          <p:cNvPicPr preferRelativeResize="0"/>
          <p:nvPr/>
        </p:nvPicPr>
        <p:blipFill rotWithShape="1">
          <a:blip r:embed="rId6">
            <a:alphaModFix/>
          </a:blip>
          <a:srcRect b="0" l="0" r="0" t="0"/>
          <a:stretch/>
        </p:blipFill>
        <p:spPr>
          <a:xfrm>
            <a:off x="0" y="4891914"/>
            <a:ext cx="2949129" cy="1966086"/>
          </a:xfrm>
          <a:prstGeom prst="rect">
            <a:avLst/>
          </a:prstGeom>
          <a:noFill/>
          <a:ln>
            <a:noFill/>
          </a:ln>
        </p:spPr>
      </p:pic>
      <p:sp>
        <p:nvSpPr>
          <p:cNvPr id="94" name="Shape 94"/>
          <p:cNvSpPr txBox="1"/>
          <p:nvPr/>
        </p:nvSpPr>
        <p:spPr>
          <a:xfrm>
            <a:off x="2209800" y="5029200"/>
            <a:ext cx="4724400" cy="1828800"/>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i="0" lang="en-US" sz="2000" u="none" cap="none" strike="noStrike">
                <a:solidFill>
                  <a:schemeClr val="dk1"/>
                </a:solidFill>
                <a:latin typeface="Calibri"/>
                <a:ea typeface="Calibri"/>
                <a:cs typeface="Calibri"/>
                <a:sym typeface="Calibri"/>
              </a:rPr>
              <a:t>Chris Readinger</a:t>
            </a:r>
          </a:p>
          <a:p>
            <a:pPr indent="0" lvl="0" marL="0" marR="0" rtl="0" algn="ctr">
              <a:lnSpc>
                <a:spcPct val="100000"/>
              </a:lnSpc>
              <a:spcBef>
                <a:spcPts val="400"/>
              </a:spcBef>
              <a:spcAft>
                <a:spcPts val="0"/>
              </a:spcAft>
              <a:buClr>
                <a:schemeClr val="dk1"/>
              </a:buClr>
              <a:buSzPct val="25000"/>
              <a:buFont typeface="Arial"/>
              <a:buNone/>
            </a:pPr>
            <a:r>
              <a:rPr b="1" i="0" lang="en-US" sz="2000" u="none" cap="none" strike="noStrike">
                <a:solidFill>
                  <a:schemeClr val="dk1"/>
                </a:solidFill>
                <a:latin typeface="Calibri"/>
                <a:ea typeface="Calibri"/>
                <a:cs typeface="Calibri"/>
                <a:sym typeface="Calibri"/>
              </a:rPr>
              <a:t>Ice Analyst</a:t>
            </a:r>
          </a:p>
          <a:p>
            <a:pPr indent="0" lvl="0" marL="0" marR="0" rtl="0" algn="ctr">
              <a:lnSpc>
                <a:spcPct val="100000"/>
              </a:lnSpc>
              <a:spcBef>
                <a:spcPts val="400"/>
              </a:spcBef>
              <a:spcAft>
                <a:spcPts val="0"/>
              </a:spcAft>
              <a:buClr>
                <a:schemeClr val="dk1"/>
              </a:buClr>
              <a:buSzPct val="25000"/>
              <a:buFont typeface="Arial"/>
              <a:buNone/>
            </a:pPr>
            <a:r>
              <a:rPr b="1" i="0" lang="en-US" sz="2000" u="none" cap="none" strike="noStrike">
                <a:solidFill>
                  <a:schemeClr val="dk1"/>
                </a:solidFill>
                <a:latin typeface="Calibri"/>
                <a:ea typeface="Calibri"/>
                <a:cs typeface="Calibri"/>
                <a:sym typeface="Calibri"/>
              </a:rPr>
              <a:t>National Ice Center</a:t>
            </a:r>
          </a:p>
          <a:p>
            <a:pPr indent="0" lvl="0" marL="0" marR="0" rtl="0" algn="ctr">
              <a:lnSpc>
                <a:spcPct val="100000"/>
              </a:lnSpc>
              <a:spcBef>
                <a:spcPts val="400"/>
              </a:spcBef>
              <a:spcAft>
                <a:spcPts val="0"/>
              </a:spcAft>
              <a:buClr>
                <a:schemeClr val="dk1"/>
              </a:buClr>
              <a:buSzPct val="25000"/>
              <a:buFont typeface="Arial"/>
              <a:buNone/>
            </a:pPr>
            <a:r>
              <a:rPr b="1" i="0" lang="en-US" sz="2000" u="none" cap="none" strike="noStrike">
                <a:solidFill>
                  <a:schemeClr val="dk1"/>
                </a:solidFill>
                <a:latin typeface="Calibri"/>
                <a:ea typeface="Calibri"/>
                <a:cs typeface="Calibri"/>
                <a:sym typeface="Calibri"/>
              </a:rPr>
              <a:t>IAW5  5/19/2016</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8" name="Shape 178"/>
        <p:cNvGrpSpPr/>
        <p:nvPr/>
      </p:nvGrpSpPr>
      <p:grpSpPr>
        <a:xfrm>
          <a:off x="0" y="0"/>
          <a:ext cx="0" cy="0"/>
          <a:chOff x="0" y="0"/>
          <a:chExt cx="0" cy="0"/>
        </a:xfrm>
      </p:grpSpPr>
      <p:pic>
        <p:nvPicPr>
          <p:cNvPr descr="RIS_sites.jpg" id="179" name="Shape 179"/>
          <p:cNvPicPr preferRelativeResize="0"/>
          <p:nvPr/>
        </p:nvPicPr>
        <p:blipFill rotWithShape="1">
          <a:blip r:embed="rId3">
            <a:alphaModFix/>
          </a:blip>
          <a:srcRect b="2222" l="0" r="0" t="2222"/>
          <a:stretch/>
        </p:blipFill>
        <p:spPr>
          <a:xfrm>
            <a:off x="19087" y="0"/>
            <a:ext cx="9144000" cy="6858000"/>
          </a:xfrm>
          <a:prstGeom prst="rect">
            <a:avLst/>
          </a:prstGeom>
          <a:noFill/>
          <a:ln>
            <a:noFill/>
          </a:ln>
        </p:spPr>
      </p:pic>
      <p:sp>
        <p:nvSpPr>
          <p:cNvPr id="180" name="Shape 180"/>
          <p:cNvSpPr txBox="1"/>
          <p:nvPr/>
        </p:nvSpPr>
        <p:spPr>
          <a:xfrm>
            <a:off x="2590800" y="152400"/>
            <a:ext cx="4000581" cy="461664"/>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2400">
                <a:solidFill>
                  <a:srgbClr val="FFFF00"/>
                </a:solidFill>
                <a:latin typeface="Calibri"/>
                <a:ea typeface="Calibri"/>
                <a:cs typeface="Calibri"/>
                <a:sym typeface="Calibri"/>
              </a:rPr>
              <a:t>Investigating the Ross Ice Shelf</a:t>
            </a:r>
          </a:p>
        </p:txBody>
      </p:sp>
      <p:pic>
        <p:nvPicPr>
          <p:cNvPr descr="DSC_0928.JPG" id="181" name="Shape 181"/>
          <p:cNvPicPr preferRelativeResize="0"/>
          <p:nvPr/>
        </p:nvPicPr>
        <p:blipFill rotWithShape="1">
          <a:blip r:embed="rId4">
            <a:alphaModFix/>
          </a:blip>
          <a:srcRect b="0" l="0" r="0" t="0"/>
          <a:stretch/>
        </p:blipFill>
        <p:spPr>
          <a:xfrm>
            <a:off x="5029200" y="1143000"/>
            <a:ext cx="2971799" cy="1981199"/>
          </a:xfrm>
          <a:prstGeom prst="rect">
            <a:avLst/>
          </a:prstGeom>
          <a:noFill/>
          <a:ln>
            <a:noFill/>
          </a:ln>
        </p:spPr>
      </p:pic>
      <p:pic>
        <p:nvPicPr>
          <p:cNvPr descr="DSC_0034.JPG" id="182" name="Shape 182"/>
          <p:cNvPicPr preferRelativeResize="0"/>
          <p:nvPr/>
        </p:nvPicPr>
        <p:blipFill rotWithShape="1">
          <a:blip r:embed="rId5">
            <a:alphaModFix/>
          </a:blip>
          <a:srcRect b="0" l="0" r="0" t="0"/>
          <a:stretch/>
        </p:blipFill>
        <p:spPr>
          <a:xfrm>
            <a:off x="304800" y="1016000"/>
            <a:ext cx="2743199" cy="1828800"/>
          </a:xfrm>
          <a:prstGeom prst="rect">
            <a:avLst/>
          </a:prstGeom>
          <a:noFill/>
          <a:ln>
            <a:noFill/>
          </a:ln>
        </p:spPr>
      </p:pic>
      <p:cxnSp>
        <p:nvCxnSpPr>
          <p:cNvPr id="183" name="Shape 183"/>
          <p:cNvCxnSpPr>
            <a:stCxn id="182" idx="2"/>
          </p:cNvCxnSpPr>
          <p:nvPr/>
        </p:nvCxnSpPr>
        <p:spPr>
          <a:xfrm>
            <a:off x="1676399" y="2844800"/>
            <a:ext cx="304800" cy="812699"/>
          </a:xfrm>
          <a:prstGeom prst="straightConnector1">
            <a:avLst/>
          </a:prstGeom>
          <a:noFill/>
          <a:ln cap="flat" cmpd="sng" w="28575">
            <a:solidFill>
              <a:srgbClr val="C00000"/>
            </a:solidFill>
            <a:prstDash val="solid"/>
            <a:round/>
            <a:headEnd len="med" w="med" type="none"/>
            <a:tailEnd len="lg" w="lg" type="stealth"/>
          </a:ln>
        </p:spPr>
      </p:cxnSp>
      <p:cxnSp>
        <p:nvCxnSpPr>
          <p:cNvPr id="184" name="Shape 184"/>
          <p:cNvCxnSpPr/>
          <p:nvPr/>
        </p:nvCxnSpPr>
        <p:spPr>
          <a:xfrm flipH="1">
            <a:off x="5562600" y="3124200"/>
            <a:ext cx="990599" cy="609599"/>
          </a:xfrm>
          <a:prstGeom prst="straightConnector1">
            <a:avLst/>
          </a:prstGeom>
          <a:noFill/>
          <a:ln cap="flat" cmpd="sng" w="28575">
            <a:solidFill>
              <a:srgbClr val="C00000"/>
            </a:solidFill>
            <a:prstDash val="solid"/>
            <a:round/>
            <a:headEnd len="med" w="med" type="none"/>
            <a:tailEnd len="lg" w="lg" type="stealth"/>
          </a:ln>
        </p:spPr>
      </p:cxnSp>
      <p:pic>
        <p:nvPicPr>
          <p:cNvPr id="185" name="Shape 185"/>
          <p:cNvPicPr preferRelativeResize="0"/>
          <p:nvPr/>
        </p:nvPicPr>
        <p:blipFill rotWithShape="1">
          <a:blip r:embed="rId6">
            <a:alphaModFix/>
          </a:blip>
          <a:srcRect b="0" l="0" r="0" t="0"/>
          <a:stretch/>
        </p:blipFill>
        <p:spPr>
          <a:xfrm>
            <a:off x="3236108" y="5029200"/>
            <a:ext cx="2459841" cy="1393133"/>
          </a:xfrm>
          <a:prstGeom prst="rect">
            <a:avLst/>
          </a:prstGeom>
          <a:noFill/>
          <a:ln>
            <a:noFill/>
          </a:ln>
        </p:spPr>
      </p:pic>
      <p:cxnSp>
        <p:nvCxnSpPr>
          <p:cNvPr id="186" name="Shape 186"/>
          <p:cNvCxnSpPr/>
          <p:nvPr/>
        </p:nvCxnSpPr>
        <p:spPr>
          <a:xfrm flipH="1" rot="10800000">
            <a:off x="3276600" y="3581399"/>
            <a:ext cx="1219199" cy="1447800"/>
          </a:xfrm>
          <a:prstGeom prst="straightConnector1">
            <a:avLst/>
          </a:prstGeom>
          <a:noFill/>
          <a:ln cap="flat" cmpd="sng" w="9525">
            <a:solidFill>
              <a:srgbClr val="4A7DBA"/>
            </a:solidFill>
            <a:prstDash val="solid"/>
            <a:round/>
            <a:headEnd len="med" w="med" type="none"/>
            <a:tailEnd len="med" w="med" type="none"/>
          </a:ln>
        </p:spPr>
      </p:cxnSp>
      <p:cxnSp>
        <p:nvCxnSpPr>
          <p:cNvPr id="187" name="Shape 187"/>
          <p:cNvCxnSpPr/>
          <p:nvPr/>
        </p:nvCxnSpPr>
        <p:spPr>
          <a:xfrm flipH="1" rot="10800000">
            <a:off x="5715000" y="4038600"/>
            <a:ext cx="76199" cy="990599"/>
          </a:xfrm>
          <a:prstGeom prst="straightConnector1">
            <a:avLst/>
          </a:prstGeom>
          <a:noFill/>
          <a:ln cap="flat" cmpd="sng" w="9525">
            <a:solidFill>
              <a:srgbClr val="4A7DBA"/>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1" name="Shape 191"/>
        <p:cNvGrpSpPr/>
        <p:nvPr/>
      </p:nvGrpSpPr>
      <p:grpSpPr>
        <a:xfrm>
          <a:off x="0" y="0"/>
          <a:ext cx="0" cy="0"/>
          <a:chOff x="0" y="0"/>
          <a:chExt cx="0" cy="0"/>
        </a:xfrm>
      </p:grpSpPr>
      <p:pic>
        <p:nvPicPr>
          <p:cNvPr descr="DSC_0737.JPG" id="192" name="Shape 192"/>
          <p:cNvPicPr preferRelativeResize="0"/>
          <p:nvPr/>
        </p:nvPicPr>
        <p:blipFill rotWithShape="1">
          <a:blip r:embed="rId3">
            <a:alphaModFix/>
          </a:blip>
          <a:srcRect b="0" l="0" r="0" t="0"/>
          <a:stretch/>
        </p:blipFill>
        <p:spPr>
          <a:xfrm>
            <a:off x="0" y="0"/>
            <a:ext cx="5105399" cy="3403599"/>
          </a:xfrm>
          <a:prstGeom prst="rect">
            <a:avLst/>
          </a:prstGeom>
          <a:noFill/>
          <a:ln>
            <a:noFill/>
          </a:ln>
        </p:spPr>
      </p:pic>
      <p:pic>
        <p:nvPicPr>
          <p:cNvPr descr="DSC_0910.JPG" id="193" name="Shape 193"/>
          <p:cNvPicPr preferRelativeResize="0"/>
          <p:nvPr/>
        </p:nvPicPr>
        <p:blipFill rotWithShape="1">
          <a:blip r:embed="rId4">
            <a:alphaModFix/>
          </a:blip>
          <a:srcRect b="0" l="0" r="23610" t="0"/>
          <a:stretch/>
        </p:blipFill>
        <p:spPr>
          <a:xfrm>
            <a:off x="4495800" y="2801389"/>
            <a:ext cx="4648199" cy="4056610"/>
          </a:xfrm>
          <a:prstGeom prst="rect">
            <a:avLst/>
          </a:prstGeom>
          <a:noFill/>
          <a:ln>
            <a:noFill/>
          </a:ln>
        </p:spPr>
      </p:pic>
      <p:pic>
        <p:nvPicPr>
          <p:cNvPr descr="IMG_0544.JPG" id="194" name="Shape 194"/>
          <p:cNvPicPr preferRelativeResize="0"/>
          <p:nvPr/>
        </p:nvPicPr>
        <p:blipFill rotWithShape="1">
          <a:blip r:embed="rId5">
            <a:alphaModFix/>
          </a:blip>
          <a:srcRect b="0" l="0" r="0" t="0"/>
          <a:stretch/>
        </p:blipFill>
        <p:spPr>
          <a:xfrm>
            <a:off x="4572000" y="0"/>
            <a:ext cx="4572000" cy="3429000"/>
          </a:xfrm>
          <a:prstGeom prst="rect">
            <a:avLst/>
          </a:prstGeom>
          <a:noFill/>
          <a:ln>
            <a:noFill/>
          </a:ln>
        </p:spPr>
      </p:pic>
      <p:pic>
        <p:nvPicPr>
          <p:cNvPr descr="DSC_0714.JPG" id="195" name="Shape 195"/>
          <p:cNvPicPr preferRelativeResize="0"/>
          <p:nvPr/>
        </p:nvPicPr>
        <p:blipFill rotWithShape="1">
          <a:blip r:embed="rId6">
            <a:alphaModFix/>
          </a:blip>
          <a:srcRect b="0" l="0" r="0" t="0"/>
          <a:stretch/>
        </p:blipFill>
        <p:spPr>
          <a:xfrm>
            <a:off x="5791200" y="2819400"/>
            <a:ext cx="2133599" cy="1422400"/>
          </a:xfrm>
          <a:prstGeom prst="rect">
            <a:avLst/>
          </a:prstGeom>
          <a:noFill/>
          <a:ln>
            <a:noFill/>
          </a:ln>
        </p:spPr>
      </p:pic>
      <p:sp>
        <p:nvSpPr>
          <p:cNvPr id="196" name="Shape 196"/>
          <p:cNvSpPr txBox="1"/>
          <p:nvPr/>
        </p:nvSpPr>
        <p:spPr>
          <a:xfrm>
            <a:off x="5715000" y="152400"/>
            <a:ext cx="2520755" cy="40010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US" sz="2000">
                <a:solidFill>
                  <a:schemeClr val="dk1"/>
                </a:solidFill>
                <a:latin typeface="Calibri"/>
                <a:ea typeface="Calibri"/>
                <a:cs typeface="Calibri"/>
                <a:sym typeface="Calibri"/>
              </a:rPr>
              <a:t>Deep Freeze Resupply</a:t>
            </a:r>
          </a:p>
        </p:txBody>
      </p:sp>
      <p:sp>
        <p:nvSpPr>
          <p:cNvPr id="197" name="Shape 197"/>
          <p:cNvSpPr txBox="1"/>
          <p:nvPr/>
        </p:nvSpPr>
        <p:spPr>
          <a:xfrm>
            <a:off x="1752600" y="152400"/>
            <a:ext cx="1139670" cy="461664"/>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US" sz="2400">
                <a:solidFill>
                  <a:schemeClr val="dk1"/>
                </a:solidFill>
                <a:latin typeface="Calibri"/>
                <a:ea typeface="Calibri"/>
                <a:cs typeface="Calibri"/>
                <a:sym typeface="Calibri"/>
              </a:rPr>
              <a:t>Visitors</a:t>
            </a:r>
          </a:p>
        </p:txBody>
      </p:sp>
      <p:pic>
        <p:nvPicPr>
          <p:cNvPr descr="DSC_0070.JPG" id="198" name="Shape 198"/>
          <p:cNvPicPr preferRelativeResize="0"/>
          <p:nvPr/>
        </p:nvPicPr>
        <p:blipFill rotWithShape="1">
          <a:blip r:embed="rId7">
            <a:alphaModFix/>
          </a:blip>
          <a:srcRect b="0" l="0" r="11110" t="0"/>
          <a:stretch/>
        </p:blipFill>
        <p:spPr>
          <a:xfrm>
            <a:off x="0" y="3429000"/>
            <a:ext cx="4572000" cy="3429000"/>
          </a:xfrm>
          <a:prstGeom prst="rect">
            <a:avLst/>
          </a:prstGeom>
          <a:noFill/>
          <a:ln>
            <a:noFill/>
          </a:ln>
        </p:spPr>
      </p:pic>
      <p:pic>
        <p:nvPicPr>
          <p:cNvPr descr="DSC_0399.JPG" id="199" name="Shape 199"/>
          <p:cNvPicPr preferRelativeResize="0"/>
          <p:nvPr/>
        </p:nvPicPr>
        <p:blipFill rotWithShape="1">
          <a:blip r:embed="rId8">
            <a:alphaModFix/>
          </a:blip>
          <a:srcRect b="46512" l="0" r="6976" t="0"/>
          <a:stretch/>
        </p:blipFill>
        <p:spPr>
          <a:xfrm>
            <a:off x="0" y="2438400"/>
            <a:ext cx="4572000" cy="1752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3" name="Shape 203"/>
        <p:cNvGrpSpPr/>
        <p:nvPr/>
      </p:nvGrpSpPr>
      <p:grpSpPr>
        <a:xfrm>
          <a:off x="0" y="0"/>
          <a:ext cx="0" cy="0"/>
          <a:chOff x="0" y="0"/>
          <a:chExt cx="0" cy="0"/>
        </a:xfrm>
      </p:grpSpPr>
      <p:pic>
        <p:nvPicPr>
          <p:cNvPr descr="IMG_0139.JPG" id="204" name="Shape 204"/>
          <p:cNvPicPr preferRelativeResize="0"/>
          <p:nvPr/>
        </p:nvPicPr>
        <p:blipFill rotWithShape="1">
          <a:blip r:embed="rId3">
            <a:alphaModFix/>
          </a:blip>
          <a:srcRect b="0" l="0" r="0" t="11765"/>
          <a:stretch/>
        </p:blipFill>
        <p:spPr>
          <a:xfrm>
            <a:off x="4775200" y="3352800"/>
            <a:ext cx="4368799" cy="3505200"/>
          </a:xfrm>
          <a:prstGeom prst="rect">
            <a:avLst/>
          </a:prstGeom>
          <a:noFill/>
          <a:ln>
            <a:noFill/>
          </a:ln>
        </p:spPr>
      </p:pic>
      <p:pic>
        <p:nvPicPr>
          <p:cNvPr descr="DSC_1011.JPG" id="205" name="Shape 205"/>
          <p:cNvPicPr preferRelativeResize="0"/>
          <p:nvPr/>
        </p:nvPicPr>
        <p:blipFill rotWithShape="1">
          <a:blip r:embed="rId4">
            <a:alphaModFix/>
          </a:blip>
          <a:srcRect b="0" l="7353" r="0" t="0"/>
          <a:stretch/>
        </p:blipFill>
        <p:spPr>
          <a:xfrm>
            <a:off x="0" y="3403600"/>
            <a:ext cx="4800600" cy="3454399"/>
          </a:xfrm>
          <a:prstGeom prst="rect">
            <a:avLst/>
          </a:prstGeom>
          <a:noFill/>
          <a:ln>
            <a:noFill/>
          </a:ln>
        </p:spPr>
      </p:pic>
      <p:pic>
        <p:nvPicPr>
          <p:cNvPr descr="DSC_0630.JPG" id="206" name="Shape 206"/>
          <p:cNvPicPr preferRelativeResize="0"/>
          <p:nvPr/>
        </p:nvPicPr>
        <p:blipFill rotWithShape="1">
          <a:blip r:embed="rId5">
            <a:alphaModFix/>
          </a:blip>
          <a:srcRect b="0" l="0" r="0" t="0"/>
          <a:stretch/>
        </p:blipFill>
        <p:spPr>
          <a:xfrm>
            <a:off x="0" y="0"/>
            <a:ext cx="5105399" cy="3403599"/>
          </a:xfrm>
          <a:prstGeom prst="rect">
            <a:avLst/>
          </a:prstGeom>
          <a:noFill/>
          <a:ln>
            <a:noFill/>
          </a:ln>
        </p:spPr>
      </p:pic>
      <p:pic>
        <p:nvPicPr>
          <p:cNvPr descr="DSC_0645.JPG" id="207" name="Shape 207"/>
          <p:cNvPicPr preferRelativeResize="0"/>
          <p:nvPr/>
        </p:nvPicPr>
        <p:blipFill rotWithShape="1">
          <a:blip r:embed="rId6">
            <a:alphaModFix/>
          </a:blip>
          <a:srcRect b="0" l="0" r="21480" t="0"/>
          <a:stretch/>
        </p:blipFill>
        <p:spPr>
          <a:xfrm>
            <a:off x="4953000" y="0"/>
            <a:ext cx="4190999" cy="3558395"/>
          </a:xfrm>
          <a:prstGeom prst="rect">
            <a:avLst/>
          </a:prstGeom>
          <a:noFill/>
          <a:ln>
            <a:noFill/>
          </a:ln>
        </p:spPr>
      </p:pic>
      <p:pic>
        <p:nvPicPr>
          <p:cNvPr descr="IMG_0322.JPG" id="208" name="Shape 208"/>
          <p:cNvPicPr preferRelativeResize="0"/>
          <p:nvPr/>
        </p:nvPicPr>
        <p:blipFill rotWithShape="1">
          <a:blip r:embed="rId7">
            <a:alphaModFix/>
          </a:blip>
          <a:srcRect b="0" l="0" r="0" t="0"/>
          <a:stretch/>
        </p:blipFill>
        <p:spPr>
          <a:xfrm>
            <a:off x="3124200" y="838200"/>
            <a:ext cx="3143249" cy="4190999"/>
          </a:xfrm>
          <a:prstGeom prst="rect">
            <a:avLst/>
          </a:prstGeom>
          <a:noFill/>
          <a:ln>
            <a:noFill/>
          </a:ln>
        </p:spPr>
      </p:pic>
      <p:sp>
        <p:nvSpPr>
          <p:cNvPr id="209" name="Shape 209"/>
          <p:cNvSpPr txBox="1"/>
          <p:nvPr/>
        </p:nvSpPr>
        <p:spPr>
          <a:xfrm>
            <a:off x="3801862" y="152400"/>
            <a:ext cx="1379736" cy="40010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US" sz="2000">
                <a:solidFill>
                  <a:schemeClr val="dk1"/>
                </a:solidFill>
                <a:latin typeface="Calibri"/>
                <a:ea typeface="Calibri"/>
                <a:cs typeface="Calibri"/>
                <a:sym typeface="Calibri"/>
              </a:rPr>
              <a:t>PUMA UAV</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3" name="Shape 213"/>
        <p:cNvGrpSpPr/>
        <p:nvPr/>
      </p:nvGrpSpPr>
      <p:grpSpPr>
        <a:xfrm>
          <a:off x="0" y="0"/>
          <a:ext cx="0" cy="0"/>
          <a:chOff x="0" y="0"/>
          <a:chExt cx="0" cy="0"/>
        </a:xfrm>
      </p:grpSpPr>
      <p:pic>
        <p:nvPicPr>
          <p:cNvPr descr="DSC_0144.JPG" id="214" name="Shape 214"/>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215" name="Shape 215"/>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i="0" lang="en-US" sz="3200" u="none" cap="none" strike="noStrike">
                <a:solidFill>
                  <a:schemeClr val="dk1"/>
                </a:solidFill>
                <a:latin typeface="Calibri"/>
                <a:ea typeface="Calibri"/>
                <a:cs typeface="Calibri"/>
                <a:sym typeface="Calibri"/>
              </a:rPr>
              <a:t>Operational Support, Lessons Learned, and Experiences</a:t>
            </a:r>
          </a:p>
        </p:txBody>
      </p:sp>
      <p:sp>
        <p:nvSpPr>
          <p:cNvPr id="216" name="Shape 216"/>
          <p:cNvSpPr txBox="1"/>
          <p:nvPr>
            <p:ph idx="1" type="body"/>
          </p:nvPr>
        </p:nvSpPr>
        <p:spPr>
          <a:xfrm>
            <a:off x="457200" y="1600200"/>
            <a:ext cx="8229600" cy="5105399"/>
          </a:xfrm>
          <a:prstGeom prst="rect">
            <a:avLst/>
          </a:prstGeom>
          <a:noFill/>
          <a:ln>
            <a:noFill/>
          </a:ln>
        </p:spPr>
        <p:txBody>
          <a:bodyPr anchorCtr="0" anchor="t" bIns="45700" lIns="91425" rIns="91425" tIns="45700">
            <a:noAutofit/>
          </a:bodyPr>
          <a:lstStyle/>
          <a:p>
            <a:pPr indent="-342900" lvl="0" marL="342900" marR="0" rtl="0" algn="l">
              <a:lnSpc>
                <a:spcPct val="80000"/>
              </a:lnSpc>
              <a:spcBef>
                <a:spcPts val="0"/>
              </a:spcBef>
              <a:spcAft>
                <a:spcPts val="0"/>
              </a:spcAft>
              <a:buClr>
                <a:schemeClr val="dk1"/>
              </a:buClr>
              <a:buSzPct val="101333"/>
              <a:buFont typeface="Arial"/>
              <a:buChar char="•"/>
            </a:pPr>
            <a:r>
              <a:rPr b="0" i="0" lang="en-US" sz="1520" u="none" cap="none" strike="noStrike">
                <a:solidFill>
                  <a:schemeClr val="dk1"/>
                </a:solidFill>
                <a:latin typeface="Calibri"/>
                <a:ea typeface="Calibri"/>
                <a:cs typeface="Calibri"/>
                <a:sym typeface="Calibri"/>
              </a:rPr>
              <a:t>NIC participation in ODF-16 aboard USCGC Polar Star, including sea ice analysis and shipboard observations, facilitated and improved the tactical sea ice support NIC provides to the mission every year.</a:t>
            </a:r>
          </a:p>
          <a:p>
            <a:pPr indent="-285750" lvl="1" marL="742950" marR="0" rtl="0" algn="l">
              <a:lnSpc>
                <a:spcPct val="80000"/>
              </a:lnSpc>
              <a:spcBef>
                <a:spcPts val="266"/>
              </a:spcBef>
              <a:spcAft>
                <a:spcPts val="0"/>
              </a:spcAft>
              <a:buClr>
                <a:schemeClr val="dk1"/>
              </a:buClr>
              <a:buSzPct val="102307"/>
              <a:buFont typeface="Arial"/>
              <a:buChar char="–"/>
            </a:pPr>
            <a:r>
              <a:rPr b="0" i="0" lang="en-US" sz="1330" u="none" cap="none" strike="noStrike">
                <a:solidFill>
                  <a:schemeClr val="dk1"/>
                </a:solidFill>
                <a:latin typeface="Calibri"/>
                <a:ea typeface="Calibri"/>
                <a:cs typeface="Calibri"/>
                <a:sym typeface="Calibri"/>
              </a:rPr>
              <a:t>Critical sea ice navigation support  during the Hobart to McMurdo track including both characterization of pack ice and fast ice conditions.</a:t>
            </a:r>
          </a:p>
          <a:p>
            <a:pPr indent="-285750" lvl="1" marL="742950" marR="0" rtl="0" algn="l">
              <a:lnSpc>
                <a:spcPct val="80000"/>
              </a:lnSpc>
              <a:spcBef>
                <a:spcPts val="266"/>
              </a:spcBef>
              <a:spcAft>
                <a:spcPts val="0"/>
              </a:spcAft>
              <a:buClr>
                <a:schemeClr val="dk1"/>
              </a:buClr>
              <a:buSzPct val="102307"/>
              <a:buFont typeface="Arial"/>
              <a:buChar char="–"/>
            </a:pPr>
            <a:r>
              <a:rPr b="0" i="0" lang="en-US" sz="1330" u="none" cap="none" strike="noStrike">
                <a:solidFill>
                  <a:schemeClr val="dk1"/>
                </a:solidFill>
                <a:latin typeface="Calibri"/>
                <a:ea typeface="Calibri"/>
                <a:cs typeface="Calibri"/>
                <a:sym typeface="Calibri"/>
              </a:rPr>
              <a:t>Monitoring of Marble Point fast ice conditions, influencing the final decision not to refuel the station.  </a:t>
            </a:r>
          </a:p>
          <a:p>
            <a:pPr indent="-285750" lvl="1" marL="742950" marR="0" rtl="0" algn="l">
              <a:lnSpc>
                <a:spcPct val="80000"/>
              </a:lnSpc>
              <a:spcBef>
                <a:spcPts val="266"/>
              </a:spcBef>
              <a:spcAft>
                <a:spcPts val="0"/>
              </a:spcAft>
              <a:buClr>
                <a:schemeClr val="dk1"/>
              </a:buClr>
              <a:buSzPct val="102307"/>
              <a:buFont typeface="Arial"/>
              <a:buChar char="–"/>
            </a:pPr>
            <a:r>
              <a:rPr b="0" i="0" lang="en-US" sz="1330" u="none" cap="none" strike="noStrike">
                <a:solidFill>
                  <a:schemeClr val="dk1"/>
                </a:solidFill>
                <a:latin typeface="Calibri"/>
                <a:ea typeface="Calibri"/>
                <a:cs typeface="Calibri"/>
                <a:sym typeface="Calibri"/>
              </a:rPr>
              <a:t>While sea ice tactical support was not as critical in the return track due to the rapid retreat and melting of the pack ice, NIC personnel continued to provide sea ice and weather and sea state information that provided general guidance for the track.</a:t>
            </a:r>
          </a:p>
          <a:p>
            <a:pPr indent="-342900" lvl="0" marL="342900" marR="0" rtl="0" algn="l">
              <a:lnSpc>
                <a:spcPct val="80000"/>
              </a:lnSpc>
              <a:spcBef>
                <a:spcPts val="304"/>
              </a:spcBef>
              <a:spcAft>
                <a:spcPts val="0"/>
              </a:spcAft>
              <a:buClr>
                <a:schemeClr val="dk1"/>
              </a:buClr>
              <a:buSzPct val="101333"/>
              <a:buFont typeface="Arial"/>
              <a:buNone/>
            </a:pPr>
            <a:r>
              <a:t/>
            </a:r>
            <a:endParaRPr b="0" i="0" sz="1520" u="none" cap="none" strike="noStrike">
              <a:solidFill>
                <a:schemeClr val="dk1"/>
              </a:solidFill>
              <a:latin typeface="Calibri"/>
              <a:ea typeface="Calibri"/>
              <a:cs typeface="Calibri"/>
              <a:sym typeface="Calibri"/>
            </a:endParaRPr>
          </a:p>
          <a:p>
            <a:pPr indent="-342900" lvl="0" marL="342900" marR="0" rtl="0" algn="l">
              <a:lnSpc>
                <a:spcPct val="80000"/>
              </a:lnSpc>
              <a:spcBef>
                <a:spcPts val="304"/>
              </a:spcBef>
              <a:spcAft>
                <a:spcPts val="0"/>
              </a:spcAft>
              <a:buClr>
                <a:schemeClr val="dk1"/>
              </a:buClr>
              <a:buSzPct val="101333"/>
              <a:buFont typeface="Arial"/>
              <a:buChar char="•"/>
            </a:pPr>
            <a:r>
              <a:rPr b="0" i="0" lang="en-US" sz="1520" u="none" cap="none" strike="noStrike">
                <a:solidFill>
                  <a:schemeClr val="dk1"/>
                </a:solidFill>
                <a:latin typeface="Calibri"/>
                <a:ea typeface="Calibri"/>
                <a:cs typeface="Calibri"/>
                <a:sym typeface="Calibri"/>
              </a:rPr>
              <a:t>The improved sea ice support would have not being possible without dedicated Internet access to satellite, model, and NIC analyses that was afforded by the INMARSAT Broadband Global Area Network (BGAN)</a:t>
            </a:r>
          </a:p>
          <a:p>
            <a:pPr indent="-342900" lvl="0" marL="342900" marR="0" rtl="0" algn="l">
              <a:lnSpc>
                <a:spcPct val="80000"/>
              </a:lnSpc>
              <a:spcBef>
                <a:spcPts val="304"/>
              </a:spcBef>
              <a:spcAft>
                <a:spcPts val="0"/>
              </a:spcAft>
              <a:buClr>
                <a:schemeClr val="dk1"/>
              </a:buClr>
              <a:buSzPct val="101333"/>
              <a:buFont typeface="Arial"/>
              <a:buNone/>
            </a:pPr>
            <a:r>
              <a:t/>
            </a:r>
            <a:endParaRPr b="0" i="0" sz="1520" u="none" cap="none" strike="noStrike">
              <a:solidFill>
                <a:schemeClr val="dk1"/>
              </a:solidFill>
              <a:latin typeface="Calibri"/>
              <a:ea typeface="Calibri"/>
              <a:cs typeface="Calibri"/>
              <a:sym typeface="Calibri"/>
            </a:endParaRPr>
          </a:p>
          <a:p>
            <a:pPr indent="-342900" lvl="0" marL="342900" marR="0" rtl="0" algn="l">
              <a:lnSpc>
                <a:spcPct val="80000"/>
              </a:lnSpc>
              <a:spcBef>
                <a:spcPts val="304"/>
              </a:spcBef>
              <a:spcAft>
                <a:spcPts val="0"/>
              </a:spcAft>
              <a:buClr>
                <a:schemeClr val="dk1"/>
              </a:buClr>
              <a:buSzPct val="101333"/>
              <a:buFont typeface="Arial"/>
              <a:buChar char="•"/>
            </a:pPr>
            <a:r>
              <a:rPr b="0" i="0" lang="en-US" sz="1520" u="none" cap="none" strike="noStrike">
                <a:solidFill>
                  <a:schemeClr val="dk1"/>
                </a:solidFill>
                <a:latin typeface="Calibri"/>
                <a:ea typeface="Calibri"/>
                <a:cs typeface="Calibri"/>
                <a:sym typeface="Calibri"/>
              </a:rPr>
              <a:t>Shipboard observations provided evidence of significant presence of unexpected Young ice growth within the First Year fast ice cover in the McMurdo Sound. </a:t>
            </a:r>
          </a:p>
          <a:p>
            <a:pPr indent="-342900" lvl="0" marL="342900" marR="0" rtl="0" algn="l">
              <a:lnSpc>
                <a:spcPct val="80000"/>
              </a:lnSpc>
              <a:spcBef>
                <a:spcPts val="304"/>
              </a:spcBef>
              <a:spcAft>
                <a:spcPts val="0"/>
              </a:spcAft>
              <a:buClr>
                <a:schemeClr val="dk1"/>
              </a:buClr>
              <a:buSzPct val="101333"/>
              <a:buFont typeface="Arial"/>
              <a:buNone/>
            </a:pPr>
            <a:r>
              <a:t/>
            </a:r>
            <a:endParaRPr b="0" i="0" sz="1520" u="none" cap="none" strike="noStrike">
              <a:solidFill>
                <a:schemeClr val="dk1"/>
              </a:solidFill>
              <a:latin typeface="Calibri"/>
              <a:ea typeface="Calibri"/>
              <a:cs typeface="Calibri"/>
              <a:sym typeface="Calibri"/>
            </a:endParaRPr>
          </a:p>
          <a:p>
            <a:pPr indent="-342900" lvl="0" marL="342900" marR="0" rtl="0" algn="l">
              <a:lnSpc>
                <a:spcPct val="80000"/>
              </a:lnSpc>
              <a:spcBef>
                <a:spcPts val="304"/>
              </a:spcBef>
              <a:spcAft>
                <a:spcPts val="0"/>
              </a:spcAft>
              <a:buClr>
                <a:schemeClr val="dk1"/>
              </a:buClr>
              <a:buSzPct val="101333"/>
              <a:buFont typeface="Arial"/>
              <a:buChar char="•"/>
            </a:pPr>
            <a:r>
              <a:rPr b="0" i="0" lang="en-US" sz="1520" u="none" cap="none" strike="noStrike">
                <a:solidFill>
                  <a:schemeClr val="dk1"/>
                </a:solidFill>
                <a:latin typeface="Calibri"/>
                <a:ea typeface="Calibri"/>
                <a:cs typeface="Calibri"/>
                <a:sym typeface="Calibri"/>
              </a:rPr>
              <a:t>PUMA flights reinforced UAS potential for real-time sea ice characterization during ODF cruises but unfortunately were not able to collect the nadir imagery sought for sea ice topography analysis.</a:t>
            </a:r>
          </a:p>
          <a:p>
            <a:pPr indent="-342900" lvl="0" marL="342900" marR="0" rtl="0" algn="l">
              <a:lnSpc>
                <a:spcPct val="80000"/>
              </a:lnSpc>
              <a:spcBef>
                <a:spcPts val="304"/>
              </a:spcBef>
              <a:spcAft>
                <a:spcPts val="0"/>
              </a:spcAft>
              <a:buClr>
                <a:schemeClr val="dk1"/>
              </a:buClr>
              <a:buSzPct val="101333"/>
              <a:buFont typeface="Arial"/>
              <a:buNone/>
            </a:pPr>
            <a:r>
              <a:t/>
            </a:r>
            <a:endParaRPr b="0" i="0" sz="1520" u="none" cap="none" strike="noStrike">
              <a:solidFill>
                <a:schemeClr val="dk1"/>
              </a:solidFill>
              <a:latin typeface="Calibri"/>
              <a:ea typeface="Calibri"/>
              <a:cs typeface="Calibri"/>
              <a:sym typeface="Calibri"/>
            </a:endParaRPr>
          </a:p>
          <a:p>
            <a:pPr indent="-342900" lvl="0" marL="342900" marR="0" rtl="0" algn="l">
              <a:lnSpc>
                <a:spcPct val="80000"/>
              </a:lnSpc>
              <a:spcBef>
                <a:spcPts val="304"/>
              </a:spcBef>
              <a:spcAft>
                <a:spcPts val="0"/>
              </a:spcAft>
              <a:buClr>
                <a:schemeClr val="dk1"/>
              </a:buClr>
              <a:buSzPct val="101333"/>
              <a:buFont typeface="Arial"/>
              <a:buChar char="•"/>
            </a:pPr>
            <a:r>
              <a:rPr b="0" i="0" lang="en-US" sz="1520" u="none" cap="none" strike="noStrike">
                <a:solidFill>
                  <a:schemeClr val="dk1"/>
                </a:solidFill>
                <a:latin typeface="Calibri"/>
                <a:ea typeface="Calibri"/>
                <a:cs typeface="Calibri"/>
                <a:sym typeface="Calibri"/>
              </a:rPr>
              <a:t>Ten buoys were deployed.</a:t>
            </a:r>
          </a:p>
          <a:p>
            <a:pPr indent="-285750" lvl="1" marL="742950" marR="0" rtl="0" algn="l">
              <a:lnSpc>
                <a:spcPct val="80000"/>
              </a:lnSpc>
              <a:spcBef>
                <a:spcPts val="266"/>
              </a:spcBef>
              <a:spcAft>
                <a:spcPts val="0"/>
              </a:spcAft>
              <a:buClr>
                <a:schemeClr val="dk1"/>
              </a:buClr>
              <a:buSzPct val="102307"/>
              <a:buFont typeface="Arial"/>
              <a:buChar char="–"/>
            </a:pPr>
            <a:r>
              <a:rPr b="0" i="0" lang="en-US" sz="1330" u="none" cap="none" strike="noStrike">
                <a:solidFill>
                  <a:schemeClr val="dk1"/>
                </a:solidFill>
                <a:latin typeface="Calibri"/>
                <a:ea typeface="Calibri"/>
                <a:cs typeface="Calibri"/>
                <a:sym typeface="Calibri"/>
              </a:rPr>
              <a:t>8 buoys deployed in open water, providing pressure, temperature and drift data.</a:t>
            </a:r>
          </a:p>
          <a:p>
            <a:pPr indent="-285750" lvl="1" marL="742950" marR="0" rtl="0" algn="l">
              <a:lnSpc>
                <a:spcPct val="80000"/>
              </a:lnSpc>
              <a:spcBef>
                <a:spcPts val="266"/>
              </a:spcBef>
              <a:buClr>
                <a:schemeClr val="dk1"/>
              </a:buClr>
              <a:buSzPct val="102307"/>
              <a:buFont typeface="Arial"/>
              <a:buChar char="–"/>
            </a:pPr>
            <a:r>
              <a:rPr b="0" i="0" lang="en-US" sz="1330" u="none" cap="none" strike="noStrike">
                <a:solidFill>
                  <a:schemeClr val="dk1"/>
                </a:solidFill>
                <a:latin typeface="Calibri"/>
                <a:ea typeface="Calibri"/>
                <a:cs typeface="Calibri"/>
                <a:sym typeface="Calibri"/>
              </a:rPr>
              <a:t>2 Pacific Gyre SVP-B buoys were given to NSF at McMurdo for future tagging of ice pier hazards. </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0" name="Shape 220"/>
        <p:cNvGrpSpPr/>
        <p:nvPr/>
      </p:nvGrpSpPr>
      <p:grpSpPr>
        <a:xfrm>
          <a:off x="0" y="0"/>
          <a:ext cx="0" cy="0"/>
          <a:chOff x="0" y="0"/>
          <a:chExt cx="0" cy="0"/>
        </a:xfrm>
      </p:grpSpPr>
      <p:pic>
        <p:nvPicPr>
          <p:cNvPr descr="DSC_0608.JPG" id="221" name="Shape 221"/>
          <p:cNvPicPr preferRelativeResize="0"/>
          <p:nvPr/>
        </p:nvPicPr>
        <p:blipFill rotWithShape="1">
          <a:blip r:embed="rId3">
            <a:alphaModFix/>
          </a:blip>
          <a:srcRect b="0" l="22580" r="0" t="0"/>
          <a:stretch/>
        </p:blipFill>
        <p:spPr>
          <a:xfrm>
            <a:off x="0" y="0"/>
            <a:ext cx="5486399" cy="4724400"/>
          </a:xfrm>
          <a:prstGeom prst="rect">
            <a:avLst/>
          </a:prstGeom>
          <a:noFill/>
          <a:ln>
            <a:noFill/>
          </a:ln>
        </p:spPr>
      </p:pic>
      <p:pic>
        <p:nvPicPr>
          <p:cNvPr descr="DSC_0148.JPG" id="222" name="Shape 222"/>
          <p:cNvPicPr preferRelativeResize="0"/>
          <p:nvPr/>
        </p:nvPicPr>
        <p:blipFill rotWithShape="1">
          <a:blip r:embed="rId4">
            <a:alphaModFix/>
          </a:blip>
          <a:srcRect b="0" l="0" r="0" t="0"/>
          <a:stretch/>
        </p:blipFill>
        <p:spPr>
          <a:xfrm>
            <a:off x="3314700" y="2971800"/>
            <a:ext cx="5829299" cy="3886200"/>
          </a:xfrm>
          <a:prstGeom prst="rect">
            <a:avLst/>
          </a:prstGeom>
          <a:noFill/>
          <a:ln>
            <a:noFill/>
          </a:ln>
        </p:spPr>
      </p:pic>
      <p:pic>
        <p:nvPicPr>
          <p:cNvPr descr="DSC_0020.JPG" id="223" name="Shape 223"/>
          <p:cNvPicPr preferRelativeResize="0"/>
          <p:nvPr/>
        </p:nvPicPr>
        <p:blipFill rotWithShape="1">
          <a:blip r:embed="rId5">
            <a:alphaModFix/>
          </a:blip>
          <a:srcRect b="0" l="0" r="0" t="0"/>
          <a:stretch/>
        </p:blipFill>
        <p:spPr>
          <a:xfrm>
            <a:off x="0" y="3505200"/>
            <a:ext cx="5029199" cy="3352799"/>
          </a:xfrm>
          <a:prstGeom prst="rect">
            <a:avLst/>
          </a:prstGeom>
          <a:noFill/>
          <a:ln>
            <a:noFill/>
          </a:ln>
        </p:spPr>
      </p:pic>
      <p:pic>
        <p:nvPicPr>
          <p:cNvPr descr="DSC_0125.JPG" id="224" name="Shape 224"/>
          <p:cNvPicPr preferRelativeResize="0"/>
          <p:nvPr/>
        </p:nvPicPr>
        <p:blipFill rotWithShape="1">
          <a:blip r:embed="rId6">
            <a:alphaModFix/>
          </a:blip>
          <a:srcRect b="0" l="0" r="0" t="0"/>
          <a:stretch/>
        </p:blipFill>
        <p:spPr>
          <a:xfrm>
            <a:off x="4495800" y="0"/>
            <a:ext cx="4648199" cy="3098800"/>
          </a:xfrm>
          <a:prstGeom prst="rect">
            <a:avLst/>
          </a:prstGeom>
          <a:noFill/>
          <a:ln>
            <a:noFill/>
          </a:ln>
        </p:spPr>
      </p:pic>
      <p:pic>
        <p:nvPicPr>
          <p:cNvPr descr="DSC_0614.JPG" id="225" name="Shape 225"/>
          <p:cNvPicPr preferRelativeResize="0"/>
          <p:nvPr/>
        </p:nvPicPr>
        <p:blipFill rotWithShape="1">
          <a:blip r:embed="rId7">
            <a:alphaModFix/>
          </a:blip>
          <a:srcRect b="0" l="0" r="0" t="0"/>
          <a:stretch/>
        </p:blipFill>
        <p:spPr>
          <a:xfrm>
            <a:off x="2819400" y="2362200"/>
            <a:ext cx="3086099" cy="2057400"/>
          </a:xfrm>
          <a:prstGeom prst="rect">
            <a:avLst/>
          </a:prstGeom>
          <a:noFill/>
          <a:ln>
            <a:noFill/>
          </a:ln>
        </p:spPr>
      </p:pic>
      <p:sp>
        <p:nvSpPr>
          <p:cNvPr id="226" name="Shape 226"/>
          <p:cNvSpPr txBox="1"/>
          <p:nvPr/>
        </p:nvSpPr>
        <p:spPr>
          <a:xfrm>
            <a:off x="3657600" y="228600"/>
            <a:ext cx="1676934" cy="646331"/>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US" sz="3600">
                <a:solidFill>
                  <a:schemeClr val="dk1"/>
                </a:solidFill>
                <a:latin typeface="Calibri"/>
                <a:ea typeface="Calibri"/>
                <a:cs typeface="Calibri"/>
                <a:sym typeface="Calibri"/>
              </a:rPr>
              <a:t>Wildlife</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0" name="Shape 230"/>
        <p:cNvGrpSpPr/>
        <p:nvPr/>
      </p:nvGrpSpPr>
      <p:grpSpPr>
        <a:xfrm>
          <a:off x="0" y="0"/>
          <a:ext cx="0" cy="0"/>
          <a:chOff x="0" y="0"/>
          <a:chExt cx="0" cy="0"/>
        </a:xfrm>
      </p:grpSpPr>
      <p:pic>
        <p:nvPicPr>
          <p:cNvPr id="231" name="Shape 231"/>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232" name="Shape 232"/>
          <p:cNvSpPr txBox="1"/>
          <p:nvPr/>
        </p:nvSpPr>
        <p:spPr>
          <a:xfrm>
            <a:off x="7759582" y="6550223"/>
            <a:ext cx="1384417" cy="307777"/>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1400">
                <a:solidFill>
                  <a:schemeClr val="dk1"/>
                </a:solidFill>
                <a:latin typeface="Calibri"/>
                <a:ea typeface="Calibri"/>
                <a:cs typeface="Calibri"/>
                <a:sym typeface="Calibri"/>
              </a:rPr>
              <a:t>Valparaiso, Chile</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6" name="Shape 236"/>
        <p:cNvGrpSpPr/>
        <p:nvPr/>
      </p:nvGrpSpPr>
      <p:grpSpPr>
        <a:xfrm>
          <a:off x="0" y="0"/>
          <a:ext cx="0" cy="0"/>
          <a:chOff x="0" y="0"/>
          <a:chExt cx="0" cy="0"/>
        </a:xfrm>
      </p:grpSpPr>
      <p:pic>
        <p:nvPicPr>
          <p:cNvPr id="237" name="Shape 237"/>
          <p:cNvPicPr preferRelativeResize="0"/>
          <p:nvPr/>
        </p:nvPicPr>
        <p:blipFill rotWithShape="1">
          <a:blip r:embed="rId3">
            <a:alphaModFix/>
          </a:blip>
          <a:srcRect b="0" l="0" r="0" t="0"/>
          <a:stretch/>
        </p:blipFill>
        <p:spPr>
          <a:xfrm>
            <a:off x="0" y="0"/>
            <a:ext cx="9125488" cy="6858000"/>
          </a:xfrm>
          <a:prstGeom prst="rect">
            <a:avLst/>
          </a:prstGeom>
          <a:noFill/>
          <a:ln>
            <a:noFill/>
          </a:ln>
        </p:spPr>
      </p:pic>
      <p:sp>
        <p:nvSpPr>
          <p:cNvPr id="238" name="Shape 238"/>
          <p:cNvSpPr txBox="1"/>
          <p:nvPr/>
        </p:nvSpPr>
        <p:spPr>
          <a:xfrm>
            <a:off x="609600" y="990600"/>
            <a:ext cx="838199" cy="307777"/>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1400">
                <a:solidFill>
                  <a:schemeClr val="lt1"/>
                </a:solidFill>
                <a:latin typeface="Calibri"/>
                <a:ea typeface="Calibri"/>
                <a:cs typeface="Calibri"/>
                <a:sym typeface="Calibri"/>
              </a:rPr>
              <a:t>180, 70S</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2" name="Shape 242"/>
        <p:cNvGrpSpPr/>
        <p:nvPr/>
      </p:nvGrpSpPr>
      <p:grpSpPr>
        <a:xfrm>
          <a:off x="0" y="0"/>
          <a:ext cx="0" cy="0"/>
          <a:chOff x="0" y="0"/>
          <a:chExt cx="0" cy="0"/>
        </a:xfrm>
      </p:grpSpPr>
      <p:pic>
        <p:nvPicPr>
          <p:cNvPr descr="DSC_0262.JPG" id="243" name="Shape 243"/>
          <p:cNvPicPr preferRelativeResize="0"/>
          <p:nvPr/>
        </p:nvPicPr>
        <p:blipFill rotWithShape="1">
          <a:blip r:embed="rId3">
            <a:alphaModFix/>
          </a:blip>
          <a:srcRect b="0" l="23333" r="21667" t="52499"/>
          <a:stretch/>
        </p:blipFill>
        <p:spPr>
          <a:xfrm>
            <a:off x="3505200" y="3505200"/>
            <a:ext cx="3352799" cy="1930399"/>
          </a:xfrm>
          <a:prstGeom prst="rect">
            <a:avLst/>
          </a:prstGeom>
          <a:noFill/>
          <a:ln>
            <a:noFill/>
          </a:ln>
        </p:spPr>
      </p:pic>
      <p:pic>
        <p:nvPicPr>
          <p:cNvPr descr="DSC_0121.JPG" id="244" name="Shape 244"/>
          <p:cNvPicPr preferRelativeResize="0"/>
          <p:nvPr/>
        </p:nvPicPr>
        <p:blipFill rotWithShape="1">
          <a:blip r:embed="rId4">
            <a:alphaModFix/>
          </a:blip>
          <a:srcRect b="0" l="0" r="0" t="0"/>
          <a:stretch/>
        </p:blipFill>
        <p:spPr>
          <a:xfrm>
            <a:off x="3810000" y="0"/>
            <a:ext cx="5333999" cy="3556000"/>
          </a:xfrm>
          <a:prstGeom prst="rect">
            <a:avLst/>
          </a:prstGeom>
          <a:noFill/>
          <a:ln>
            <a:noFill/>
          </a:ln>
        </p:spPr>
      </p:pic>
      <p:pic>
        <p:nvPicPr>
          <p:cNvPr descr="DSC_0788.JPG" id="245" name="Shape 245"/>
          <p:cNvPicPr preferRelativeResize="0"/>
          <p:nvPr/>
        </p:nvPicPr>
        <p:blipFill rotWithShape="1">
          <a:blip r:embed="rId5">
            <a:alphaModFix/>
          </a:blip>
          <a:srcRect b="0" l="0" r="0" t="0"/>
          <a:stretch/>
        </p:blipFill>
        <p:spPr>
          <a:xfrm>
            <a:off x="0" y="0"/>
            <a:ext cx="3809999" cy="2540000"/>
          </a:xfrm>
          <a:prstGeom prst="rect">
            <a:avLst/>
          </a:prstGeom>
          <a:noFill/>
          <a:ln>
            <a:noFill/>
          </a:ln>
        </p:spPr>
      </p:pic>
      <p:pic>
        <p:nvPicPr>
          <p:cNvPr descr="DSC_0192.JPG" id="246" name="Shape 246"/>
          <p:cNvPicPr preferRelativeResize="0"/>
          <p:nvPr/>
        </p:nvPicPr>
        <p:blipFill rotWithShape="1">
          <a:blip r:embed="rId6">
            <a:alphaModFix/>
          </a:blip>
          <a:srcRect b="0" l="0" r="0" t="0"/>
          <a:stretch/>
        </p:blipFill>
        <p:spPr>
          <a:xfrm>
            <a:off x="0" y="2286000"/>
            <a:ext cx="3809999" cy="2540000"/>
          </a:xfrm>
          <a:prstGeom prst="rect">
            <a:avLst/>
          </a:prstGeom>
          <a:noFill/>
          <a:ln>
            <a:noFill/>
          </a:ln>
        </p:spPr>
      </p:pic>
      <p:pic>
        <p:nvPicPr>
          <p:cNvPr descr="DSC_0206.JPG" id="247" name="Shape 247"/>
          <p:cNvPicPr preferRelativeResize="0"/>
          <p:nvPr/>
        </p:nvPicPr>
        <p:blipFill rotWithShape="1">
          <a:blip r:embed="rId7">
            <a:alphaModFix/>
          </a:blip>
          <a:srcRect b="0" l="0" r="0" t="0"/>
          <a:stretch/>
        </p:blipFill>
        <p:spPr>
          <a:xfrm>
            <a:off x="0" y="4318000"/>
            <a:ext cx="3809999" cy="2540000"/>
          </a:xfrm>
          <a:prstGeom prst="rect">
            <a:avLst/>
          </a:prstGeom>
          <a:noFill/>
          <a:ln>
            <a:noFill/>
          </a:ln>
        </p:spPr>
      </p:pic>
      <p:pic>
        <p:nvPicPr>
          <p:cNvPr descr="DSC_0245.JPG" id="248" name="Shape 248"/>
          <p:cNvPicPr preferRelativeResize="0"/>
          <p:nvPr/>
        </p:nvPicPr>
        <p:blipFill rotWithShape="1">
          <a:blip r:embed="rId8">
            <a:alphaModFix/>
          </a:blip>
          <a:srcRect b="0" l="6828" r="11944" t="0"/>
          <a:stretch/>
        </p:blipFill>
        <p:spPr>
          <a:xfrm>
            <a:off x="6553200" y="3505200"/>
            <a:ext cx="2590800" cy="2126400"/>
          </a:xfrm>
          <a:prstGeom prst="rect">
            <a:avLst/>
          </a:prstGeom>
          <a:noFill/>
          <a:ln>
            <a:noFill/>
          </a:ln>
        </p:spPr>
      </p:pic>
      <p:pic>
        <p:nvPicPr>
          <p:cNvPr descr="DSC_0247.JPG" id="249" name="Shape 249"/>
          <p:cNvPicPr preferRelativeResize="0"/>
          <p:nvPr/>
        </p:nvPicPr>
        <p:blipFill rotWithShape="1">
          <a:blip r:embed="rId9">
            <a:alphaModFix/>
          </a:blip>
          <a:srcRect b="23404" l="0" r="0" t="27660"/>
          <a:stretch/>
        </p:blipFill>
        <p:spPr>
          <a:xfrm>
            <a:off x="3810000" y="5105400"/>
            <a:ext cx="5333999" cy="1752600"/>
          </a:xfrm>
          <a:prstGeom prst="rect">
            <a:avLst/>
          </a:prstGeom>
          <a:noFill/>
          <a:ln>
            <a:noFill/>
          </a:ln>
        </p:spPr>
      </p:pic>
      <p:sp>
        <p:nvSpPr>
          <p:cNvPr id="250" name="Shape 250"/>
          <p:cNvSpPr txBox="1"/>
          <p:nvPr/>
        </p:nvSpPr>
        <p:spPr>
          <a:xfrm>
            <a:off x="3733800" y="152400"/>
            <a:ext cx="1422762" cy="52321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US" sz="2800">
                <a:solidFill>
                  <a:schemeClr val="dk1"/>
                </a:solidFill>
                <a:latin typeface="Calibri"/>
                <a:ea typeface="Calibri"/>
                <a:cs typeface="Calibri"/>
                <a:sym typeface="Calibri"/>
              </a:rPr>
              <a:t>Icebergs</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4" name="Shape 254"/>
        <p:cNvGrpSpPr/>
        <p:nvPr/>
      </p:nvGrpSpPr>
      <p:grpSpPr>
        <a:xfrm>
          <a:off x="0" y="0"/>
          <a:ext cx="0" cy="0"/>
          <a:chOff x="0" y="0"/>
          <a:chExt cx="0" cy="0"/>
        </a:xfrm>
      </p:grpSpPr>
      <p:pic>
        <p:nvPicPr>
          <p:cNvPr descr="DSC_0456.JPG" id="255" name="Shape 255"/>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256" name="Shape 256"/>
          <p:cNvSpPr txBox="1"/>
          <p:nvPr>
            <p:ph type="title"/>
          </p:nvPr>
        </p:nvSpPr>
        <p:spPr>
          <a:xfrm>
            <a:off x="457200" y="76200"/>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i="0" lang="en-US" sz="4400" u="none" cap="none" strike="noStrike">
                <a:solidFill>
                  <a:schemeClr val="dk1"/>
                </a:solidFill>
                <a:latin typeface="Calibri"/>
                <a:ea typeface="Calibri"/>
                <a:cs typeface="Calibri"/>
                <a:sym typeface="Calibri"/>
              </a:rPr>
              <a:t>Future</a:t>
            </a:r>
          </a:p>
        </p:txBody>
      </p:sp>
      <p:sp>
        <p:nvSpPr>
          <p:cNvPr id="257" name="Shape 257"/>
          <p:cNvSpPr txBox="1"/>
          <p:nvPr>
            <p:ph idx="1" type="body"/>
          </p:nvPr>
        </p:nvSpPr>
        <p:spPr>
          <a:xfrm>
            <a:off x="533400" y="1219200"/>
            <a:ext cx="8229600" cy="4876799"/>
          </a:xfrm>
          <a:prstGeom prst="rect">
            <a:avLst/>
          </a:prstGeom>
          <a:noFill/>
          <a:ln>
            <a:noFill/>
          </a:ln>
        </p:spPr>
        <p:txBody>
          <a:bodyPr anchorCtr="0" anchor="t" bIns="45700" lIns="91425" rIns="91425" tIns="45700">
            <a:noAutofit/>
          </a:bodyPr>
          <a:lstStyle/>
          <a:p>
            <a:pPr indent="-342900" lvl="0" marL="342900" marR="0" rtl="0" algn="l">
              <a:lnSpc>
                <a:spcPct val="80000"/>
              </a:lnSpc>
              <a:spcBef>
                <a:spcPts val="0"/>
              </a:spcBef>
              <a:spcAft>
                <a:spcPts val="0"/>
              </a:spcAft>
              <a:buClr>
                <a:schemeClr val="dk1"/>
              </a:buClr>
              <a:buSzPct val="99200"/>
              <a:buFont typeface="Arial"/>
              <a:buChar char="•"/>
            </a:pPr>
            <a:r>
              <a:rPr b="0" i="0" lang="en-US" sz="2480" u="none" cap="none" strike="noStrike">
                <a:solidFill>
                  <a:schemeClr val="dk1"/>
                </a:solidFill>
                <a:latin typeface="Calibri"/>
                <a:ea typeface="Calibri"/>
                <a:cs typeface="Calibri"/>
                <a:sym typeface="Calibri"/>
              </a:rPr>
              <a:t>Routine onboard presence of a NIC analyst during future ODF cruises should be considered. At least during the track into McMurdo.</a:t>
            </a:r>
          </a:p>
          <a:p>
            <a:pPr indent="-342900" lvl="0" marL="342900" marR="0" rtl="0" algn="l">
              <a:lnSpc>
                <a:spcPct val="80000"/>
              </a:lnSpc>
              <a:spcBef>
                <a:spcPts val="496"/>
              </a:spcBef>
              <a:spcAft>
                <a:spcPts val="0"/>
              </a:spcAft>
              <a:buClr>
                <a:schemeClr val="dk1"/>
              </a:buClr>
              <a:buSzPct val="99200"/>
              <a:buFont typeface="Arial"/>
              <a:buChar char="•"/>
            </a:pPr>
            <a:r>
              <a:rPr b="0" i="0" lang="en-US" sz="2480" u="none" cap="none" strike="noStrike">
                <a:solidFill>
                  <a:schemeClr val="dk1"/>
                </a:solidFill>
                <a:latin typeface="Calibri"/>
                <a:ea typeface="Calibri"/>
                <a:cs typeface="Calibri"/>
                <a:sym typeface="Calibri"/>
              </a:rPr>
              <a:t>Eventually, improved onboard tactical support could also be accomplished by USCG personnel trained at the NIC.</a:t>
            </a:r>
          </a:p>
          <a:p>
            <a:pPr indent="-342900" lvl="0" marL="342900" marR="0" rtl="0" algn="l">
              <a:lnSpc>
                <a:spcPct val="80000"/>
              </a:lnSpc>
              <a:spcBef>
                <a:spcPts val="496"/>
              </a:spcBef>
              <a:spcAft>
                <a:spcPts val="0"/>
              </a:spcAft>
              <a:buClr>
                <a:schemeClr val="dk1"/>
              </a:buClr>
              <a:buSzPct val="99200"/>
              <a:buFont typeface="Arial"/>
              <a:buChar char="•"/>
            </a:pPr>
            <a:r>
              <a:rPr b="0" i="0" lang="en-US" sz="2480" u="none" cap="none" strike="noStrike">
                <a:solidFill>
                  <a:schemeClr val="dk1"/>
                </a:solidFill>
                <a:latin typeface="Calibri"/>
                <a:ea typeface="Calibri"/>
                <a:cs typeface="Calibri"/>
                <a:sym typeface="Calibri"/>
              </a:rPr>
              <a:t>The availability of dedicated Internet capability for remote sensing and weather data access is a requirement.</a:t>
            </a:r>
          </a:p>
          <a:p>
            <a:pPr indent="-342900" lvl="0" marL="342900" marR="0" rtl="0" algn="l">
              <a:lnSpc>
                <a:spcPct val="80000"/>
              </a:lnSpc>
              <a:spcBef>
                <a:spcPts val="496"/>
              </a:spcBef>
              <a:spcAft>
                <a:spcPts val="0"/>
              </a:spcAft>
              <a:buClr>
                <a:schemeClr val="dk1"/>
              </a:buClr>
              <a:buSzPct val="99200"/>
              <a:buFont typeface="Arial"/>
              <a:buChar char="•"/>
            </a:pPr>
            <a:r>
              <a:rPr b="0" i="0" lang="en-US" sz="2480" u="none" cap="none" strike="noStrike">
                <a:solidFill>
                  <a:schemeClr val="dk1"/>
                </a:solidFill>
                <a:latin typeface="Calibri"/>
                <a:ea typeface="Calibri"/>
                <a:cs typeface="Calibri"/>
                <a:sym typeface="Calibri"/>
              </a:rPr>
              <a:t>Prior arrangements with the NSF-led USAP should be made to return NIC personnel from McMurdo if sea ice conditions do not warrant continued presence after resupply.</a:t>
            </a:r>
          </a:p>
          <a:p>
            <a:pPr indent="-342900" lvl="0" marL="342900" marR="0" rtl="0" algn="l">
              <a:lnSpc>
                <a:spcPct val="80000"/>
              </a:lnSpc>
              <a:spcBef>
                <a:spcPts val="496"/>
              </a:spcBef>
              <a:spcAft>
                <a:spcPts val="0"/>
              </a:spcAft>
              <a:buClr>
                <a:schemeClr val="dk1"/>
              </a:buClr>
              <a:buSzPct val="99200"/>
              <a:buFont typeface="Arial"/>
              <a:buChar char="•"/>
            </a:pPr>
            <a:r>
              <a:rPr b="0" i="0" lang="en-US" sz="2480" u="none" cap="none" strike="noStrike">
                <a:solidFill>
                  <a:schemeClr val="dk1"/>
                </a:solidFill>
                <a:latin typeface="Calibri"/>
                <a:ea typeface="Calibri"/>
                <a:cs typeface="Calibri"/>
                <a:sym typeface="Calibri"/>
              </a:rPr>
              <a:t>Arrangements and coordination with NSF must also take place before the ODF cruise start to insure that buoy platform deployments in the region are properly cleared.  </a:t>
            </a:r>
          </a:p>
          <a:p>
            <a:pPr indent="-342900" lvl="0" marL="342900" marR="0" rtl="0" algn="l">
              <a:lnSpc>
                <a:spcPct val="80000"/>
              </a:lnSpc>
              <a:spcBef>
                <a:spcPts val="496"/>
              </a:spcBef>
              <a:buClr>
                <a:schemeClr val="dk1"/>
              </a:buClr>
              <a:buSzPct val="99200"/>
              <a:buFont typeface="Arial"/>
              <a:buNone/>
            </a:pPr>
            <a:r>
              <a:t/>
            </a:r>
            <a:endParaRPr b="0" i="0" sz="2480" u="none" cap="none" strike="noStrike">
              <a:solidFill>
                <a:schemeClr val="lt1"/>
              </a:solidFill>
              <a:latin typeface="Calibri"/>
              <a:ea typeface="Calibri"/>
              <a:cs typeface="Calibri"/>
              <a:sym typeface="Calibri"/>
            </a:endParaRPr>
          </a:p>
        </p:txBody>
      </p:sp>
      <p:sp>
        <p:nvSpPr>
          <p:cNvPr id="258" name="Shape 258"/>
          <p:cNvSpPr/>
          <p:nvPr/>
        </p:nvSpPr>
        <p:spPr>
          <a:xfrm>
            <a:off x="1219200" y="6248400"/>
            <a:ext cx="6553200" cy="3693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1800">
                <a:solidFill>
                  <a:srgbClr val="FF0000"/>
                </a:solidFill>
                <a:latin typeface="Calibri"/>
                <a:ea typeface="Calibri"/>
                <a:cs typeface="Calibri"/>
                <a:sym typeface="Calibri"/>
              </a:rPr>
              <a:t>https://www.youtube.com/channel/UCtWRgB8cEhbN-EAUd_a-lvw</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8" name="Shape 98"/>
        <p:cNvGrpSpPr/>
        <p:nvPr/>
      </p:nvGrpSpPr>
      <p:grpSpPr>
        <a:xfrm>
          <a:off x="0" y="0"/>
          <a:ext cx="0" cy="0"/>
          <a:chOff x="0" y="0"/>
          <a:chExt cx="0" cy="0"/>
        </a:xfrm>
      </p:grpSpPr>
      <p:pic>
        <p:nvPicPr>
          <p:cNvPr descr="ODF_1.jpg" id="99" name="Shape 99"/>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00" name="Shape 100"/>
          <p:cNvSpPr txBox="1"/>
          <p:nvPr/>
        </p:nvSpPr>
        <p:spPr>
          <a:xfrm>
            <a:off x="990600" y="76200"/>
            <a:ext cx="7467600" cy="1752600"/>
          </a:xfrm>
          <a:prstGeom prst="rect">
            <a:avLst/>
          </a:prstGeom>
          <a:noFill/>
          <a:ln>
            <a:noFill/>
          </a:ln>
        </p:spPr>
        <p:txBody>
          <a:bodyPr anchorCtr="0" anchor="t" bIns="45700" lIns="91425" rIns="91425" tIns="45700">
            <a:noAutofit/>
          </a:bodyPr>
          <a:lstStyle/>
          <a:p>
            <a:pPr indent="-342900" lvl="0" marL="342900" marR="0" rtl="0" algn="ctr">
              <a:lnSpc>
                <a:spcPct val="100000"/>
              </a:lnSpc>
              <a:spcBef>
                <a:spcPts val="0"/>
              </a:spcBef>
              <a:spcAft>
                <a:spcPts val="0"/>
              </a:spcAft>
              <a:buSzPct val="25000"/>
              <a:buNone/>
            </a:pPr>
            <a:r>
              <a:rPr b="0" i="0" lang="en-US" sz="2800" u="none" cap="none" strike="noStrike">
                <a:solidFill>
                  <a:schemeClr val="dk1"/>
                </a:solidFill>
                <a:latin typeface="Calibri"/>
                <a:ea typeface="Calibri"/>
                <a:cs typeface="Calibri"/>
                <a:sym typeface="Calibri"/>
              </a:rPr>
              <a:t>Track from Hobart to McMurdo Sound</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4" name="Shape 104"/>
        <p:cNvGrpSpPr/>
        <p:nvPr/>
      </p:nvGrpSpPr>
      <p:grpSpPr>
        <a:xfrm>
          <a:off x="0" y="0"/>
          <a:ext cx="0" cy="0"/>
          <a:chOff x="0" y="0"/>
          <a:chExt cx="0" cy="0"/>
        </a:xfrm>
      </p:grpSpPr>
      <p:pic>
        <p:nvPicPr>
          <p:cNvPr descr="ODF_2.jpg" id="105" name="Shape 105"/>
          <p:cNvPicPr preferRelativeResize="0"/>
          <p:nvPr/>
        </p:nvPicPr>
        <p:blipFill rotWithShape="1">
          <a:blip r:embed="rId3">
            <a:alphaModFix/>
          </a:blip>
          <a:srcRect b="0" l="0" r="4167" t="0"/>
          <a:stretch/>
        </p:blipFill>
        <p:spPr>
          <a:xfrm>
            <a:off x="0" y="0"/>
            <a:ext cx="9144000" cy="6858000"/>
          </a:xfrm>
          <a:prstGeom prst="rect">
            <a:avLst/>
          </a:prstGeom>
          <a:noFill/>
          <a:ln>
            <a:noFill/>
          </a:ln>
        </p:spPr>
      </p:pic>
      <p:sp>
        <p:nvSpPr>
          <p:cNvPr id="106" name="Shape 106"/>
          <p:cNvSpPr txBox="1"/>
          <p:nvPr/>
        </p:nvSpPr>
        <p:spPr>
          <a:xfrm>
            <a:off x="108996" y="6412467"/>
            <a:ext cx="1415003" cy="369332"/>
          </a:xfrm>
          <a:prstGeom prst="rect">
            <a:avLst/>
          </a:prstGeom>
          <a:solidFill>
            <a:srgbClr val="244061"/>
          </a:solidFill>
          <a:ln cap="flat" cmpd="sng" w="9525">
            <a:solidFill>
              <a:srgbClr val="FFFF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buSzPct val="25000"/>
              <a:buNone/>
            </a:pPr>
            <a:r>
              <a:rPr b="0" i="0" lang="en-US" sz="1800" u="none" cap="none" strike="noStrike">
                <a:solidFill>
                  <a:srgbClr val="FFFF00"/>
                </a:solidFill>
                <a:latin typeface="Calibri"/>
                <a:ea typeface="Calibri"/>
                <a:cs typeface="Calibri"/>
                <a:sym typeface="Calibri"/>
              </a:rPr>
              <a:t>MODIS 5 JAN</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0" name="Shape 110"/>
        <p:cNvGrpSpPr/>
        <p:nvPr/>
      </p:nvGrpSpPr>
      <p:grpSpPr>
        <a:xfrm>
          <a:off x="0" y="0"/>
          <a:ext cx="0" cy="0"/>
          <a:chOff x="0" y="0"/>
          <a:chExt cx="0" cy="0"/>
        </a:xfrm>
      </p:grpSpPr>
      <p:pic>
        <p:nvPicPr>
          <p:cNvPr descr="ODF_3.jpg" id="111" name="Shape 111"/>
          <p:cNvPicPr preferRelativeResize="0"/>
          <p:nvPr/>
        </p:nvPicPr>
        <p:blipFill rotWithShape="1">
          <a:blip r:embed="rId3">
            <a:alphaModFix/>
          </a:blip>
          <a:srcRect b="0" l="0" r="36667" t="0"/>
          <a:stretch/>
        </p:blipFill>
        <p:spPr>
          <a:xfrm>
            <a:off x="0" y="0"/>
            <a:ext cx="9144000" cy="6858000"/>
          </a:xfrm>
          <a:prstGeom prst="rect">
            <a:avLst/>
          </a:prstGeom>
          <a:noFill/>
          <a:ln>
            <a:noFill/>
          </a:ln>
        </p:spPr>
      </p:pic>
      <p:pic>
        <p:nvPicPr>
          <p:cNvPr descr="DSC_0269.JPG" id="112" name="Shape 112"/>
          <p:cNvPicPr preferRelativeResize="0"/>
          <p:nvPr/>
        </p:nvPicPr>
        <p:blipFill rotWithShape="1">
          <a:blip r:embed="rId4">
            <a:alphaModFix/>
          </a:blip>
          <a:srcRect b="0" l="0" r="0" t="0"/>
          <a:stretch/>
        </p:blipFill>
        <p:spPr>
          <a:xfrm>
            <a:off x="3505200" y="2971800"/>
            <a:ext cx="5638800" cy="3886200"/>
          </a:xfrm>
          <a:prstGeom prst="rect">
            <a:avLst/>
          </a:prstGeom>
          <a:noFill/>
          <a:ln>
            <a:noFill/>
          </a:ln>
        </p:spPr>
      </p:pic>
      <p:cxnSp>
        <p:nvCxnSpPr>
          <p:cNvPr id="113" name="Shape 113"/>
          <p:cNvCxnSpPr/>
          <p:nvPr/>
        </p:nvCxnSpPr>
        <p:spPr>
          <a:xfrm rot="10800000">
            <a:off x="5257800" y="2133600"/>
            <a:ext cx="685799" cy="990599"/>
          </a:xfrm>
          <a:prstGeom prst="straightConnector1">
            <a:avLst/>
          </a:prstGeom>
          <a:noFill/>
          <a:ln cap="flat" cmpd="sng" w="25400">
            <a:solidFill>
              <a:srgbClr val="E36C09"/>
            </a:solidFill>
            <a:prstDash val="solid"/>
            <a:round/>
            <a:headEnd len="med" w="med" type="none"/>
            <a:tailEnd len="lg" w="lg" type="stealth"/>
          </a:ln>
        </p:spPr>
      </p:cxnSp>
      <p:sp>
        <p:nvSpPr>
          <p:cNvPr id="114" name="Shape 114"/>
          <p:cNvSpPr txBox="1"/>
          <p:nvPr/>
        </p:nvSpPr>
        <p:spPr>
          <a:xfrm>
            <a:off x="108996" y="6412467"/>
            <a:ext cx="1415003" cy="369332"/>
          </a:xfrm>
          <a:prstGeom prst="rect">
            <a:avLst/>
          </a:prstGeom>
          <a:solidFill>
            <a:srgbClr val="244061"/>
          </a:solidFill>
          <a:ln cap="flat" cmpd="sng" w="9525">
            <a:solidFill>
              <a:srgbClr val="FFFF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buSzPct val="25000"/>
              <a:buNone/>
            </a:pPr>
            <a:r>
              <a:rPr lang="en-US" sz="1800">
                <a:solidFill>
                  <a:srgbClr val="FFFF00"/>
                </a:solidFill>
                <a:latin typeface="Calibri"/>
                <a:ea typeface="Calibri"/>
                <a:cs typeface="Calibri"/>
                <a:sym typeface="Calibri"/>
              </a:rPr>
              <a:t>MODIS 5 JAN</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8" name="Shape 118"/>
        <p:cNvGrpSpPr/>
        <p:nvPr/>
      </p:nvGrpSpPr>
      <p:grpSpPr>
        <a:xfrm>
          <a:off x="0" y="0"/>
          <a:ext cx="0" cy="0"/>
          <a:chOff x="0" y="0"/>
          <a:chExt cx="0" cy="0"/>
        </a:xfrm>
      </p:grpSpPr>
      <p:grpSp>
        <p:nvGrpSpPr>
          <p:cNvPr id="119" name="Shape 119"/>
          <p:cNvGrpSpPr/>
          <p:nvPr/>
        </p:nvGrpSpPr>
        <p:grpSpPr>
          <a:xfrm>
            <a:off x="0" y="0"/>
            <a:ext cx="9144000" cy="6858000"/>
            <a:chOff x="0" y="75183"/>
            <a:chExt cx="9144000" cy="6707633"/>
          </a:xfrm>
        </p:grpSpPr>
        <p:pic>
          <p:nvPicPr>
            <p:cNvPr descr="ODF_4.jpg" id="120" name="Shape 120"/>
            <p:cNvPicPr preferRelativeResize="0"/>
            <p:nvPr/>
          </p:nvPicPr>
          <p:blipFill rotWithShape="1">
            <a:blip r:embed="rId3">
              <a:alphaModFix/>
            </a:blip>
            <a:srcRect b="0" l="0" r="0" t="0"/>
            <a:stretch/>
          </p:blipFill>
          <p:spPr>
            <a:xfrm>
              <a:off x="0" y="75183"/>
              <a:ext cx="9144000" cy="6707633"/>
            </a:xfrm>
            <a:prstGeom prst="rect">
              <a:avLst/>
            </a:prstGeom>
            <a:noFill/>
            <a:ln>
              <a:noFill/>
            </a:ln>
          </p:spPr>
        </p:pic>
        <p:sp>
          <p:nvSpPr>
            <p:cNvPr id="121" name="Shape 121"/>
            <p:cNvSpPr txBox="1"/>
            <p:nvPr/>
          </p:nvSpPr>
          <p:spPr>
            <a:xfrm>
              <a:off x="1066800" y="3505200"/>
              <a:ext cx="990599" cy="270925"/>
            </a:xfrm>
            <a:prstGeom prst="rect">
              <a:avLst/>
            </a:prstGeom>
            <a:solidFill>
              <a:srgbClr val="244061"/>
            </a:solidFill>
            <a:ln cap="flat" cmpd="sng" w="9525">
              <a:solidFill>
                <a:srgbClr val="FFFF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buSzPct val="25000"/>
                <a:buNone/>
              </a:pPr>
              <a:r>
                <a:rPr lang="en-US" sz="1200">
                  <a:solidFill>
                    <a:srgbClr val="FFFF00"/>
                  </a:solidFill>
                  <a:latin typeface="Calibri"/>
                  <a:ea typeface="Calibri"/>
                  <a:cs typeface="Calibri"/>
                  <a:sym typeface="Calibri"/>
                </a:rPr>
                <a:t>Marble Point</a:t>
              </a:r>
            </a:p>
          </p:txBody>
        </p:sp>
        <p:cxnSp>
          <p:nvCxnSpPr>
            <p:cNvPr id="122" name="Shape 122"/>
            <p:cNvCxnSpPr>
              <a:stCxn id="121" idx="0"/>
            </p:cNvCxnSpPr>
            <p:nvPr/>
          </p:nvCxnSpPr>
          <p:spPr>
            <a:xfrm flipH="1" rot="10800000">
              <a:off x="1562099" y="3279900"/>
              <a:ext cx="495299" cy="225300"/>
            </a:xfrm>
            <a:prstGeom prst="straightConnector1">
              <a:avLst/>
            </a:prstGeom>
            <a:noFill/>
            <a:ln cap="flat" cmpd="sng" w="19050">
              <a:solidFill>
                <a:srgbClr val="FFFF00"/>
              </a:solidFill>
              <a:prstDash val="solid"/>
              <a:round/>
              <a:headEnd len="med" w="med" type="none"/>
              <a:tailEnd len="lg" w="lg" type="stealth"/>
            </a:ln>
          </p:spPr>
        </p:cxnSp>
        <p:sp>
          <p:nvSpPr>
            <p:cNvPr id="123" name="Shape 123"/>
            <p:cNvSpPr txBox="1"/>
            <p:nvPr/>
          </p:nvSpPr>
          <p:spPr>
            <a:xfrm>
              <a:off x="6248400" y="4343400"/>
              <a:ext cx="838199" cy="270925"/>
            </a:xfrm>
            <a:prstGeom prst="rect">
              <a:avLst/>
            </a:prstGeom>
            <a:solidFill>
              <a:srgbClr val="244061"/>
            </a:solidFill>
            <a:ln cap="flat" cmpd="sng" w="9525">
              <a:solidFill>
                <a:srgbClr val="FFFF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buSzPct val="25000"/>
                <a:buNone/>
              </a:pPr>
              <a:r>
                <a:rPr lang="en-US" sz="1200">
                  <a:solidFill>
                    <a:srgbClr val="FFFF00"/>
                  </a:solidFill>
                  <a:latin typeface="Calibri"/>
                  <a:ea typeface="Calibri"/>
                  <a:cs typeface="Calibri"/>
                  <a:sym typeface="Calibri"/>
                </a:rPr>
                <a:t>McMurdo</a:t>
              </a:r>
            </a:p>
          </p:txBody>
        </p:sp>
        <p:cxnSp>
          <p:nvCxnSpPr>
            <p:cNvPr id="124" name="Shape 124"/>
            <p:cNvCxnSpPr>
              <a:stCxn id="123" idx="1"/>
            </p:cNvCxnSpPr>
            <p:nvPr/>
          </p:nvCxnSpPr>
          <p:spPr>
            <a:xfrm flipH="1">
              <a:off x="5943600" y="4478863"/>
              <a:ext cx="304800" cy="17100"/>
            </a:xfrm>
            <a:prstGeom prst="straightConnector1">
              <a:avLst/>
            </a:prstGeom>
            <a:noFill/>
            <a:ln cap="flat" cmpd="sng" w="19050">
              <a:solidFill>
                <a:srgbClr val="FFFF00"/>
              </a:solidFill>
              <a:prstDash val="solid"/>
              <a:round/>
              <a:headEnd len="med" w="med" type="none"/>
              <a:tailEnd len="lg" w="lg" type="stealth"/>
            </a:ln>
          </p:spPr>
        </p:cxnSp>
      </p:grpSp>
      <p:sp>
        <p:nvSpPr>
          <p:cNvPr id="125" name="Shape 125"/>
          <p:cNvSpPr txBox="1"/>
          <p:nvPr/>
        </p:nvSpPr>
        <p:spPr>
          <a:xfrm>
            <a:off x="1716427" y="76200"/>
            <a:ext cx="1747273" cy="338554"/>
          </a:xfrm>
          <a:prstGeom prst="rect">
            <a:avLst/>
          </a:prstGeom>
          <a:solidFill>
            <a:srgbClr val="244061"/>
          </a:solidFill>
          <a:ln cap="flat" cmpd="sng" w="9525">
            <a:solidFill>
              <a:srgbClr val="FFFF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buSzPct val="25000"/>
              <a:buNone/>
            </a:pPr>
            <a:r>
              <a:rPr lang="en-US" sz="1600">
                <a:solidFill>
                  <a:srgbClr val="FFFF00"/>
                </a:solidFill>
                <a:latin typeface="Calibri"/>
                <a:ea typeface="Calibri"/>
                <a:cs typeface="Calibri"/>
                <a:sym typeface="Calibri"/>
              </a:rPr>
              <a:t>MODIS Terra 9 JAN</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9" name="Shape 129"/>
        <p:cNvGrpSpPr/>
        <p:nvPr/>
      </p:nvGrpSpPr>
      <p:grpSpPr>
        <a:xfrm>
          <a:off x="0" y="0"/>
          <a:ext cx="0" cy="0"/>
          <a:chOff x="0" y="0"/>
          <a:chExt cx="0" cy="0"/>
        </a:xfrm>
      </p:grpSpPr>
      <p:pic>
        <p:nvPicPr>
          <p:cNvPr descr="ODF_5.jpg" id="130" name="Shape 130"/>
          <p:cNvPicPr preferRelativeResize="0"/>
          <p:nvPr/>
        </p:nvPicPr>
        <p:blipFill rotWithShape="1">
          <a:blip r:embed="rId3">
            <a:alphaModFix/>
          </a:blip>
          <a:srcRect b="0" l="0" r="0" t="0"/>
          <a:stretch/>
        </p:blipFill>
        <p:spPr>
          <a:xfrm>
            <a:off x="0" y="75183"/>
            <a:ext cx="9144000" cy="6707633"/>
          </a:xfrm>
          <a:prstGeom prst="rect">
            <a:avLst/>
          </a:prstGeom>
          <a:noFill/>
          <a:ln>
            <a:noFill/>
          </a:ln>
        </p:spPr>
      </p:pic>
      <p:sp>
        <p:nvSpPr>
          <p:cNvPr id="131" name="Shape 131"/>
          <p:cNvSpPr txBox="1"/>
          <p:nvPr/>
        </p:nvSpPr>
        <p:spPr>
          <a:xfrm>
            <a:off x="1143000" y="3505200"/>
            <a:ext cx="990599" cy="276998"/>
          </a:xfrm>
          <a:prstGeom prst="rect">
            <a:avLst/>
          </a:prstGeom>
          <a:solidFill>
            <a:srgbClr val="244061"/>
          </a:solidFill>
          <a:ln cap="flat" cmpd="sng" w="9525">
            <a:solidFill>
              <a:srgbClr val="FFFF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buSzPct val="25000"/>
              <a:buNone/>
            </a:pPr>
            <a:r>
              <a:rPr lang="en-US" sz="1200">
                <a:solidFill>
                  <a:srgbClr val="FFFF00"/>
                </a:solidFill>
                <a:latin typeface="Calibri"/>
                <a:ea typeface="Calibri"/>
                <a:cs typeface="Calibri"/>
                <a:sym typeface="Calibri"/>
              </a:rPr>
              <a:t>Marble Point</a:t>
            </a:r>
          </a:p>
        </p:txBody>
      </p:sp>
      <p:cxnSp>
        <p:nvCxnSpPr>
          <p:cNvPr id="132" name="Shape 132"/>
          <p:cNvCxnSpPr>
            <a:stCxn id="131" idx="0"/>
          </p:cNvCxnSpPr>
          <p:nvPr/>
        </p:nvCxnSpPr>
        <p:spPr>
          <a:xfrm flipH="1" rot="10800000">
            <a:off x="1638299" y="3276600"/>
            <a:ext cx="419099" cy="228600"/>
          </a:xfrm>
          <a:prstGeom prst="straightConnector1">
            <a:avLst/>
          </a:prstGeom>
          <a:noFill/>
          <a:ln cap="flat" cmpd="sng" w="19050">
            <a:solidFill>
              <a:srgbClr val="FFFF00"/>
            </a:solidFill>
            <a:prstDash val="solid"/>
            <a:round/>
            <a:headEnd len="med" w="med" type="none"/>
            <a:tailEnd len="lg" w="lg" type="stealth"/>
          </a:ln>
        </p:spPr>
      </p:cxnSp>
      <p:sp>
        <p:nvSpPr>
          <p:cNvPr id="133" name="Shape 133"/>
          <p:cNvSpPr txBox="1"/>
          <p:nvPr/>
        </p:nvSpPr>
        <p:spPr>
          <a:xfrm>
            <a:off x="6248400" y="4343400"/>
            <a:ext cx="838199" cy="276998"/>
          </a:xfrm>
          <a:prstGeom prst="rect">
            <a:avLst/>
          </a:prstGeom>
          <a:solidFill>
            <a:srgbClr val="244061"/>
          </a:solidFill>
          <a:ln cap="flat" cmpd="sng" w="9525">
            <a:solidFill>
              <a:srgbClr val="FFFF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buSzPct val="25000"/>
              <a:buNone/>
            </a:pPr>
            <a:r>
              <a:rPr lang="en-US" sz="1200">
                <a:solidFill>
                  <a:srgbClr val="FFFF00"/>
                </a:solidFill>
                <a:latin typeface="Calibri"/>
                <a:ea typeface="Calibri"/>
                <a:cs typeface="Calibri"/>
                <a:sym typeface="Calibri"/>
              </a:rPr>
              <a:t>McMurdo</a:t>
            </a:r>
          </a:p>
        </p:txBody>
      </p:sp>
      <p:cxnSp>
        <p:nvCxnSpPr>
          <p:cNvPr id="134" name="Shape 134"/>
          <p:cNvCxnSpPr>
            <a:stCxn id="133" idx="1"/>
          </p:cNvCxnSpPr>
          <p:nvPr/>
        </p:nvCxnSpPr>
        <p:spPr>
          <a:xfrm flipH="1">
            <a:off x="5943600" y="4481899"/>
            <a:ext cx="304800" cy="13800"/>
          </a:xfrm>
          <a:prstGeom prst="straightConnector1">
            <a:avLst/>
          </a:prstGeom>
          <a:noFill/>
          <a:ln cap="flat" cmpd="sng" w="19050">
            <a:solidFill>
              <a:srgbClr val="FFFF00"/>
            </a:solidFill>
            <a:prstDash val="solid"/>
            <a:round/>
            <a:headEnd len="med" w="med" type="none"/>
            <a:tailEnd len="lg" w="lg" type="stealth"/>
          </a:ln>
        </p:spPr>
      </p:cxnSp>
      <p:sp>
        <p:nvSpPr>
          <p:cNvPr id="135" name="Shape 135"/>
          <p:cNvSpPr txBox="1"/>
          <p:nvPr/>
        </p:nvSpPr>
        <p:spPr>
          <a:xfrm>
            <a:off x="1676400" y="152400"/>
            <a:ext cx="1695335" cy="338554"/>
          </a:xfrm>
          <a:prstGeom prst="rect">
            <a:avLst/>
          </a:prstGeom>
          <a:solidFill>
            <a:srgbClr val="244061"/>
          </a:solidFill>
          <a:ln cap="flat" cmpd="sng" w="9525">
            <a:solidFill>
              <a:srgbClr val="FFFF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buSzPct val="25000"/>
              <a:buNone/>
            </a:pPr>
            <a:r>
              <a:rPr lang="en-US" sz="1600">
                <a:solidFill>
                  <a:srgbClr val="FFFF00"/>
                </a:solidFill>
                <a:latin typeface="Calibri"/>
                <a:ea typeface="Calibri"/>
                <a:cs typeface="Calibri"/>
                <a:sym typeface="Calibri"/>
              </a:rPr>
              <a:t>Radarsat-2 10 JAN</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9" name="Shape 139"/>
        <p:cNvGrpSpPr/>
        <p:nvPr/>
      </p:nvGrpSpPr>
      <p:grpSpPr>
        <a:xfrm>
          <a:off x="0" y="0"/>
          <a:ext cx="0" cy="0"/>
          <a:chOff x="0" y="0"/>
          <a:chExt cx="0" cy="0"/>
        </a:xfrm>
      </p:grpSpPr>
      <p:pic>
        <p:nvPicPr>
          <p:cNvPr descr="fastice_1-13.jpg" id="140" name="Shape 140"/>
          <p:cNvPicPr preferRelativeResize="0"/>
          <p:nvPr/>
        </p:nvPicPr>
        <p:blipFill rotWithShape="1">
          <a:blip r:embed="rId3">
            <a:alphaModFix/>
          </a:blip>
          <a:srcRect b="0" l="0" r="0" t="0"/>
          <a:stretch/>
        </p:blipFill>
        <p:spPr>
          <a:xfrm>
            <a:off x="0" y="0"/>
            <a:ext cx="4572000" cy="3276600"/>
          </a:xfrm>
          <a:prstGeom prst="rect">
            <a:avLst/>
          </a:prstGeom>
          <a:noFill/>
          <a:ln>
            <a:noFill/>
          </a:ln>
        </p:spPr>
      </p:pic>
      <p:pic>
        <p:nvPicPr>
          <p:cNvPr descr="fastice_1-23.jpg" id="141" name="Shape 141"/>
          <p:cNvPicPr preferRelativeResize="0"/>
          <p:nvPr/>
        </p:nvPicPr>
        <p:blipFill rotWithShape="1">
          <a:blip r:embed="rId4">
            <a:alphaModFix/>
          </a:blip>
          <a:srcRect b="0" l="0" r="0" t="0"/>
          <a:stretch/>
        </p:blipFill>
        <p:spPr>
          <a:xfrm>
            <a:off x="4572000" y="0"/>
            <a:ext cx="4572000" cy="3276600"/>
          </a:xfrm>
          <a:prstGeom prst="rect">
            <a:avLst/>
          </a:prstGeom>
          <a:noFill/>
          <a:ln>
            <a:noFill/>
          </a:ln>
        </p:spPr>
      </p:pic>
      <p:pic>
        <p:nvPicPr>
          <p:cNvPr descr="fastice_1-28.jpg" id="142" name="Shape 142"/>
          <p:cNvPicPr preferRelativeResize="0"/>
          <p:nvPr/>
        </p:nvPicPr>
        <p:blipFill rotWithShape="1">
          <a:blip r:embed="rId5">
            <a:alphaModFix/>
          </a:blip>
          <a:srcRect b="0" l="0" r="0" t="0"/>
          <a:stretch/>
        </p:blipFill>
        <p:spPr>
          <a:xfrm>
            <a:off x="0" y="3352800"/>
            <a:ext cx="4572000" cy="3429000"/>
          </a:xfrm>
          <a:prstGeom prst="rect">
            <a:avLst/>
          </a:prstGeom>
          <a:noFill/>
          <a:ln>
            <a:noFill/>
          </a:ln>
        </p:spPr>
      </p:pic>
      <p:pic>
        <p:nvPicPr>
          <p:cNvPr descr="fastice_2-2.jpg" id="143" name="Shape 143"/>
          <p:cNvPicPr preferRelativeResize="0"/>
          <p:nvPr/>
        </p:nvPicPr>
        <p:blipFill rotWithShape="1">
          <a:blip r:embed="rId6">
            <a:alphaModFix/>
          </a:blip>
          <a:srcRect b="0" l="0" r="0" t="0"/>
          <a:stretch/>
        </p:blipFill>
        <p:spPr>
          <a:xfrm>
            <a:off x="4572000" y="3352800"/>
            <a:ext cx="4572000" cy="3429000"/>
          </a:xfrm>
          <a:prstGeom prst="rect">
            <a:avLst/>
          </a:prstGeom>
          <a:noFill/>
          <a:ln>
            <a:noFill/>
          </a:ln>
        </p:spPr>
      </p:pic>
      <p:sp>
        <p:nvSpPr>
          <p:cNvPr id="144" name="Shape 144"/>
          <p:cNvSpPr txBox="1"/>
          <p:nvPr/>
        </p:nvSpPr>
        <p:spPr>
          <a:xfrm>
            <a:off x="1913589" y="2895600"/>
            <a:ext cx="753410" cy="338554"/>
          </a:xfrm>
          <a:prstGeom prst="rect">
            <a:avLst/>
          </a:prstGeom>
          <a:solidFill>
            <a:srgbClr val="244061"/>
          </a:solidFill>
          <a:ln cap="flat" cmpd="sng" w="9525">
            <a:solidFill>
              <a:srgbClr val="FFFF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buSzPct val="25000"/>
              <a:buNone/>
            </a:pPr>
            <a:r>
              <a:rPr lang="en-US" sz="1600">
                <a:solidFill>
                  <a:srgbClr val="FFFF00"/>
                </a:solidFill>
                <a:latin typeface="Calibri"/>
                <a:ea typeface="Calibri"/>
                <a:cs typeface="Calibri"/>
                <a:sym typeface="Calibri"/>
              </a:rPr>
              <a:t>13 JAN</a:t>
            </a:r>
          </a:p>
        </p:txBody>
      </p:sp>
      <p:sp>
        <p:nvSpPr>
          <p:cNvPr id="145" name="Shape 145"/>
          <p:cNvSpPr txBox="1"/>
          <p:nvPr/>
        </p:nvSpPr>
        <p:spPr>
          <a:xfrm>
            <a:off x="6409389" y="2895600"/>
            <a:ext cx="753410" cy="338554"/>
          </a:xfrm>
          <a:prstGeom prst="rect">
            <a:avLst/>
          </a:prstGeom>
          <a:solidFill>
            <a:srgbClr val="244061"/>
          </a:solidFill>
          <a:ln cap="flat" cmpd="sng" w="9525">
            <a:solidFill>
              <a:srgbClr val="FFFF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buSzPct val="25000"/>
              <a:buNone/>
            </a:pPr>
            <a:r>
              <a:rPr lang="en-US" sz="1600">
                <a:solidFill>
                  <a:srgbClr val="FFFF00"/>
                </a:solidFill>
                <a:latin typeface="Calibri"/>
                <a:ea typeface="Calibri"/>
                <a:cs typeface="Calibri"/>
                <a:sym typeface="Calibri"/>
              </a:rPr>
              <a:t>23 JAN</a:t>
            </a:r>
          </a:p>
        </p:txBody>
      </p:sp>
      <p:sp>
        <p:nvSpPr>
          <p:cNvPr id="146" name="Shape 146"/>
          <p:cNvSpPr txBox="1"/>
          <p:nvPr/>
        </p:nvSpPr>
        <p:spPr>
          <a:xfrm>
            <a:off x="1913589" y="3395246"/>
            <a:ext cx="753410" cy="338554"/>
          </a:xfrm>
          <a:prstGeom prst="rect">
            <a:avLst/>
          </a:prstGeom>
          <a:solidFill>
            <a:srgbClr val="244061"/>
          </a:solidFill>
          <a:ln cap="flat" cmpd="sng" w="9525">
            <a:solidFill>
              <a:srgbClr val="FFFF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buSzPct val="25000"/>
              <a:buNone/>
            </a:pPr>
            <a:r>
              <a:rPr lang="en-US" sz="1600">
                <a:solidFill>
                  <a:srgbClr val="FFFF00"/>
                </a:solidFill>
                <a:latin typeface="Calibri"/>
                <a:ea typeface="Calibri"/>
                <a:cs typeface="Calibri"/>
                <a:sym typeface="Calibri"/>
              </a:rPr>
              <a:t>28 JAN</a:t>
            </a:r>
          </a:p>
        </p:txBody>
      </p:sp>
      <p:sp>
        <p:nvSpPr>
          <p:cNvPr id="147" name="Shape 147"/>
          <p:cNvSpPr txBox="1"/>
          <p:nvPr/>
        </p:nvSpPr>
        <p:spPr>
          <a:xfrm>
            <a:off x="6477000" y="3429000"/>
            <a:ext cx="643125" cy="338554"/>
          </a:xfrm>
          <a:prstGeom prst="rect">
            <a:avLst/>
          </a:prstGeom>
          <a:solidFill>
            <a:srgbClr val="244061"/>
          </a:solidFill>
          <a:ln cap="flat" cmpd="sng" w="9525">
            <a:solidFill>
              <a:srgbClr val="FFFF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buSzPct val="25000"/>
              <a:buNone/>
            </a:pPr>
            <a:r>
              <a:rPr lang="en-US" sz="1600">
                <a:solidFill>
                  <a:srgbClr val="FFFF00"/>
                </a:solidFill>
                <a:latin typeface="Calibri"/>
                <a:ea typeface="Calibri"/>
                <a:cs typeface="Calibri"/>
                <a:sym typeface="Calibri"/>
              </a:rPr>
              <a:t>2 FEB</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1" name="Shape 151"/>
        <p:cNvGrpSpPr/>
        <p:nvPr/>
      </p:nvGrpSpPr>
      <p:grpSpPr>
        <a:xfrm>
          <a:off x="0" y="0"/>
          <a:ext cx="0" cy="0"/>
          <a:chOff x="0" y="0"/>
          <a:chExt cx="0" cy="0"/>
        </a:xfrm>
      </p:grpSpPr>
      <p:pic>
        <p:nvPicPr>
          <p:cNvPr descr="IMG_0280.JPG" id="152" name="Shape 152"/>
          <p:cNvPicPr preferRelativeResize="0"/>
          <p:nvPr/>
        </p:nvPicPr>
        <p:blipFill rotWithShape="1">
          <a:blip r:embed="rId3">
            <a:alphaModFix/>
          </a:blip>
          <a:srcRect b="0" l="7406" r="0" t="0"/>
          <a:stretch/>
        </p:blipFill>
        <p:spPr>
          <a:xfrm>
            <a:off x="0" y="0"/>
            <a:ext cx="4762499" cy="6858000"/>
          </a:xfrm>
          <a:prstGeom prst="rect">
            <a:avLst/>
          </a:prstGeom>
          <a:noFill/>
          <a:ln>
            <a:noFill/>
          </a:ln>
        </p:spPr>
      </p:pic>
      <p:pic>
        <p:nvPicPr>
          <p:cNvPr descr="IMG_0298.JPG" id="153" name="Shape 153"/>
          <p:cNvPicPr preferRelativeResize="0"/>
          <p:nvPr/>
        </p:nvPicPr>
        <p:blipFill rotWithShape="1">
          <a:blip r:embed="rId4">
            <a:alphaModFix/>
          </a:blip>
          <a:srcRect b="0" l="9629" r="0" t="0"/>
          <a:stretch/>
        </p:blipFill>
        <p:spPr>
          <a:xfrm>
            <a:off x="4495800" y="0"/>
            <a:ext cx="4648199" cy="6858000"/>
          </a:xfrm>
          <a:prstGeom prst="rect">
            <a:avLst/>
          </a:prstGeom>
          <a:noFill/>
          <a:ln>
            <a:noFill/>
          </a:ln>
        </p:spPr>
      </p:pic>
      <p:sp>
        <p:nvSpPr>
          <p:cNvPr id="154" name="Shape 154"/>
          <p:cNvSpPr txBox="1"/>
          <p:nvPr/>
        </p:nvSpPr>
        <p:spPr>
          <a:xfrm>
            <a:off x="152400" y="240267"/>
            <a:ext cx="2482411" cy="92332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1800">
                <a:solidFill>
                  <a:schemeClr val="dk1"/>
                </a:solidFill>
                <a:latin typeface="Calibri"/>
                <a:ea typeface="Calibri"/>
                <a:cs typeface="Calibri"/>
                <a:sym typeface="Calibri"/>
              </a:rPr>
              <a:t>Typical First Year Fast Ice</a:t>
            </a:r>
          </a:p>
          <a:p>
            <a:pPr indent="0" lvl="0" marL="0" marR="0" rtl="0" algn="l">
              <a:spcBef>
                <a:spcPts val="0"/>
              </a:spcBef>
              <a:buSzPct val="25000"/>
              <a:buNone/>
            </a:pPr>
            <a:r>
              <a:rPr lang="en-US" sz="1800">
                <a:solidFill>
                  <a:schemeClr val="dk1"/>
                </a:solidFill>
                <a:latin typeface="Calibri"/>
                <a:ea typeface="Calibri"/>
                <a:cs typeface="Calibri"/>
                <a:sym typeface="Calibri"/>
              </a:rPr>
              <a:t>Thickness ranged 4-8ft</a:t>
            </a:r>
          </a:p>
          <a:p>
            <a:pPr indent="0" lvl="0" marL="0" marR="0" rtl="0" algn="l">
              <a:spcBef>
                <a:spcPts val="0"/>
              </a:spcBef>
              <a:buSzPct val="25000"/>
              <a:buNone/>
            </a:pPr>
            <a:r>
              <a:rPr lang="en-US" sz="1800">
                <a:solidFill>
                  <a:schemeClr val="dk1"/>
                </a:solidFill>
                <a:latin typeface="Calibri"/>
                <a:ea typeface="Calibri"/>
                <a:cs typeface="Calibri"/>
                <a:sym typeface="Calibri"/>
              </a:rPr>
              <a:t>(122- 244cm) thick</a:t>
            </a:r>
          </a:p>
        </p:txBody>
      </p:sp>
      <p:sp>
        <p:nvSpPr>
          <p:cNvPr id="155" name="Shape 155"/>
          <p:cNvSpPr txBox="1"/>
          <p:nvPr/>
        </p:nvSpPr>
        <p:spPr>
          <a:xfrm>
            <a:off x="4572000" y="457200"/>
            <a:ext cx="3276600" cy="646331"/>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1800">
                <a:solidFill>
                  <a:schemeClr val="dk1"/>
                </a:solidFill>
                <a:latin typeface="Calibri"/>
                <a:ea typeface="Calibri"/>
                <a:cs typeface="Calibri"/>
                <a:sym typeface="Calibri"/>
              </a:rPr>
              <a:t>Closer to McMurdo numerous pockets of thin ice ~9in (23 cm)</a:t>
            </a:r>
          </a:p>
        </p:txBody>
      </p:sp>
      <p:pic>
        <p:nvPicPr>
          <p:cNvPr descr="IMG_0297.JPG" id="156" name="Shape 156"/>
          <p:cNvPicPr preferRelativeResize="0"/>
          <p:nvPr/>
        </p:nvPicPr>
        <p:blipFill rotWithShape="1">
          <a:blip r:embed="rId5">
            <a:alphaModFix/>
          </a:blip>
          <a:srcRect b="0" l="0" r="0" t="28000"/>
          <a:stretch/>
        </p:blipFill>
        <p:spPr>
          <a:xfrm>
            <a:off x="4648200" y="5105400"/>
            <a:ext cx="2963332" cy="1600199"/>
          </a:xfrm>
          <a:prstGeom prst="rect">
            <a:avLst/>
          </a:prstGeom>
          <a:noFill/>
          <a:ln cap="sq" cmpd="sng" w="127000">
            <a:solidFill>
              <a:srgbClr val="000000"/>
            </a:solidFill>
            <a:prstDash val="solid"/>
            <a:miter/>
            <a:headEnd len="med" w="med" type="none"/>
            <a:tailEnd len="med" w="med"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0" name="Shape 160"/>
        <p:cNvGrpSpPr/>
        <p:nvPr/>
      </p:nvGrpSpPr>
      <p:grpSpPr>
        <a:xfrm>
          <a:off x="0" y="0"/>
          <a:ext cx="0" cy="0"/>
          <a:chOff x="0" y="0"/>
          <a:chExt cx="0" cy="0"/>
        </a:xfrm>
      </p:grpSpPr>
      <p:pic>
        <p:nvPicPr>
          <p:cNvPr descr="DSC_0531.JPG" id="161" name="Shape 161"/>
          <p:cNvPicPr preferRelativeResize="0"/>
          <p:nvPr/>
        </p:nvPicPr>
        <p:blipFill rotWithShape="1">
          <a:blip r:embed="rId3">
            <a:alphaModFix/>
          </a:blip>
          <a:srcRect b="0" l="0" r="0" t="0"/>
          <a:stretch/>
        </p:blipFill>
        <p:spPr>
          <a:xfrm>
            <a:off x="0" y="-76200"/>
            <a:ext cx="9144000" cy="4419599"/>
          </a:xfrm>
          <a:prstGeom prst="rect">
            <a:avLst/>
          </a:prstGeom>
          <a:noFill/>
          <a:ln>
            <a:noFill/>
          </a:ln>
        </p:spPr>
      </p:pic>
      <p:pic>
        <p:nvPicPr>
          <p:cNvPr descr="DSC_0535.JPG" id="162" name="Shape 162"/>
          <p:cNvPicPr preferRelativeResize="0"/>
          <p:nvPr/>
        </p:nvPicPr>
        <p:blipFill rotWithShape="1">
          <a:blip r:embed="rId4">
            <a:alphaModFix/>
          </a:blip>
          <a:srcRect b="0" l="0" r="0" t="0"/>
          <a:stretch/>
        </p:blipFill>
        <p:spPr>
          <a:xfrm>
            <a:off x="0" y="3699162"/>
            <a:ext cx="4343400" cy="3158836"/>
          </a:xfrm>
          <a:prstGeom prst="rect">
            <a:avLst/>
          </a:prstGeom>
          <a:noFill/>
          <a:ln>
            <a:noFill/>
          </a:ln>
        </p:spPr>
      </p:pic>
      <p:sp>
        <p:nvSpPr>
          <p:cNvPr id="163" name="Shape 163"/>
          <p:cNvSpPr txBox="1"/>
          <p:nvPr/>
        </p:nvSpPr>
        <p:spPr>
          <a:xfrm>
            <a:off x="4343401" y="4458830"/>
            <a:ext cx="4800600" cy="2246769"/>
          </a:xfrm>
          <a:prstGeom prst="rect">
            <a:avLst/>
          </a:prstGeom>
          <a:noFill/>
          <a:ln>
            <a:noFill/>
          </a:ln>
        </p:spPr>
        <p:txBody>
          <a:bodyPr anchorCtr="0" anchor="t" bIns="45700" lIns="91425" rIns="91425" tIns="45700">
            <a:noAutofit/>
          </a:bodyPr>
          <a:lstStyle/>
          <a:p>
            <a:pPr indent="0" lvl="0" marL="0" marR="0" rtl="0" algn="l">
              <a:spcBef>
                <a:spcPts val="0"/>
              </a:spcBef>
              <a:buClr>
                <a:schemeClr val="dk1"/>
              </a:buClr>
              <a:buSzPct val="100000"/>
              <a:buFont typeface="Arial"/>
              <a:buChar char="•"/>
            </a:pPr>
            <a:r>
              <a:rPr lang="en-US" sz="1400">
                <a:solidFill>
                  <a:schemeClr val="dk1"/>
                </a:solidFill>
                <a:latin typeface="Calibri"/>
                <a:ea typeface="Calibri"/>
                <a:cs typeface="Calibri"/>
                <a:sym typeface="Calibri"/>
              </a:rPr>
              <a:t>A small “ridge” feature near McMurdo indicating thicker fast ice is visible above and in the ship’s radar at left.</a:t>
            </a:r>
          </a:p>
          <a:p>
            <a:pPr indent="0" lvl="0" marL="0" marR="0" rtl="0" algn="l">
              <a:spcBef>
                <a:spcPts val="0"/>
              </a:spcBef>
              <a:buClr>
                <a:schemeClr val="dk1"/>
              </a:buClr>
              <a:buFont typeface="Arial"/>
              <a:buNone/>
            </a:pPr>
            <a:r>
              <a:t/>
            </a:r>
            <a:endParaRPr sz="1400">
              <a:solidFill>
                <a:schemeClr val="dk1"/>
              </a:solidFill>
              <a:latin typeface="Calibri"/>
              <a:ea typeface="Calibri"/>
              <a:cs typeface="Calibri"/>
              <a:sym typeface="Calibri"/>
            </a:endParaRPr>
          </a:p>
          <a:p>
            <a:pPr indent="0" lvl="0" marL="0" marR="0" rtl="0" algn="l">
              <a:spcBef>
                <a:spcPts val="0"/>
              </a:spcBef>
              <a:buClr>
                <a:schemeClr val="dk1"/>
              </a:buClr>
              <a:buSzPct val="100000"/>
              <a:buFont typeface="Arial"/>
              <a:buChar char="•"/>
            </a:pPr>
            <a:r>
              <a:rPr lang="en-US" sz="1400">
                <a:solidFill>
                  <a:schemeClr val="dk1"/>
                </a:solidFill>
                <a:latin typeface="Calibri"/>
                <a:ea typeface="Calibri"/>
                <a:cs typeface="Calibri"/>
                <a:sym typeface="Calibri"/>
              </a:rPr>
              <a:t>After making slow progress through first year fast ice on the first pass into the channel, we recommended they not go into that ice if they didn’t have to.</a:t>
            </a:r>
          </a:p>
          <a:p>
            <a:pPr indent="0" lvl="0" marL="0" marR="0" rtl="0" algn="l">
              <a:spcBef>
                <a:spcPts val="0"/>
              </a:spcBef>
              <a:buClr>
                <a:schemeClr val="dk1"/>
              </a:buClr>
              <a:buFont typeface="Arial"/>
              <a:buNone/>
            </a:pPr>
            <a:r>
              <a:t/>
            </a:r>
            <a:endParaRPr sz="1400">
              <a:solidFill>
                <a:schemeClr val="dk1"/>
              </a:solidFill>
              <a:latin typeface="Calibri"/>
              <a:ea typeface="Calibri"/>
              <a:cs typeface="Calibri"/>
              <a:sym typeface="Calibri"/>
            </a:endParaRPr>
          </a:p>
          <a:p>
            <a:pPr indent="0" lvl="0" marL="0" marR="0" rtl="0" algn="l">
              <a:spcBef>
                <a:spcPts val="0"/>
              </a:spcBef>
              <a:buClr>
                <a:schemeClr val="dk1"/>
              </a:buClr>
              <a:buSzPct val="100000"/>
              <a:buFont typeface="Arial"/>
              <a:buChar char="•"/>
            </a:pPr>
            <a:r>
              <a:rPr lang="en-US" sz="1400">
                <a:solidFill>
                  <a:schemeClr val="dk1"/>
                </a:solidFill>
                <a:latin typeface="Calibri"/>
                <a:ea typeface="Calibri"/>
                <a:cs typeface="Calibri"/>
                <a:sym typeface="Calibri"/>
              </a:rPr>
              <a:t>Later, once the ice blew out we hove to in this ice.</a:t>
            </a:r>
          </a:p>
          <a:p>
            <a:pPr indent="0" lvl="0" marL="0" marR="0" rtl="0" algn="l">
              <a:spcBef>
                <a:spcPts val="0"/>
              </a:spcBef>
              <a:buClr>
                <a:schemeClr val="dk1"/>
              </a:buClr>
              <a:buFont typeface="Arial"/>
              <a:buNone/>
            </a:pPr>
            <a:r>
              <a:t/>
            </a:r>
            <a:endParaRPr sz="1400">
              <a:solidFill>
                <a:schemeClr val="dk1"/>
              </a:solidFill>
              <a:latin typeface="Calibri"/>
              <a:ea typeface="Calibri"/>
              <a:cs typeface="Calibri"/>
              <a:sym typeface="Calibri"/>
            </a:endParaRPr>
          </a:p>
          <a:p>
            <a:pPr indent="0" lvl="0" marL="0" marR="0" rtl="0" algn="l">
              <a:spcBef>
                <a:spcPts val="0"/>
              </a:spcBef>
              <a:buClr>
                <a:schemeClr val="dk1"/>
              </a:buClr>
              <a:buSzPct val="100000"/>
              <a:buFont typeface="Arial"/>
              <a:buChar char="•"/>
            </a:pPr>
            <a:r>
              <a:rPr lang="en-US" sz="1400">
                <a:solidFill>
                  <a:schemeClr val="dk1"/>
                </a:solidFill>
                <a:latin typeface="Calibri"/>
                <a:ea typeface="Calibri"/>
                <a:cs typeface="Calibri"/>
                <a:sym typeface="Calibri"/>
              </a:rPr>
              <a:t>Probably not 2nd year ice, but thicker than the first year.</a:t>
            </a:r>
          </a:p>
        </p:txBody>
      </p:sp>
      <p:cxnSp>
        <p:nvCxnSpPr>
          <p:cNvPr id="164" name="Shape 164"/>
          <p:cNvCxnSpPr/>
          <p:nvPr/>
        </p:nvCxnSpPr>
        <p:spPr>
          <a:xfrm rot="10800000">
            <a:off x="2286000" y="5867399"/>
            <a:ext cx="152399" cy="457200"/>
          </a:xfrm>
          <a:prstGeom prst="straightConnector1">
            <a:avLst/>
          </a:prstGeom>
          <a:noFill/>
          <a:ln cap="flat" cmpd="sng" w="19050">
            <a:solidFill>
              <a:srgbClr val="FF0000"/>
            </a:solidFill>
            <a:prstDash val="solid"/>
            <a:round/>
            <a:headEnd len="med" w="med" type="none"/>
            <a:tailEnd len="lg" w="lg" type="stealth"/>
          </a:ln>
        </p:spPr>
      </p:cxnSp>
      <p:cxnSp>
        <p:nvCxnSpPr>
          <p:cNvPr id="165" name="Shape 165"/>
          <p:cNvCxnSpPr/>
          <p:nvPr/>
        </p:nvCxnSpPr>
        <p:spPr>
          <a:xfrm>
            <a:off x="1676400" y="4724400"/>
            <a:ext cx="304799" cy="457200"/>
          </a:xfrm>
          <a:prstGeom prst="straightConnector1">
            <a:avLst/>
          </a:prstGeom>
          <a:noFill/>
          <a:ln cap="flat" cmpd="sng" w="28575">
            <a:solidFill>
              <a:srgbClr val="FF0000"/>
            </a:solidFill>
            <a:prstDash val="solid"/>
            <a:round/>
            <a:headEnd len="med" w="med" type="none"/>
            <a:tailEnd len="lg" w="lg" type="stealth"/>
          </a:ln>
        </p:spPr>
      </p:cxnSp>
      <p:sp>
        <p:nvSpPr>
          <p:cNvPr id="166" name="Shape 166"/>
          <p:cNvSpPr txBox="1"/>
          <p:nvPr/>
        </p:nvSpPr>
        <p:spPr>
          <a:xfrm>
            <a:off x="1066800" y="4419600"/>
            <a:ext cx="1183721" cy="307777"/>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US" sz="1400">
                <a:solidFill>
                  <a:srgbClr val="FF0000"/>
                </a:solidFill>
                <a:latin typeface="Calibri"/>
                <a:ea typeface="Calibri"/>
                <a:cs typeface="Calibri"/>
                <a:sym typeface="Calibri"/>
              </a:rPr>
              <a:t>Turning basin</a:t>
            </a:r>
          </a:p>
        </p:txBody>
      </p:sp>
      <p:sp>
        <p:nvSpPr>
          <p:cNvPr id="167" name="Shape 167"/>
          <p:cNvSpPr txBox="1"/>
          <p:nvPr/>
        </p:nvSpPr>
        <p:spPr>
          <a:xfrm>
            <a:off x="2296076" y="6248400"/>
            <a:ext cx="599522" cy="307777"/>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US" sz="1400">
                <a:solidFill>
                  <a:srgbClr val="FF0000"/>
                </a:solidFill>
                <a:latin typeface="Calibri"/>
                <a:ea typeface="Calibri"/>
                <a:cs typeface="Calibri"/>
                <a:sym typeface="Calibri"/>
              </a:rPr>
              <a:t>Ridge</a:t>
            </a:r>
          </a:p>
        </p:txBody>
      </p:sp>
      <p:sp>
        <p:nvSpPr>
          <p:cNvPr id="168" name="Shape 168"/>
          <p:cNvSpPr txBox="1"/>
          <p:nvPr/>
        </p:nvSpPr>
        <p:spPr>
          <a:xfrm>
            <a:off x="2743200" y="4953000"/>
            <a:ext cx="924676" cy="307777"/>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US" sz="1400">
                <a:solidFill>
                  <a:srgbClr val="FFFF00"/>
                </a:solidFill>
                <a:latin typeface="Calibri"/>
                <a:ea typeface="Calibri"/>
                <a:cs typeface="Calibri"/>
                <a:sym typeface="Calibri"/>
              </a:rPr>
              <a:t>McMurdo</a:t>
            </a:r>
          </a:p>
        </p:txBody>
      </p:sp>
      <p:sp>
        <p:nvSpPr>
          <p:cNvPr id="169" name="Shape 169"/>
          <p:cNvSpPr txBox="1"/>
          <p:nvPr/>
        </p:nvSpPr>
        <p:spPr>
          <a:xfrm>
            <a:off x="457200" y="5638800"/>
            <a:ext cx="790600" cy="307777"/>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US" sz="1400">
                <a:solidFill>
                  <a:srgbClr val="FF0000"/>
                </a:solidFill>
                <a:latin typeface="Calibri"/>
                <a:ea typeface="Calibri"/>
                <a:cs typeface="Calibri"/>
                <a:sym typeface="Calibri"/>
              </a:rPr>
              <a:t>Channel</a:t>
            </a:r>
          </a:p>
        </p:txBody>
      </p:sp>
      <p:cxnSp>
        <p:nvCxnSpPr>
          <p:cNvPr id="170" name="Shape 170"/>
          <p:cNvCxnSpPr/>
          <p:nvPr/>
        </p:nvCxnSpPr>
        <p:spPr>
          <a:xfrm flipH="1" rot="10800000">
            <a:off x="990600" y="5486400"/>
            <a:ext cx="609599" cy="152399"/>
          </a:xfrm>
          <a:prstGeom prst="straightConnector1">
            <a:avLst/>
          </a:prstGeom>
          <a:noFill/>
          <a:ln cap="flat" cmpd="sng" w="19050">
            <a:solidFill>
              <a:srgbClr val="FF0000"/>
            </a:solidFill>
            <a:prstDash val="solid"/>
            <a:round/>
            <a:headEnd len="med" w="med" type="none"/>
            <a:tailEnd len="lg" w="lg" type="stealth"/>
          </a:ln>
        </p:spPr>
      </p:cxnSp>
      <p:cxnSp>
        <p:nvCxnSpPr>
          <p:cNvPr id="171" name="Shape 171"/>
          <p:cNvCxnSpPr/>
          <p:nvPr/>
        </p:nvCxnSpPr>
        <p:spPr>
          <a:xfrm flipH="1" rot="10800000">
            <a:off x="838200" y="4800600"/>
            <a:ext cx="76199" cy="838199"/>
          </a:xfrm>
          <a:prstGeom prst="straightConnector1">
            <a:avLst/>
          </a:prstGeom>
          <a:noFill/>
          <a:ln cap="flat" cmpd="sng" w="19050">
            <a:solidFill>
              <a:srgbClr val="FF0000"/>
            </a:solidFill>
            <a:prstDash val="solid"/>
            <a:round/>
            <a:headEnd len="med" w="med" type="none"/>
            <a:tailEnd len="lg" w="lg" type="stealth"/>
          </a:ln>
        </p:spPr>
      </p:cxnSp>
      <p:cxnSp>
        <p:nvCxnSpPr>
          <p:cNvPr id="172" name="Shape 172"/>
          <p:cNvCxnSpPr/>
          <p:nvPr/>
        </p:nvCxnSpPr>
        <p:spPr>
          <a:xfrm rot="10800000">
            <a:off x="1904999" y="6172201"/>
            <a:ext cx="457200" cy="228598"/>
          </a:xfrm>
          <a:prstGeom prst="straightConnector1">
            <a:avLst/>
          </a:prstGeom>
          <a:noFill/>
          <a:ln cap="flat" cmpd="sng" w="19050">
            <a:solidFill>
              <a:srgbClr val="FF0000"/>
            </a:solidFill>
            <a:prstDash val="solid"/>
            <a:round/>
            <a:headEnd len="med" w="med" type="none"/>
            <a:tailEnd len="lg" w="lg" type="stealth"/>
          </a:ln>
        </p:spPr>
      </p:cxnSp>
      <p:cxnSp>
        <p:nvCxnSpPr>
          <p:cNvPr id="173" name="Shape 173"/>
          <p:cNvCxnSpPr/>
          <p:nvPr/>
        </p:nvCxnSpPr>
        <p:spPr>
          <a:xfrm flipH="1" rot="10800000">
            <a:off x="4267200" y="2590800"/>
            <a:ext cx="685799" cy="152399"/>
          </a:xfrm>
          <a:prstGeom prst="straightConnector1">
            <a:avLst/>
          </a:prstGeom>
          <a:noFill/>
          <a:ln cap="flat" cmpd="sng" w="19050">
            <a:solidFill>
              <a:srgbClr val="FF0000"/>
            </a:solidFill>
            <a:prstDash val="solid"/>
            <a:round/>
            <a:headEnd len="med" w="med" type="none"/>
            <a:tailEnd len="lg" w="lg" type="stealth"/>
          </a:ln>
        </p:spPr>
      </p:cxnSp>
      <p:sp>
        <p:nvSpPr>
          <p:cNvPr id="174" name="Shape 174"/>
          <p:cNvSpPr txBox="1"/>
          <p:nvPr/>
        </p:nvSpPr>
        <p:spPr>
          <a:xfrm>
            <a:off x="3733800" y="2590800"/>
            <a:ext cx="599522" cy="307777"/>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US" sz="1400">
                <a:solidFill>
                  <a:srgbClr val="FF0000"/>
                </a:solidFill>
                <a:latin typeface="Calibri"/>
                <a:ea typeface="Calibri"/>
                <a:cs typeface="Calibri"/>
                <a:sym typeface="Calibri"/>
              </a:rPr>
              <a:t>Ridge</a:t>
            </a: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