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100" u="none" cap="none" strike="noStrike"/>
            </a:lvl1pPr>
            <a:lvl2pPr indent="0" lvl="1" marL="457200" marR="0" rtl="0" algn="l">
              <a:spcBef>
                <a:spcPts val="0"/>
              </a:spcBef>
              <a:buNone/>
              <a:defRPr b="0" i="0" sz="1100" u="none" cap="none" strike="noStrike"/>
            </a:lvl2pPr>
            <a:lvl3pPr indent="0" lvl="2" marL="914400" marR="0" rtl="0" algn="l">
              <a:spcBef>
                <a:spcPts val="0"/>
              </a:spcBef>
              <a:buNone/>
              <a:defRPr b="0" i="0" sz="1100" u="none" cap="none" strike="noStrike"/>
            </a:lvl3pPr>
            <a:lvl4pPr indent="0" lvl="3" marL="1371600" marR="0" rtl="0" algn="l">
              <a:spcBef>
                <a:spcPts val="0"/>
              </a:spcBef>
              <a:buNone/>
              <a:defRPr b="0" i="0" sz="1100" u="none" cap="none" strike="noStrike"/>
            </a:lvl4pPr>
            <a:lvl5pPr indent="0" lvl="4" marL="1828800" marR="0" rtl="0" algn="l">
              <a:spcBef>
                <a:spcPts val="0"/>
              </a:spcBef>
              <a:buNone/>
              <a:defRPr b="0" i="0" sz="1100" u="none" cap="none" strike="noStrike"/>
            </a:lvl5pPr>
            <a:lvl6pPr indent="0" lvl="5" marL="2286000" marR="0" rtl="0" algn="l">
              <a:spcBef>
                <a:spcPts val="0"/>
              </a:spcBef>
              <a:buNone/>
              <a:defRPr b="0" i="0" sz="1100" u="none" cap="none" strike="noStrike"/>
            </a:lvl6pPr>
            <a:lvl7pPr indent="0" lvl="6" marL="2743200" marR="0" rtl="0" algn="l">
              <a:spcBef>
                <a:spcPts val="0"/>
              </a:spcBef>
              <a:buNone/>
              <a:defRPr b="0" i="0" sz="1100" u="none" cap="none" strike="noStrike"/>
            </a:lvl7pPr>
            <a:lvl8pPr indent="0" lvl="7" marL="3200400" marR="0" rtl="0" algn="l">
              <a:spcBef>
                <a:spcPts val="0"/>
              </a:spcBef>
              <a:buNone/>
              <a:defRPr b="0" i="0" sz="1100" u="none" cap="none" strike="noStrike"/>
            </a:lvl8pPr>
            <a:lvl9pPr indent="0" lvl="8" marL="3657600" marR="0" rtl="0" algn="l">
              <a:spcBef>
                <a:spcPts val="0"/>
              </a:spcBef>
              <a:buNone/>
              <a:defRPr b="0" i="0" sz="1100" u="none" cap="none" strike="noStrike"/>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7" name="Shape 12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10" name="Shape 21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17" name="Shape 21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24" name="Shape 224"/>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31" name="Shape 23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38" name="Shape 23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45" name="Shape 24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52" name="Shape 252"/>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59" name="Shape 25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Font typeface="Arial"/>
              <a:buNone/>
            </a:pPr>
            <a:r>
              <a:t/>
            </a:r>
            <a:endParaRPr b="0" i="0" sz="1100" u="none" cap="none" strike="noStrike"/>
          </a:p>
        </p:txBody>
      </p:sp>
      <p:sp>
        <p:nvSpPr>
          <p:cNvPr id="267" name="Shape 26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Font typeface="Arial"/>
              <a:buNone/>
            </a:pPr>
            <a:r>
              <a:t/>
            </a:r>
            <a:endParaRPr b="0" i="0" sz="1100" u="none" cap="none" strike="noStrike"/>
          </a:p>
        </p:txBody>
      </p:sp>
      <p:sp>
        <p:nvSpPr>
          <p:cNvPr id="274" name="Shape 27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Font typeface="Arial"/>
              <a:buNone/>
            </a:pPr>
            <a:r>
              <a:t/>
            </a:r>
            <a:endParaRPr b="0" i="0" sz="1100" u="none" cap="none" strike="noStrike"/>
          </a:p>
        </p:txBody>
      </p:sp>
      <p:sp>
        <p:nvSpPr>
          <p:cNvPr id="279" name="Shape 27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2" name="Shape 282"/>
        <p:cNvGrpSpPr/>
        <p:nvPr/>
      </p:nvGrpSpPr>
      <p:grpSpPr>
        <a:xfrm>
          <a:off x="0" y="0"/>
          <a:ext cx="0" cy="0"/>
          <a:chOff x="0" y="0"/>
          <a:chExt cx="0" cy="0"/>
        </a:xfrm>
      </p:grpSpPr>
      <p:sp>
        <p:nvSpPr>
          <p:cNvPr id="283" name="Shape 28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Font typeface="Arial"/>
              <a:buNone/>
            </a:pPr>
            <a:r>
              <a:t/>
            </a:r>
            <a:endParaRPr b="0" i="0" sz="1100" u="none" cap="none" strike="noStrike"/>
          </a:p>
        </p:txBody>
      </p:sp>
      <p:sp>
        <p:nvSpPr>
          <p:cNvPr id="284" name="Shape 28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Font typeface="Arial"/>
              <a:buNone/>
            </a:pPr>
            <a:r>
              <a:t/>
            </a:r>
            <a:endParaRPr b="0" i="0" sz="1100" u="none" cap="none" strike="noStrike"/>
          </a:p>
        </p:txBody>
      </p:sp>
      <p:sp>
        <p:nvSpPr>
          <p:cNvPr id="289" name="Shape 28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99" name="Shape 29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4" name="Shape 304"/>
        <p:cNvGrpSpPr/>
        <p:nvPr/>
      </p:nvGrpSpPr>
      <p:grpSpPr>
        <a:xfrm>
          <a:off x="0" y="0"/>
          <a:ext cx="0" cy="0"/>
          <a:chOff x="0" y="0"/>
          <a:chExt cx="0" cy="0"/>
        </a:xfrm>
      </p:grpSpPr>
      <p:sp>
        <p:nvSpPr>
          <p:cNvPr id="305" name="Shape 3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6" name="Shape 306"/>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12" name="Shape 312"/>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8" name="Shape 318"/>
        <p:cNvGrpSpPr/>
        <p:nvPr/>
      </p:nvGrpSpPr>
      <p:grpSpPr>
        <a:xfrm>
          <a:off x="0" y="0"/>
          <a:ext cx="0" cy="0"/>
          <a:chOff x="0" y="0"/>
          <a:chExt cx="0" cy="0"/>
        </a:xfrm>
      </p:grpSpPr>
      <p:sp>
        <p:nvSpPr>
          <p:cNvPr id="319" name="Shape 3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20" name="Shape 32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7" name="Shape 14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5" name="Shape 17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3" name="Shape 183"/>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0" name="Shape 19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7" name="Shape 19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03" name="Shape 203"/>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Font typeface="Arial"/>
              <a:buNone/>
            </a:pPr>
            <a:r>
              <a:t/>
            </a:r>
            <a:endParaRPr b="0" i="0" sz="1100" u="none" cap="none" strike="noStrik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5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5200">
                <a:solidFill>
                  <a:schemeClr val="dk1"/>
                </a:solidFill>
              </a:defRPr>
            </a:lvl2pPr>
            <a:lvl3pPr indent="0" lvl="2" algn="ctr">
              <a:spcBef>
                <a:spcPts val="0"/>
              </a:spcBef>
              <a:buClr>
                <a:schemeClr val="dk1"/>
              </a:buClr>
              <a:buFont typeface="Arial"/>
              <a:buNone/>
              <a:defRPr sz="5200">
                <a:solidFill>
                  <a:schemeClr val="dk1"/>
                </a:solidFill>
              </a:defRPr>
            </a:lvl3pPr>
            <a:lvl4pPr indent="0" lvl="3" algn="ctr">
              <a:spcBef>
                <a:spcPts val="0"/>
              </a:spcBef>
              <a:buClr>
                <a:schemeClr val="dk1"/>
              </a:buClr>
              <a:buFont typeface="Arial"/>
              <a:buNone/>
              <a:defRPr sz="5200">
                <a:solidFill>
                  <a:schemeClr val="dk1"/>
                </a:solidFill>
              </a:defRPr>
            </a:lvl4pPr>
            <a:lvl5pPr indent="0" lvl="4" algn="ctr">
              <a:spcBef>
                <a:spcPts val="0"/>
              </a:spcBef>
              <a:buClr>
                <a:schemeClr val="dk1"/>
              </a:buClr>
              <a:buFont typeface="Arial"/>
              <a:buNone/>
              <a:defRPr sz="5200">
                <a:solidFill>
                  <a:schemeClr val="dk1"/>
                </a:solidFill>
              </a:defRPr>
            </a:lvl5pPr>
            <a:lvl6pPr indent="0" lvl="5" algn="ctr">
              <a:spcBef>
                <a:spcPts val="0"/>
              </a:spcBef>
              <a:buClr>
                <a:schemeClr val="dk1"/>
              </a:buClr>
              <a:buFont typeface="Arial"/>
              <a:buNone/>
              <a:defRPr sz="5200">
                <a:solidFill>
                  <a:schemeClr val="dk1"/>
                </a:solidFill>
              </a:defRPr>
            </a:lvl6pPr>
            <a:lvl7pPr indent="0" lvl="6" algn="ctr">
              <a:spcBef>
                <a:spcPts val="0"/>
              </a:spcBef>
              <a:buClr>
                <a:schemeClr val="dk1"/>
              </a:buClr>
              <a:buFont typeface="Arial"/>
              <a:buNone/>
              <a:defRPr sz="5200">
                <a:solidFill>
                  <a:schemeClr val="dk1"/>
                </a:solidFill>
              </a:defRPr>
            </a:lvl7pPr>
            <a:lvl8pPr indent="0" lvl="7" algn="ctr">
              <a:spcBef>
                <a:spcPts val="0"/>
              </a:spcBef>
              <a:buClr>
                <a:schemeClr val="dk1"/>
              </a:buClr>
              <a:buFont typeface="Arial"/>
              <a:buNone/>
              <a:defRPr sz="5200">
                <a:solidFill>
                  <a:schemeClr val="dk1"/>
                </a:solidFill>
              </a:defRPr>
            </a:lvl8pPr>
            <a:lvl9pPr indent="0" lvl="8" algn="ctr">
              <a:spcBef>
                <a:spcPts val="0"/>
              </a:spcBef>
              <a:buClr>
                <a:schemeClr val="dk1"/>
              </a:buClr>
              <a:buFont typeface="Arial"/>
              <a:buNone/>
              <a:defRPr sz="5200">
                <a:solidFill>
                  <a:schemeClr val="dk1"/>
                </a:solidFill>
              </a:defRPr>
            </a:lvl9pPr>
          </a:lstStyle>
          <a:p/>
        </p:txBody>
      </p:sp>
      <p:sp>
        <p:nvSpPr>
          <p:cNvPr id="11" name="Shape 11"/>
          <p:cNvSpPr txBox="1"/>
          <p:nvPr>
            <p:ph idx="1" type="subTitle"/>
          </p:nvPr>
        </p:nvSpPr>
        <p:spPr>
          <a:xfrm>
            <a:off x="311700" y="2834125"/>
            <a:ext cx="8520599" cy="7926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800" u="none" cap="none" strike="noStrike">
                <a:solidFill>
                  <a:schemeClr val="dk2"/>
                </a:solidFill>
                <a:latin typeface="Arial"/>
                <a:ea typeface="Arial"/>
                <a:cs typeface="Arial"/>
                <a:sym typeface="Arial"/>
              </a:defRPr>
            </a:lvl9pPr>
          </a:lstStyle>
          <a:p/>
        </p:txBody>
      </p:sp>
      <p:sp>
        <p:nvSpPr>
          <p:cNvPr id="12" name="Shape 12"/>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120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12000">
                <a:solidFill>
                  <a:schemeClr val="dk1"/>
                </a:solidFill>
              </a:defRPr>
            </a:lvl2pPr>
            <a:lvl3pPr indent="0" lvl="2" algn="ctr">
              <a:spcBef>
                <a:spcPts val="0"/>
              </a:spcBef>
              <a:buClr>
                <a:schemeClr val="dk1"/>
              </a:buClr>
              <a:buFont typeface="Arial"/>
              <a:buNone/>
              <a:defRPr sz="12000">
                <a:solidFill>
                  <a:schemeClr val="dk1"/>
                </a:solidFill>
              </a:defRPr>
            </a:lvl3pPr>
            <a:lvl4pPr indent="0" lvl="3" algn="ctr">
              <a:spcBef>
                <a:spcPts val="0"/>
              </a:spcBef>
              <a:buClr>
                <a:schemeClr val="dk1"/>
              </a:buClr>
              <a:buFont typeface="Arial"/>
              <a:buNone/>
              <a:defRPr sz="12000">
                <a:solidFill>
                  <a:schemeClr val="dk1"/>
                </a:solidFill>
              </a:defRPr>
            </a:lvl4pPr>
            <a:lvl5pPr indent="0" lvl="4" algn="ctr">
              <a:spcBef>
                <a:spcPts val="0"/>
              </a:spcBef>
              <a:buClr>
                <a:schemeClr val="dk1"/>
              </a:buClr>
              <a:buFont typeface="Arial"/>
              <a:buNone/>
              <a:defRPr sz="12000">
                <a:solidFill>
                  <a:schemeClr val="dk1"/>
                </a:solidFill>
              </a:defRPr>
            </a:lvl5pPr>
            <a:lvl6pPr indent="0" lvl="5" algn="ctr">
              <a:spcBef>
                <a:spcPts val="0"/>
              </a:spcBef>
              <a:buClr>
                <a:schemeClr val="dk1"/>
              </a:buClr>
              <a:buFont typeface="Arial"/>
              <a:buNone/>
              <a:defRPr sz="12000">
                <a:solidFill>
                  <a:schemeClr val="dk1"/>
                </a:solidFill>
              </a:defRPr>
            </a:lvl6pPr>
            <a:lvl7pPr indent="0" lvl="6" algn="ctr">
              <a:spcBef>
                <a:spcPts val="0"/>
              </a:spcBef>
              <a:buClr>
                <a:schemeClr val="dk1"/>
              </a:buClr>
              <a:buFont typeface="Arial"/>
              <a:buNone/>
              <a:defRPr sz="12000">
                <a:solidFill>
                  <a:schemeClr val="dk1"/>
                </a:solidFill>
              </a:defRPr>
            </a:lvl7pPr>
            <a:lvl8pPr indent="0" lvl="7" algn="ctr">
              <a:spcBef>
                <a:spcPts val="0"/>
              </a:spcBef>
              <a:buClr>
                <a:schemeClr val="dk1"/>
              </a:buClr>
              <a:buFont typeface="Arial"/>
              <a:buNone/>
              <a:defRPr sz="12000">
                <a:solidFill>
                  <a:schemeClr val="dk1"/>
                </a:solidFill>
              </a:defRPr>
            </a:lvl8pPr>
            <a:lvl9pPr indent="0" lvl="8" algn="ctr">
              <a:spcBef>
                <a:spcPts val="0"/>
              </a:spcBef>
              <a:buClr>
                <a:schemeClr val="dk1"/>
              </a:buClr>
              <a:buFont typeface="Arial"/>
              <a:buNone/>
              <a:defRPr sz="12000">
                <a:solidFill>
                  <a:schemeClr val="dk1"/>
                </a:solidFill>
              </a:defRPr>
            </a:lvl9pPr>
          </a:lstStyle>
          <a:p/>
        </p:txBody>
      </p:sp>
      <p:sp>
        <p:nvSpPr>
          <p:cNvPr id="46" name="Shape 46"/>
          <p:cNvSpPr txBox="1"/>
          <p:nvPr>
            <p:ph idx="1" type="body"/>
          </p:nvPr>
        </p:nvSpPr>
        <p:spPr>
          <a:xfrm>
            <a:off x="311700" y="3152225"/>
            <a:ext cx="8520599" cy="1300800"/>
          </a:xfrm>
          <a:prstGeom prst="rect">
            <a:avLst/>
          </a:prstGeom>
          <a:noFill/>
          <a:ln>
            <a:noFill/>
          </a:ln>
        </p:spPr>
        <p:txBody>
          <a:bodyPr anchorCtr="0" anchor="t" bIns="91425" lIns="91425" rIns="91425" tIns="91425"/>
          <a:lstStyle>
            <a:lvl1pPr indent="0" lvl="0" marL="0" marR="0" rtl="0" algn="ctr">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ctr">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7" name="Shape 4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56" name="Shape 56"/>
        <p:cNvGrpSpPr/>
        <p:nvPr/>
      </p:nvGrpSpPr>
      <p:grpSpPr>
        <a:xfrm>
          <a:off x="0" y="0"/>
          <a:ext cx="0" cy="0"/>
          <a:chOff x="0" y="0"/>
          <a:chExt cx="0" cy="0"/>
        </a:xfrm>
      </p:grpSpPr>
      <p:sp>
        <p:nvSpPr>
          <p:cNvPr id="57" name="Shape 57"/>
          <p:cNvSpPr txBox="1"/>
          <p:nvPr>
            <p:ph type="ctrTitle"/>
          </p:nvPr>
        </p:nvSpPr>
        <p:spPr>
          <a:xfrm>
            <a:off x="685800" y="1597817"/>
            <a:ext cx="7772400" cy="1102517"/>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58" name="Shape 58"/>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lvl="0" marL="0" marR="0" rtl="0" algn="ctr">
              <a:lnSpc>
                <a:spcPct val="100000"/>
              </a:lnSpc>
              <a:spcBef>
                <a:spcPts val="640"/>
              </a:spcBef>
              <a:spcAft>
                <a:spcPts val="0"/>
              </a:spcAft>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lnSpc>
                <a:spcPct val="100000"/>
              </a:lnSpc>
              <a:spcBef>
                <a:spcPts val="560"/>
              </a:spcBef>
              <a:spcAft>
                <a:spcPts val="0"/>
              </a:spcAft>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lnSpc>
                <a:spcPct val="100000"/>
              </a:lnSpc>
              <a:spcBef>
                <a:spcPts val="480"/>
              </a:spcBef>
              <a:spcAft>
                <a:spcPts val="0"/>
              </a:spcAft>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59" name="Shape 59"/>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1" name="Shape 61"/>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66" name="Shape 66"/>
        <p:cNvGrpSpPr/>
        <p:nvPr/>
      </p:nvGrpSpPr>
      <p:grpSpPr>
        <a:xfrm>
          <a:off x="0" y="0"/>
          <a:ext cx="0" cy="0"/>
          <a:chOff x="0" y="0"/>
          <a:chExt cx="0" cy="0"/>
        </a:xfrm>
      </p:grpSpPr>
      <p:sp>
        <p:nvSpPr>
          <p:cNvPr id="67" name="Shape 67"/>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8" name="Shape 68"/>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69850" lvl="1" marL="74295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72" name="Shape 72"/>
        <p:cNvGrpSpPr/>
        <p:nvPr/>
      </p:nvGrpSpPr>
      <p:grpSpPr>
        <a:xfrm>
          <a:off x="0" y="0"/>
          <a:ext cx="0" cy="0"/>
          <a:chOff x="0" y="0"/>
          <a:chExt cx="0" cy="0"/>
        </a:xfrm>
      </p:grpSpPr>
      <p:sp>
        <p:nvSpPr>
          <p:cNvPr id="73" name="Shape 73"/>
          <p:cNvSpPr txBox="1"/>
          <p:nvPr>
            <p:ph type="title"/>
          </p:nvPr>
        </p:nvSpPr>
        <p:spPr>
          <a:xfrm>
            <a:off x="722312" y="3305175"/>
            <a:ext cx="7772400" cy="1021555"/>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Calibri"/>
              <a:buNone/>
              <a:defRPr b="1" i="0" sz="4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74" name="Shape 74"/>
          <p:cNvSpPr txBox="1"/>
          <p:nvPr>
            <p:ph idx="1" type="body"/>
          </p:nvPr>
        </p:nvSpPr>
        <p:spPr>
          <a:xfrm>
            <a:off x="722312" y="2180033"/>
            <a:ext cx="7772400" cy="1125140"/>
          </a:xfrm>
          <a:prstGeom prst="rect">
            <a:avLst/>
          </a:prstGeom>
          <a:noFill/>
          <a:ln>
            <a:noFill/>
          </a:ln>
        </p:spPr>
        <p:txBody>
          <a:bodyPr anchorCtr="0" anchor="b" bIns="91425" lIns="91425" rIns="91425" tIns="91425"/>
          <a:lstStyle>
            <a:lvl1pPr indent="0" lvl="0" marL="0" marR="0" rtl="0" algn="l">
              <a:lnSpc>
                <a:spcPct val="100000"/>
              </a:lnSpc>
              <a:spcBef>
                <a:spcPts val="4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lnSpc>
                <a:spcPct val="100000"/>
              </a:lnSpc>
              <a:spcBef>
                <a:spcPts val="360"/>
              </a:spcBef>
              <a:spcAft>
                <a:spcPts val="0"/>
              </a:spcAft>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lnSpc>
                <a:spcPct val="100000"/>
              </a:lnSpc>
              <a:spcBef>
                <a:spcPts val="32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lnSpc>
                <a:spcPct val="100000"/>
              </a:lnSpc>
              <a:spcBef>
                <a:spcPts val="280"/>
              </a:spcBef>
              <a:spcAft>
                <a:spcPts val="0"/>
              </a:spcAft>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75" name="Shape 7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78" name="Shape 78"/>
        <p:cNvGrpSpPr/>
        <p:nvPr/>
      </p:nvGrpSpPr>
      <p:grpSpPr>
        <a:xfrm>
          <a:off x="0" y="0"/>
          <a:ext cx="0" cy="0"/>
          <a:chOff x="0" y="0"/>
          <a:chExt cx="0" cy="0"/>
        </a:xfrm>
      </p:grpSpPr>
      <p:sp>
        <p:nvSpPr>
          <p:cNvPr id="79" name="Shape 79"/>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80" name="Shape 80"/>
          <p:cNvSpPr txBox="1"/>
          <p:nvPr>
            <p:ph idx="1" type="body"/>
          </p:nvPr>
        </p:nvSpPr>
        <p:spPr>
          <a:xfrm>
            <a:off x="457200" y="1200150"/>
            <a:ext cx="4038598" cy="3394472"/>
          </a:xfrm>
          <a:prstGeom prst="rect">
            <a:avLst/>
          </a:prstGeom>
          <a:noFill/>
          <a:ln>
            <a:noFill/>
          </a:ln>
        </p:spPr>
        <p:txBody>
          <a:bodyPr anchorCtr="0" anchor="t" bIns="91425" lIns="91425" rIns="91425" tIns="91425"/>
          <a:lstStyle>
            <a:lvl1pPr indent="12700" lvl="0" marL="34290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9050" lvl="1" marL="74295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2" type="body"/>
          </p:nvPr>
        </p:nvSpPr>
        <p:spPr>
          <a:xfrm>
            <a:off x="4648200" y="1200150"/>
            <a:ext cx="4038598" cy="3394472"/>
          </a:xfrm>
          <a:prstGeom prst="rect">
            <a:avLst/>
          </a:prstGeom>
          <a:noFill/>
          <a:ln>
            <a:noFill/>
          </a:ln>
        </p:spPr>
        <p:txBody>
          <a:bodyPr anchorCtr="0" anchor="t" bIns="91425" lIns="91425" rIns="91425" tIns="91425"/>
          <a:lstStyle>
            <a:lvl1pPr indent="12700" lvl="0" marL="34290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9050" lvl="1" marL="74295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85" name="Shape 85"/>
        <p:cNvGrpSpPr/>
        <p:nvPr/>
      </p:nvGrpSpPr>
      <p:grpSpPr>
        <a:xfrm>
          <a:off x="0" y="0"/>
          <a:ext cx="0" cy="0"/>
          <a:chOff x="0" y="0"/>
          <a:chExt cx="0" cy="0"/>
        </a:xfrm>
      </p:grpSpPr>
      <p:sp>
        <p:nvSpPr>
          <p:cNvPr id="86" name="Shape 8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87" name="Shape 87"/>
          <p:cNvSpPr txBox="1"/>
          <p:nvPr>
            <p:ph idx="1" type="body"/>
          </p:nvPr>
        </p:nvSpPr>
        <p:spPr>
          <a:xfrm>
            <a:off x="457200" y="1151333"/>
            <a:ext cx="4040187" cy="479820"/>
          </a:xfrm>
          <a:prstGeom prst="rect">
            <a:avLst/>
          </a:prstGeom>
          <a:noFill/>
          <a:ln>
            <a:noFill/>
          </a:ln>
        </p:spPr>
        <p:txBody>
          <a:bodyPr anchorCtr="0" anchor="b" bIns="91425" lIns="91425" rIns="91425" tIns="91425"/>
          <a:lstStyle>
            <a:lvl1pPr indent="0" lvl="0" marL="0" marR="0" rtl="0" algn="l">
              <a:lnSpc>
                <a:spcPct val="100000"/>
              </a:lnSpc>
              <a:spcBef>
                <a:spcPts val="48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100000"/>
              </a:lnSpc>
              <a:spcBef>
                <a:spcPts val="4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100000"/>
              </a:lnSpc>
              <a:spcBef>
                <a:spcPts val="36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88" name="Shape 88"/>
          <p:cNvSpPr txBox="1"/>
          <p:nvPr>
            <p:ph idx="2" type="body"/>
          </p:nvPr>
        </p:nvSpPr>
        <p:spPr>
          <a:xfrm>
            <a:off x="457200" y="1631155"/>
            <a:ext cx="4040187" cy="2963464"/>
          </a:xfrm>
          <a:prstGeom prst="rect">
            <a:avLst/>
          </a:prstGeom>
          <a:noFill/>
          <a:ln>
            <a:noFill/>
          </a:ln>
        </p:spPr>
        <p:txBody>
          <a:bodyPr anchorCtr="0" anchor="t" bIns="91425" lIns="91425" rIns="91425" tIns="91425"/>
          <a:lstStyle>
            <a:lvl1pPr indent="-38100" lvl="0" marL="3429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31750" lvl="1" marL="74295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0" lvl="2" marL="1143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25400" lvl="3" marL="1600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25400" lvl="4" marL="20574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25400" lvl="5" marL="25146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25400" lvl="6" marL="29718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25400" lvl="7" marL="34290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25400" lvl="8" marL="3886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9" name="Shape 89"/>
          <p:cNvSpPr txBox="1"/>
          <p:nvPr>
            <p:ph idx="3" type="body"/>
          </p:nvPr>
        </p:nvSpPr>
        <p:spPr>
          <a:xfrm>
            <a:off x="4645025" y="1151333"/>
            <a:ext cx="4041773" cy="479820"/>
          </a:xfrm>
          <a:prstGeom prst="rect">
            <a:avLst/>
          </a:prstGeom>
          <a:noFill/>
          <a:ln>
            <a:noFill/>
          </a:ln>
        </p:spPr>
        <p:txBody>
          <a:bodyPr anchorCtr="0" anchor="b" bIns="91425" lIns="91425" rIns="91425" tIns="91425"/>
          <a:lstStyle>
            <a:lvl1pPr indent="0" lvl="0" marL="0" marR="0" rtl="0" algn="l">
              <a:lnSpc>
                <a:spcPct val="100000"/>
              </a:lnSpc>
              <a:spcBef>
                <a:spcPts val="48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100000"/>
              </a:lnSpc>
              <a:spcBef>
                <a:spcPts val="4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100000"/>
              </a:lnSpc>
              <a:spcBef>
                <a:spcPts val="36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100000"/>
              </a:lnSpc>
              <a:spcBef>
                <a:spcPts val="32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90" name="Shape 90"/>
          <p:cNvSpPr txBox="1"/>
          <p:nvPr>
            <p:ph idx="4" type="body"/>
          </p:nvPr>
        </p:nvSpPr>
        <p:spPr>
          <a:xfrm>
            <a:off x="4645025" y="1631155"/>
            <a:ext cx="4041773" cy="2963464"/>
          </a:xfrm>
          <a:prstGeom prst="rect">
            <a:avLst/>
          </a:prstGeom>
          <a:noFill/>
          <a:ln>
            <a:noFill/>
          </a:ln>
        </p:spPr>
        <p:txBody>
          <a:bodyPr anchorCtr="0" anchor="t" bIns="91425" lIns="91425" rIns="91425" tIns="91425"/>
          <a:lstStyle>
            <a:lvl1pPr indent="-38100" lvl="0" marL="3429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31750" lvl="1" marL="74295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0" lvl="2" marL="1143000" marR="0" rtl="0" algn="l">
              <a:lnSpc>
                <a:spcPct val="100000"/>
              </a:lnSpc>
              <a:spcBef>
                <a:spcPts val="36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25400" lvl="3" marL="1600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25400" lvl="4" marL="20574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25400" lvl="5" marL="25146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25400" lvl="6" marL="29718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25400" lvl="7" marL="34290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25400" lvl="8" marL="3886200" marR="0" rtl="0" algn="l">
              <a:lnSpc>
                <a:spcPct val="100000"/>
              </a:lnSpc>
              <a:spcBef>
                <a:spcPts val="320"/>
              </a:spcBef>
              <a:spcAft>
                <a:spcPts val="0"/>
              </a:spcAft>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91" name="Shape 91"/>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92" name="Shape 92"/>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93" name="Shape 93"/>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4" name="Shape 94"/>
        <p:cNvGrpSpPr/>
        <p:nvPr/>
      </p:nvGrpSpPr>
      <p:grpSpPr>
        <a:xfrm>
          <a:off x="0" y="0"/>
          <a:ext cx="0" cy="0"/>
          <a:chOff x="0" y="0"/>
          <a:chExt cx="0" cy="0"/>
        </a:xfrm>
      </p:grpSpPr>
      <p:sp>
        <p:nvSpPr>
          <p:cNvPr id="95" name="Shape 95"/>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96" name="Shape 96"/>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97" name="Shape 97"/>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99" name="Shape 99"/>
        <p:cNvGrpSpPr/>
        <p:nvPr/>
      </p:nvGrpSpPr>
      <p:grpSpPr>
        <a:xfrm>
          <a:off x="0" y="0"/>
          <a:ext cx="0" cy="0"/>
          <a:chOff x="0" y="0"/>
          <a:chExt cx="0" cy="0"/>
        </a:xfrm>
      </p:grpSpPr>
      <p:sp>
        <p:nvSpPr>
          <p:cNvPr id="100" name="Shape 100"/>
          <p:cNvSpPr txBox="1"/>
          <p:nvPr>
            <p:ph type="title"/>
          </p:nvPr>
        </p:nvSpPr>
        <p:spPr>
          <a:xfrm>
            <a:off x="457200" y="204786"/>
            <a:ext cx="3008313" cy="871536"/>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01" name="Shape 101"/>
          <p:cNvSpPr txBox="1"/>
          <p:nvPr>
            <p:ph idx="1" type="body"/>
          </p:nvPr>
        </p:nvSpPr>
        <p:spPr>
          <a:xfrm>
            <a:off x="3575050" y="204786"/>
            <a:ext cx="5111750" cy="4389834"/>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69850" lvl="1" marL="74295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02" name="Shape 102"/>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lvl="0" marL="0" marR="0" rtl="0" algn="l">
              <a:lnSpc>
                <a:spcPct val="100000"/>
              </a:lnSpc>
              <a:spcBef>
                <a:spcPts val="28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lnSpc>
                <a:spcPct val="100000"/>
              </a:lnSpc>
              <a:spcBef>
                <a:spcPts val="24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lnSpc>
                <a:spcPct val="100000"/>
              </a:lnSpc>
              <a:spcBef>
                <a:spcPts val="2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03" name="Shape 10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04" name="Shape 10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05" name="Shape 10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3" name="Shape 13"/>
        <p:cNvGrpSpPr/>
        <p:nvPr/>
      </p:nvGrpSpPr>
      <p:grpSpPr>
        <a:xfrm>
          <a:off x="0" y="0"/>
          <a:ext cx="0" cy="0"/>
          <a:chOff x="0" y="0"/>
          <a:chExt cx="0" cy="0"/>
        </a:xfrm>
      </p:grpSpPr>
      <p:sp>
        <p:nvSpPr>
          <p:cNvPr id="14" name="Shape 14"/>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15" name="Shape 15"/>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16" name="Shape 16"/>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06" name="Shape 106"/>
        <p:cNvGrpSpPr/>
        <p:nvPr/>
      </p:nvGrpSpPr>
      <p:grpSpPr>
        <a:xfrm>
          <a:off x="0" y="0"/>
          <a:ext cx="0" cy="0"/>
          <a:chOff x="0" y="0"/>
          <a:chExt cx="0" cy="0"/>
        </a:xfrm>
      </p:grpSpPr>
      <p:sp>
        <p:nvSpPr>
          <p:cNvPr id="107" name="Shape 107"/>
          <p:cNvSpPr txBox="1"/>
          <p:nvPr>
            <p:ph type="title"/>
          </p:nvPr>
        </p:nvSpPr>
        <p:spPr>
          <a:xfrm>
            <a:off x="1792288" y="3600450"/>
            <a:ext cx="5486399" cy="425053"/>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08" name="Shape 108"/>
          <p:cNvSpPr/>
          <p:nvPr>
            <p:ph idx="2" type="pic"/>
          </p:nvPr>
        </p:nvSpPr>
        <p:spPr>
          <a:xfrm>
            <a:off x="1792288" y="459581"/>
            <a:ext cx="5486399" cy="3086099"/>
          </a:xfrm>
          <a:prstGeom prst="rect">
            <a:avLst/>
          </a:prstGeom>
          <a:noFill/>
          <a:ln>
            <a:noFill/>
          </a:ln>
        </p:spPr>
        <p:txBody>
          <a:bodyPr anchorCtr="0" anchor="t" bIns="91425" lIns="91425" rIns="91425" tIns="91425"/>
          <a:lstStyle>
            <a:lvl1pPr indent="0" lvl="0" marL="0" marR="0" rtl="0" algn="l">
              <a:lnSpc>
                <a:spcPct val="100000"/>
              </a:lnSpc>
              <a:spcBef>
                <a:spcPts val="640"/>
              </a:spcBef>
              <a:spcAft>
                <a:spcPts val="0"/>
              </a:spcAft>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100000"/>
              </a:lnSpc>
              <a:spcBef>
                <a:spcPts val="560"/>
              </a:spcBef>
              <a:spcAft>
                <a:spcPts val="0"/>
              </a:spcAft>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100000"/>
              </a:lnSpc>
              <a:spcBef>
                <a:spcPts val="48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100000"/>
              </a:lnSpc>
              <a:spcBef>
                <a:spcPts val="4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109" name="Shape 109"/>
          <p:cNvSpPr txBox="1"/>
          <p:nvPr>
            <p:ph idx="1" type="body"/>
          </p:nvPr>
        </p:nvSpPr>
        <p:spPr>
          <a:xfrm>
            <a:off x="1792288" y="4025503"/>
            <a:ext cx="5486399" cy="603645"/>
          </a:xfrm>
          <a:prstGeom prst="rect">
            <a:avLst/>
          </a:prstGeom>
          <a:noFill/>
          <a:ln>
            <a:noFill/>
          </a:ln>
        </p:spPr>
        <p:txBody>
          <a:bodyPr anchorCtr="0" anchor="t" bIns="91425" lIns="91425" rIns="91425" tIns="91425"/>
          <a:lstStyle>
            <a:lvl1pPr indent="0" lvl="0" marL="0" marR="0" rtl="0" algn="l">
              <a:lnSpc>
                <a:spcPct val="100000"/>
              </a:lnSpc>
              <a:spcBef>
                <a:spcPts val="28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lnSpc>
                <a:spcPct val="100000"/>
              </a:lnSpc>
              <a:spcBef>
                <a:spcPts val="24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lnSpc>
                <a:spcPct val="100000"/>
              </a:lnSpc>
              <a:spcBef>
                <a:spcPts val="2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lnSpc>
                <a:spcPct val="100000"/>
              </a:lnSpc>
              <a:spcBef>
                <a:spcPts val="180"/>
              </a:spcBef>
              <a:spcAft>
                <a:spcPts val="0"/>
              </a:spcAft>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10" name="Shape 110"/>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11" name="Shape 111"/>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12" name="Shape 112"/>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13" name="Shape 113"/>
        <p:cNvGrpSpPr/>
        <p:nvPr/>
      </p:nvGrpSpPr>
      <p:grpSpPr>
        <a:xfrm>
          <a:off x="0" y="0"/>
          <a:ext cx="0" cy="0"/>
          <a:chOff x="0" y="0"/>
          <a:chExt cx="0" cy="0"/>
        </a:xfrm>
      </p:grpSpPr>
      <p:sp>
        <p:nvSpPr>
          <p:cNvPr id="114" name="Shape 114"/>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15" name="Shape 115"/>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69850" lvl="1" marL="74295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16" name="Shape 116"/>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17" name="Shape 117"/>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18" name="Shape 118"/>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19" name="Shape 119"/>
        <p:cNvGrpSpPr/>
        <p:nvPr/>
      </p:nvGrpSpPr>
      <p:grpSpPr>
        <a:xfrm>
          <a:off x="0" y="0"/>
          <a:ext cx="0" cy="0"/>
          <a:chOff x="0" y="0"/>
          <a:chExt cx="0" cy="0"/>
        </a:xfrm>
      </p:grpSpPr>
      <p:sp>
        <p:nvSpPr>
          <p:cNvPr id="120" name="Shape 120"/>
          <p:cNvSpPr txBox="1"/>
          <p:nvPr>
            <p:ph type="title"/>
          </p:nvPr>
        </p:nvSpPr>
        <p:spPr>
          <a:xfrm rot="5400000">
            <a:off x="5463777" y="1371599"/>
            <a:ext cx="4388642" cy="20574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21" name="Shape 121"/>
          <p:cNvSpPr txBox="1"/>
          <p:nvPr>
            <p:ph idx="1" type="body"/>
          </p:nvPr>
        </p:nvSpPr>
        <p:spPr>
          <a:xfrm rot="5400000">
            <a:off x="1272777" y="-609599"/>
            <a:ext cx="4388642" cy="6019798"/>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69850" lvl="1" marL="74295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22" name="Shape 122"/>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23" name="Shape 123"/>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24" name="Shape 124"/>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7" name="Shape 17"/>
        <p:cNvGrpSpPr/>
        <p:nvPr/>
      </p:nvGrpSpPr>
      <p:grpSpPr>
        <a:xfrm>
          <a:off x="0" y="0"/>
          <a:ext cx="0" cy="0"/>
          <a:chOff x="0" y="0"/>
          <a:chExt cx="0" cy="0"/>
        </a:xfrm>
      </p:grpSpPr>
      <p:sp>
        <p:nvSpPr>
          <p:cNvPr id="18" name="Shape 18"/>
          <p:cNvSpPr txBox="1"/>
          <p:nvPr>
            <p:ph type="title"/>
          </p:nvPr>
        </p:nvSpPr>
        <p:spPr>
          <a:xfrm>
            <a:off x="311700" y="2150850"/>
            <a:ext cx="8520599" cy="84180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Arial"/>
              <a:buNone/>
              <a:defRPr b="0" i="0" sz="36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3600">
                <a:solidFill>
                  <a:schemeClr val="dk1"/>
                </a:solidFill>
              </a:defRPr>
            </a:lvl2pPr>
            <a:lvl3pPr indent="0" lvl="2" algn="ctr">
              <a:spcBef>
                <a:spcPts val="0"/>
              </a:spcBef>
              <a:buClr>
                <a:schemeClr val="dk1"/>
              </a:buClr>
              <a:buFont typeface="Arial"/>
              <a:buNone/>
              <a:defRPr sz="3600">
                <a:solidFill>
                  <a:schemeClr val="dk1"/>
                </a:solidFill>
              </a:defRPr>
            </a:lvl3pPr>
            <a:lvl4pPr indent="0" lvl="3" algn="ctr">
              <a:spcBef>
                <a:spcPts val="0"/>
              </a:spcBef>
              <a:buClr>
                <a:schemeClr val="dk1"/>
              </a:buClr>
              <a:buFont typeface="Arial"/>
              <a:buNone/>
              <a:defRPr sz="3600">
                <a:solidFill>
                  <a:schemeClr val="dk1"/>
                </a:solidFill>
              </a:defRPr>
            </a:lvl4pPr>
            <a:lvl5pPr indent="0" lvl="4" algn="ctr">
              <a:spcBef>
                <a:spcPts val="0"/>
              </a:spcBef>
              <a:buClr>
                <a:schemeClr val="dk1"/>
              </a:buClr>
              <a:buFont typeface="Arial"/>
              <a:buNone/>
              <a:defRPr sz="3600">
                <a:solidFill>
                  <a:schemeClr val="dk1"/>
                </a:solidFill>
              </a:defRPr>
            </a:lvl5pPr>
            <a:lvl6pPr indent="0" lvl="5" algn="ctr">
              <a:spcBef>
                <a:spcPts val="0"/>
              </a:spcBef>
              <a:buClr>
                <a:schemeClr val="dk1"/>
              </a:buClr>
              <a:buFont typeface="Arial"/>
              <a:buNone/>
              <a:defRPr sz="3600">
                <a:solidFill>
                  <a:schemeClr val="dk1"/>
                </a:solidFill>
              </a:defRPr>
            </a:lvl6pPr>
            <a:lvl7pPr indent="0" lvl="6" algn="ctr">
              <a:spcBef>
                <a:spcPts val="0"/>
              </a:spcBef>
              <a:buClr>
                <a:schemeClr val="dk1"/>
              </a:buClr>
              <a:buFont typeface="Arial"/>
              <a:buNone/>
              <a:defRPr sz="3600">
                <a:solidFill>
                  <a:schemeClr val="dk1"/>
                </a:solidFill>
              </a:defRPr>
            </a:lvl7pPr>
            <a:lvl8pPr indent="0" lvl="7" algn="ctr">
              <a:spcBef>
                <a:spcPts val="0"/>
              </a:spcBef>
              <a:buClr>
                <a:schemeClr val="dk1"/>
              </a:buClr>
              <a:buFont typeface="Arial"/>
              <a:buNone/>
              <a:defRPr sz="3600">
                <a:solidFill>
                  <a:schemeClr val="dk1"/>
                </a:solidFill>
              </a:defRPr>
            </a:lvl8pPr>
            <a:lvl9pPr indent="0" lvl="8" algn="ctr">
              <a:spcBef>
                <a:spcPts val="0"/>
              </a:spcBef>
              <a:buClr>
                <a:schemeClr val="dk1"/>
              </a:buClr>
              <a:buFont typeface="Arial"/>
              <a:buNone/>
              <a:defRPr sz="3600">
                <a:solidFill>
                  <a:schemeClr val="dk1"/>
                </a:solidFill>
              </a:defRPr>
            </a:lvl9pPr>
          </a:lstStyle>
          <a:p/>
        </p:txBody>
      </p:sp>
      <p:sp>
        <p:nvSpPr>
          <p:cNvPr id="19" name="Shape 19"/>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2" name="Shape 22"/>
          <p:cNvSpPr txBox="1"/>
          <p:nvPr>
            <p:ph idx="1" type="body"/>
          </p:nvPr>
        </p:nvSpPr>
        <p:spPr>
          <a:xfrm>
            <a:off x="311700" y="1152475"/>
            <a:ext cx="39998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3" name="Shape 23"/>
          <p:cNvSpPr txBox="1"/>
          <p:nvPr>
            <p:ph idx="2" type="body"/>
          </p:nvPr>
        </p:nvSpPr>
        <p:spPr>
          <a:xfrm>
            <a:off x="4832400" y="1152475"/>
            <a:ext cx="39998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24" name="Shape 2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27" name="Shape 2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24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400">
                <a:solidFill>
                  <a:schemeClr val="dk1"/>
                </a:solidFill>
              </a:defRPr>
            </a:lvl2pPr>
            <a:lvl3pPr indent="0" lvl="2">
              <a:spcBef>
                <a:spcPts val="0"/>
              </a:spcBef>
              <a:buClr>
                <a:schemeClr val="dk1"/>
              </a:buClr>
              <a:buFont typeface="Arial"/>
              <a:buNone/>
              <a:defRPr sz="2400">
                <a:solidFill>
                  <a:schemeClr val="dk1"/>
                </a:solidFill>
              </a:defRPr>
            </a:lvl3pPr>
            <a:lvl4pPr indent="0" lvl="3">
              <a:spcBef>
                <a:spcPts val="0"/>
              </a:spcBef>
              <a:buClr>
                <a:schemeClr val="dk1"/>
              </a:buClr>
              <a:buFont typeface="Arial"/>
              <a:buNone/>
              <a:defRPr sz="2400">
                <a:solidFill>
                  <a:schemeClr val="dk1"/>
                </a:solidFill>
              </a:defRPr>
            </a:lvl4pPr>
            <a:lvl5pPr indent="0" lvl="4">
              <a:spcBef>
                <a:spcPts val="0"/>
              </a:spcBef>
              <a:buClr>
                <a:schemeClr val="dk1"/>
              </a:buClr>
              <a:buFont typeface="Arial"/>
              <a:buNone/>
              <a:defRPr sz="2400">
                <a:solidFill>
                  <a:schemeClr val="dk1"/>
                </a:solidFill>
              </a:defRPr>
            </a:lvl5pPr>
            <a:lvl6pPr indent="0" lvl="5">
              <a:spcBef>
                <a:spcPts val="0"/>
              </a:spcBef>
              <a:buClr>
                <a:schemeClr val="dk1"/>
              </a:buClr>
              <a:buFont typeface="Arial"/>
              <a:buNone/>
              <a:defRPr sz="2400">
                <a:solidFill>
                  <a:schemeClr val="dk1"/>
                </a:solidFill>
              </a:defRPr>
            </a:lvl6pPr>
            <a:lvl7pPr indent="0" lvl="6">
              <a:spcBef>
                <a:spcPts val="0"/>
              </a:spcBef>
              <a:buClr>
                <a:schemeClr val="dk1"/>
              </a:buClr>
              <a:buFont typeface="Arial"/>
              <a:buNone/>
              <a:defRPr sz="2400">
                <a:solidFill>
                  <a:schemeClr val="dk1"/>
                </a:solidFill>
              </a:defRPr>
            </a:lvl7pPr>
            <a:lvl8pPr indent="0" lvl="7">
              <a:spcBef>
                <a:spcPts val="0"/>
              </a:spcBef>
              <a:buClr>
                <a:schemeClr val="dk1"/>
              </a:buClr>
              <a:buFont typeface="Arial"/>
              <a:buNone/>
              <a:defRPr sz="2400">
                <a:solidFill>
                  <a:schemeClr val="dk1"/>
                </a:solidFill>
              </a:defRPr>
            </a:lvl8pPr>
            <a:lvl9pPr indent="0" lvl="8">
              <a:spcBef>
                <a:spcPts val="0"/>
              </a:spcBef>
              <a:buClr>
                <a:schemeClr val="dk1"/>
              </a:buClr>
              <a:buFont typeface="Arial"/>
              <a:buNone/>
              <a:defRPr sz="2400">
                <a:solidFill>
                  <a:schemeClr val="dk1"/>
                </a:solidFill>
              </a:defRPr>
            </a:lvl9pPr>
          </a:lstStyle>
          <a:p/>
        </p:txBody>
      </p:sp>
      <p:sp>
        <p:nvSpPr>
          <p:cNvPr id="30" name="Shape 30"/>
          <p:cNvSpPr txBox="1"/>
          <p:nvPr>
            <p:ph idx="1" type="body"/>
          </p:nvPr>
        </p:nvSpPr>
        <p:spPr>
          <a:xfrm>
            <a:off x="311700" y="1389600"/>
            <a:ext cx="2807999" cy="3179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200" u="none" cap="none" strike="noStrike">
                <a:solidFill>
                  <a:schemeClr val="dk2"/>
                </a:solidFill>
                <a:latin typeface="Arial"/>
                <a:ea typeface="Arial"/>
                <a:cs typeface="Arial"/>
                <a:sym typeface="Arial"/>
              </a:defRPr>
            </a:lvl9pPr>
          </a:lstStyle>
          <a:p/>
        </p:txBody>
      </p:sp>
      <p:sp>
        <p:nvSpPr>
          <p:cNvPr id="31" name="Shape 31"/>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1"/>
              </a:buClr>
              <a:buFont typeface="Arial"/>
              <a:buNone/>
              <a:defRPr b="0" i="0" sz="4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4800">
                <a:solidFill>
                  <a:schemeClr val="dk1"/>
                </a:solidFill>
              </a:defRPr>
            </a:lvl2pPr>
            <a:lvl3pPr indent="0" lvl="2">
              <a:spcBef>
                <a:spcPts val="0"/>
              </a:spcBef>
              <a:buClr>
                <a:schemeClr val="dk1"/>
              </a:buClr>
              <a:buFont typeface="Arial"/>
              <a:buNone/>
              <a:defRPr sz="4800">
                <a:solidFill>
                  <a:schemeClr val="dk1"/>
                </a:solidFill>
              </a:defRPr>
            </a:lvl3pPr>
            <a:lvl4pPr indent="0" lvl="3">
              <a:spcBef>
                <a:spcPts val="0"/>
              </a:spcBef>
              <a:buClr>
                <a:schemeClr val="dk1"/>
              </a:buClr>
              <a:buFont typeface="Arial"/>
              <a:buNone/>
              <a:defRPr sz="4800">
                <a:solidFill>
                  <a:schemeClr val="dk1"/>
                </a:solidFill>
              </a:defRPr>
            </a:lvl4pPr>
            <a:lvl5pPr indent="0" lvl="4">
              <a:spcBef>
                <a:spcPts val="0"/>
              </a:spcBef>
              <a:buClr>
                <a:schemeClr val="dk1"/>
              </a:buClr>
              <a:buFont typeface="Arial"/>
              <a:buNone/>
              <a:defRPr sz="4800">
                <a:solidFill>
                  <a:schemeClr val="dk1"/>
                </a:solidFill>
              </a:defRPr>
            </a:lvl5pPr>
            <a:lvl6pPr indent="0" lvl="5">
              <a:spcBef>
                <a:spcPts val="0"/>
              </a:spcBef>
              <a:buClr>
                <a:schemeClr val="dk1"/>
              </a:buClr>
              <a:buFont typeface="Arial"/>
              <a:buNone/>
              <a:defRPr sz="4800">
                <a:solidFill>
                  <a:schemeClr val="dk1"/>
                </a:solidFill>
              </a:defRPr>
            </a:lvl6pPr>
            <a:lvl7pPr indent="0" lvl="6">
              <a:spcBef>
                <a:spcPts val="0"/>
              </a:spcBef>
              <a:buClr>
                <a:schemeClr val="dk1"/>
              </a:buClr>
              <a:buFont typeface="Arial"/>
              <a:buNone/>
              <a:defRPr sz="4800">
                <a:solidFill>
                  <a:schemeClr val="dk1"/>
                </a:solidFill>
              </a:defRPr>
            </a:lvl7pPr>
            <a:lvl8pPr indent="0" lvl="7">
              <a:spcBef>
                <a:spcPts val="0"/>
              </a:spcBef>
              <a:buClr>
                <a:schemeClr val="dk1"/>
              </a:buClr>
              <a:buFont typeface="Arial"/>
              <a:buNone/>
              <a:defRPr sz="4800">
                <a:solidFill>
                  <a:schemeClr val="dk1"/>
                </a:solidFill>
              </a:defRPr>
            </a:lvl8pPr>
            <a:lvl9pPr indent="0" lvl="8">
              <a:spcBef>
                <a:spcPts val="0"/>
              </a:spcBef>
              <a:buClr>
                <a:schemeClr val="dk1"/>
              </a:buClr>
              <a:buFont typeface="Arial"/>
              <a:buNone/>
              <a:defRPr sz="4800">
                <a:solidFill>
                  <a:schemeClr val="dk1"/>
                </a:solidFill>
              </a:defRPr>
            </a:lvl9pPr>
          </a:lstStyle>
          <a:p/>
        </p:txBody>
      </p:sp>
      <p:sp>
        <p:nvSpPr>
          <p:cNvPr id="34" name="Shape 34"/>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37" name="Shape 37"/>
          <p:cNvSpPr txBox="1"/>
          <p:nvPr>
            <p:ph type="title"/>
          </p:nvPr>
        </p:nvSpPr>
        <p:spPr>
          <a:xfrm>
            <a:off x="265500" y="1233175"/>
            <a:ext cx="4045199" cy="1482300"/>
          </a:xfrm>
          <a:prstGeom prst="rect">
            <a:avLst/>
          </a:prstGeom>
          <a:noFill/>
          <a:ln>
            <a:noFill/>
          </a:ln>
        </p:spPr>
        <p:txBody>
          <a:bodyPr anchorCtr="0" anchor="b" bIns="91425" lIns="91425" rIns="91425" tIns="91425"/>
          <a:lstStyle>
            <a:lvl1pPr indent="0" lvl="0" marL="0" marR="0" rtl="0" algn="ctr">
              <a:lnSpc>
                <a:spcPct val="100000"/>
              </a:lnSpc>
              <a:spcBef>
                <a:spcPts val="0"/>
              </a:spcBef>
              <a:spcAft>
                <a:spcPts val="0"/>
              </a:spcAft>
              <a:buClr>
                <a:schemeClr val="dk1"/>
              </a:buClr>
              <a:buFont typeface="Arial"/>
              <a:buNone/>
              <a:defRPr b="0" i="0" sz="4200" u="none" cap="none" strike="noStrike">
                <a:solidFill>
                  <a:schemeClr val="dk1"/>
                </a:solidFill>
                <a:latin typeface="Arial"/>
                <a:ea typeface="Arial"/>
                <a:cs typeface="Arial"/>
                <a:sym typeface="Arial"/>
              </a:defRPr>
            </a:lvl1pPr>
            <a:lvl2pPr indent="0" lvl="1" algn="ctr">
              <a:spcBef>
                <a:spcPts val="0"/>
              </a:spcBef>
              <a:buClr>
                <a:schemeClr val="dk1"/>
              </a:buClr>
              <a:buFont typeface="Arial"/>
              <a:buNone/>
              <a:defRPr sz="4200">
                <a:solidFill>
                  <a:schemeClr val="dk1"/>
                </a:solidFill>
              </a:defRPr>
            </a:lvl2pPr>
            <a:lvl3pPr indent="0" lvl="2" algn="ctr">
              <a:spcBef>
                <a:spcPts val="0"/>
              </a:spcBef>
              <a:buClr>
                <a:schemeClr val="dk1"/>
              </a:buClr>
              <a:buFont typeface="Arial"/>
              <a:buNone/>
              <a:defRPr sz="4200">
                <a:solidFill>
                  <a:schemeClr val="dk1"/>
                </a:solidFill>
              </a:defRPr>
            </a:lvl3pPr>
            <a:lvl4pPr indent="0" lvl="3" algn="ctr">
              <a:spcBef>
                <a:spcPts val="0"/>
              </a:spcBef>
              <a:buClr>
                <a:schemeClr val="dk1"/>
              </a:buClr>
              <a:buFont typeface="Arial"/>
              <a:buNone/>
              <a:defRPr sz="4200">
                <a:solidFill>
                  <a:schemeClr val="dk1"/>
                </a:solidFill>
              </a:defRPr>
            </a:lvl4pPr>
            <a:lvl5pPr indent="0" lvl="4" algn="ctr">
              <a:spcBef>
                <a:spcPts val="0"/>
              </a:spcBef>
              <a:buClr>
                <a:schemeClr val="dk1"/>
              </a:buClr>
              <a:buFont typeface="Arial"/>
              <a:buNone/>
              <a:defRPr sz="4200">
                <a:solidFill>
                  <a:schemeClr val="dk1"/>
                </a:solidFill>
              </a:defRPr>
            </a:lvl5pPr>
            <a:lvl6pPr indent="0" lvl="5" algn="ctr">
              <a:spcBef>
                <a:spcPts val="0"/>
              </a:spcBef>
              <a:buClr>
                <a:schemeClr val="dk1"/>
              </a:buClr>
              <a:buFont typeface="Arial"/>
              <a:buNone/>
              <a:defRPr sz="4200">
                <a:solidFill>
                  <a:schemeClr val="dk1"/>
                </a:solidFill>
              </a:defRPr>
            </a:lvl6pPr>
            <a:lvl7pPr indent="0" lvl="6" algn="ctr">
              <a:spcBef>
                <a:spcPts val="0"/>
              </a:spcBef>
              <a:buClr>
                <a:schemeClr val="dk1"/>
              </a:buClr>
              <a:buFont typeface="Arial"/>
              <a:buNone/>
              <a:defRPr sz="4200">
                <a:solidFill>
                  <a:schemeClr val="dk1"/>
                </a:solidFill>
              </a:defRPr>
            </a:lvl7pPr>
            <a:lvl8pPr indent="0" lvl="7" algn="ctr">
              <a:spcBef>
                <a:spcPts val="0"/>
              </a:spcBef>
              <a:buClr>
                <a:schemeClr val="dk1"/>
              </a:buClr>
              <a:buFont typeface="Arial"/>
              <a:buNone/>
              <a:defRPr sz="4200">
                <a:solidFill>
                  <a:schemeClr val="dk1"/>
                </a:solidFill>
              </a:defRPr>
            </a:lvl8pPr>
            <a:lvl9pPr indent="0" lvl="8" algn="ctr">
              <a:spcBef>
                <a:spcPts val="0"/>
              </a:spcBef>
              <a:buClr>
                <a:schemeClr val="dk1"/>
              </a:buClr>
              <a:buFont typeface="Arial"/>
              <a:buNone/>
              <a:defRPr sz="4200">
                <a:solidFill>
                  <a:schemeClr val="dk1"/>
                </a:solidFill>
              </a:defRPr>
            </a:lvl9pPr>
          </a:lstStyle>
          <a:p/>
        </p:txBody>
      </p:sp>
      <p:sp>
        <p:nvSpPr>
          <p:cNvPr id="38" name="Shape 38"/>
          <p:cNvSpPr txBox="1"/>
          <p:nvPr>
            <p:ph idx="1" type="subTitle"/>
          </p:nvPr>
        </p:nvSpPr>
        <p:spPr>
          <a:xfrm>
            <a:off x="265500" y="2803075"/>
            <a:ext cx="4045199" cy="1235100"/>
          </a:xfrm>
          <a:prstGeom prst="rect">
            <a:avLst/>
          </a:prstGeom>
          <a:noFill/>
          <a:ln>
            <a:noFill/>
          </a:ln>
        </p:spPr>
        <p:txBody>
          <a:bodyPr anchorCtr="0" anchor="t" bIns="91425" lIns="91425" rIns="91425" tIns="91425"/>
          <a:lstStyle>
            <a:lvl1pPr indent="0" lvl="0" marL="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Font typeface="Arial"/>
              <a:buNone/>
              <a:defRPr b="0" i="0" sz="2100" u="none" cap="none" strike="noStrike">
                <a:solidFill>
                  <a:schemeClr val="dk2"/>
                </a:solidFill>
                <a:latin typeface="Arial"/>
                <a:ea typeface="Arial"/>
                <a:cs typeface="Arial"/>
                <a:sym typeface="Arial"/>
              </a:defRPr>
            </a:lvl9pPr>
          </a:lstStyle>
          <a:p/>
        </p:txBody>
      </p:sp>
      <p:sp>
        <p:nvSpPr>
          <p:cNvPr id="39" name="Shape 39"/>
          <p:cNvSpPr txBox="1"/>
          <p:nvPr>
            <p:ph idx="2" type="body"/>
          </p:nvPr>
        </p:nvSpPr>
        <p:spPr>
          <a:xfrm>
            <a:off x="4939500" y="724075"/>
            <a:ext cx="3837000" cy="3695099"/>
          </a:xfrm>
          <a:prstGeom prst="rect">
            <a:avLst/>
          </a:prstGeom>
          <a:noFill/>
          <a:ln>
            <a:noFill/>
          </a:ln>
        </p:spPr>
        <p:txBody>
          <a:bodyPr anchorCtr="0" anchor="ctr"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0" name="Shape 40"/>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43" name="Shape 43"/>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0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3.xml"/><Relationship Id="rId12" Type="http://schemas.openxmlformats.org/officeDocument/2006/relationships/slideLayout" Target="../slideLayouts/slideLayout22.xml"/><Relationship Id="rId1" Type="http://schemas.openxmlformats.org/officeDocument/2006/relationships/image" Target="../media/image00.jp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2800" u="none" cap="none" strike="noStrike">
                <a:solidFill>
                  <a:schemeClr val="dk1"/>
                </a:solidFill>
                <a:latin typeface="Arial"/>
                <a:ea typeface="Arial"/>
                <a:cs typeface="Arial"/>
                <a:sym typeface="Arial"/>
              </a:defRPr>
            </a:lvl1pPr>
            <a:lvl2pPr indent="0" lvl="1">
              <a:spcBef>
                <a:spcPts val="0"/>
              </a:spcBef>
              <a:buClr>
                <a:schemeClr val="dk1"/>
              </a:buClr>
              <a:buFont typeface="Arial"/>
              <a:buNone/>
              <a:defRPr sz="2800">
                <a:solidFill>
                  <a:schemeClr val="dk1"/>
                </a:solidFill>
              </a:defRPr>
            </a:lvl2pPr>
            <a:lvl3pPr indent="0" lvl="2">
              <a:spcBef>
                <a:spcPts val="0"/>
              </a:spcBef>
              <a:buClr>
                <a:schemeClr val="dk1"/>
              </a:buClr>
              <a:buFont typeface="Arial"/>
              <a:buNone/>
              <a:defRPr sz="2800">
                <a:solidFill>
                  <a:schemeClr val="dk1"/>
                </a:solidFill>
              </a:defRPr>
            </a:lvl3pPr>
            <a:lvl4pPr indent="0" lvl="3">
              <a:spcBef>
                <a:spcPts val="0"/>
              </a:spcBef>
              <a:buClr>
                <a:schemeClr val="dk1"/>
              </a:buClr>
              <a:buFont typeface="Arial"/>
              <a:buNone/>
              <a:defRPr sz="2800">
                <a:solidFill>
                  <a:schemeClr val="dk1"/>
                </a:solidFill>
              </a:defRPr>
            </a:lvl4pPr>
            <a:lvl5pPr indent="0" lvl="4">
              <a:spcBef>
                <a:spcPts val="0"/>
              </a:spcBef>
              <a:buClr>
                <a:schemeClr val="dk1"/>
              </a:buClr>
              <a:buFont typeface="Arial"/>
              <a:buNone/>
              <a:defRPr sz="2800">
                <a:solidFill>
                  <a:schemeClr val="dk1"/>
                </a:solidFill>
              </a:defRPr>
            </a:lvl5pPr>
            <a:lvl6pPr indent="0" lvl="5">
              <a:spcBef>
                <a:spcPts val="0"/>
              </a:spcBef>
              <a:buClr>
                <a:schemeClr val="dk1"/>
              </a:buClr>
              <a:buFont typeface="Arial"/>
              <a:buNone/>
              <a:defRPr sz="2800">
                <a:solidFill>
                  <a:schemeClr val="dk1"/>
                </a:solidFill>
              </a:defRPr>
            </a:lvl6pPr>
            <a:lvl7pPr indent="0" lvl="6">
              <a:spcBef>
                <a:spcPts val="0"/>
              </a:spcBef>
              <a:buClr>
                <a:schemeClr val="dk1"/>
              </a:buClr>
              <a:buFont typeface="Arial"/>
              <a:buNone/>
              <a:defRPr sz="2800">
                <a:solidFill>
                  <a:schemeClr val="dk1"/>
                </a:solidFill>
              </a:defRPr>
            </a:lvl7pPr>
            <a:lvl8pPr indent="0" lvl="7">
              <a:spcBef>
                <a:spcPts val="0"/>
              </a:spcBef>
              <a:buClr>
                <a:schemeClr val="dk1"/>
              </a:buClr>
              <a:buFont typeface="Arial"/>
              <a:buNone/>
              <a:defRPr sz="2800">
                <a:solidFill>
                  <a:schemeClr val="dk1"/>
                </a:solidFill>
              </a:defRPr>
            </a:lvl8pPr>
            <a:lvl9pPr indent="0" lvl="8">
              <a:spcBef>
                <a:spcPts val="0"/>
              </a:spcBef>
              <a:buClr>
                <a:schemeClr val="dk1"/>
              </a:buClr>
              <a:buFont typeface="Arial"/>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indent="0" lvl="0" marL="0" marR="0" rtl="0" algn="l">
              <a:lnSpc>
                <a:spcPct val="115000"/>
              </a:lnSpc>
              <a:spcBef>
                <a:spcPts val="0"/>
              </a:spcBef>
              <a:spcAft>
                <a:spcPts val="1600"/>
              </a:spcAft>
              <a:buClr>
                <a:schemeClr val="dk2"/>
              </a:buClr>
              <a:buFont typeface="Arial"/>
              <a:buNone/>
              <a:defRPr b="0" i="0" sz="1800" u="none" cap="none" strike="noStrike">
                <a:solidFill>
                  <a:schemeClr val="dk2"/>
                </a:solidFill>
                <a:latin typeface="Arial"/>
                <a:ea typeface="Arial"/>
                <a:cs typeface="Arial"/>
                <a:sym typeface="Arial"/>
              </a:defRPr>
            </a:lvl1pPr>
            <a:lvl2pPr indent="0" lvl="1" marL="457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2pPr>
            <a:lvl3pPr indent="0" lvl="2" marL="914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3pPr>
            <a:lvl4pPr indent="0" lvl="3" marL="1371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4pPr>
            <a:lvl5pPr indent="0" lvl="4" marL="18288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5pPr>
            <a:lvl6pPr indent="0" lvl="5" marL="22860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6pPr>
            <a:lvl7pPr indent="0" lvl="6" marL="27432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7pPr>
            <a:lvl8pPr indent="0" lvl="7" marL="32004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8pPr>
            <a:lvl9pPr indent="0" lvl="8" marL="3657600" marR="0" rtl="0" algn="l">
              <a:lnSpc>
                <a:spcPct val="115000"/>
              </a:lnSpc>
              <a:spcBef>
                <a:spcPts val="0"/>
              </a:spcBef>
              <a:spcAft>
                <a:spcPts val="1600"/>
              </a:spcAft>
              <a:buClr>
                <a:schemeClr val="dk2"/>
              </a:buClr>
              <a:buFont typeface="Arial"/>
              <a:buNone/>
              <a:defRPr b="0" i="0" sz="1400" u="none" cap="none" strike="noStrike">
                <a:solidFill>
                  <a:schemeClr val="dk2"/>
                </a:solidFill>
                <a:latin typeface="Arial"/>
                <a:ea typeface="Arial"/>
                <a:cs typeface="Arial"/>
                <a:sym typeface="Aria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2"/>
              </a:buClr>
              <a:buSzPct val="25000"/>
              <a:buFont typeface="Arial"/>
              <a:buNone/>
            </a:pPr>
            <a:fld id="{00000000-1234-1234-1234-123412341234}" type="slidenum">
              <a:rPr b="0" i="0" lang="en" sz="1000" u="none" cap="none" strike="noStrike">
                <a:solidFill>
                  <a:schemeClr val="dk2"/>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b="0" l="0" r="0" t="0"/>
          </a:stretch>
        </a:blip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52" name="Shape 52"/>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63500" lvl="0" marL="342900" marR="0" rtl="0" algn="l">
              <a:lnSpc>
                <a:spcPct val="100000"/>
              </a:lnSpc>
              <a:spcBef>
                <a:spcPts val="64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69850" lvl="1" marL="742950" marR="0" rtl="0" algn="l">
              <a:lnSpc>
                <a:spcPct val="100000"/>
              </a:lnSpc>
              <a:spcBef>
                <a:spcPts val="56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100000"/>
              </a:lnSpc>
              <a:spcBef>
                <a:spcPts val="48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100000"/>
              </a:lnSpc>
              <a:spcBef>
                <a:spcPts val="4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3" name="Shape 5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2.png"/><Relationship Id="rId4" Type="http://schemas.openxmlformats.org/officeDocument/2006/relationships/image" Target="../media/image07.png"/><Relationship Id="rId5" Type="http://schemas.openxmlformats.org/officeDocument/2006/relationships/image" Target="../media/image04.png"/><Relationship Id="rId6" Type="http://schemas.openxmlformats.org/officeDocument/2006/relationships/image" Target="../media/image03.png"/><Relationship Id="rId7" Type="http://schemas.openxmlformats.org/officeDocument/2006/relationships/image" Target="../media/image01.png"/><Relationship Id="rId8" Type="http://schemas.openxmlformats.org/officeDocument/2006/relationships/image" Target="../media/image0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sites.google.com/a/alaska.edu/ice-watch/" TargetMode="External"/><Relationship Id="rId4" Type="http://schemas.openxmlformats.org/officeDocument/2006/relationships/image" Target="../media/image19.png"/><Relationship Id="rId5" Type="http://schemas.openxmlformats.org/officeDocument/2006/relationships/image" Target="../media/image0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8.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8.png"/><Relationship Id="rId4"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aspect.antarctica.gov.au/" TargetMode="External"/><Relationship Id="rId4" Type="http://schemas.openxmlformats.org/officeDocument/2006/relationships/hyperlink" Target="http://aspect-distribution.fullandbydesign.com.au/" TargetMode="External"/><Relationship Id="rId5" Type="http://schemas.openxmlformats.org/officeDocument/2006/relationships/image" Target="../media/image02.png"/><Relationship Id="rId6"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ctrTitle"/>
          </p:nvPr>
        </p:nvSpPr>
        <p:spPr>
          <a:xfrm>
            <a:off x="311700" y="404675"/>
            <a:ext cx="8520599" cy="2991900"/>
          </a:xfrm>
          <a:prstGeom prst="rect">
            <a:avLst/>
          </a:prstGeom>
          <a:noFill/>
          <a:ln>
            <a:noFill/>
          </a:ln>
        </p:spPr>
        <p:txBody>
          <a:bodyPr anchorCtr="0" anchor="b"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rPr b="1" i="0" lang="en" sz="4800" u="none" cap="none" strike="noStrike">
                <a:solidFill>
                  <a:srgbClr val="20124D"/>
                </a:solidFill>
                <a:latin typeface="Arial"/>
                <a:ea typeface="Arial"/>
                <a:cs typeface="Arial"/>
                <a:sym typeface="Arial"/>
              </a:rPr>
              <a:t>Ship-based Sea Ice Observations in Antarctica</a:t>
            </a:r>
          </a:p>
          <a:p>
            <a:pPr indent="0" lvl="0" marL="0" marR="0" rtl="0" algn="ctr">
              <a:lnSpc>
                <a:spcPct val="100000"/>
              </a:lnSpc>
              <a:spcBef>
                <a:spcPts val="0"/>
              </a:spcBef>
              <a:spcAft>
                <a:spcPts val="0"/>
              </a:spcAft>
              <a:buClr>
                <a:schemeClr val="dk1"/>
              </a:buClr>
              <a:buSzPct val="25000"/>
              <a:buFont typeface="Arial"/>
              <a:buNone/>
            </a:pPr>
            <a:r>
              <a:t/>
            </a:r>
            <a:endParaRPr b="0" i="0" sz="5200" u="none" cap="none" strike="noStrike">
              <a:solidFill>
                <a:srgbClr val="000000"/>
              </a:solidFill>
              <a:latin typeface="Arial"/>
              <a:ea typeface="Arial"/>
              <a:cs typeface="Arial"/>
              <a:sym typeface="Arial"/>
            </a:endParaRPr>
          </a:p>
        </p:txBody>
      </p:sp>
      <p:pic>
        <p:nvPicPr>
          <p:cNvPr id="130" name="Shape 130"/>
          <p:cNvPicPr preferRelativeResize="0"/>
          <p:nvPr/>
        </p:nvPicPr>
        <p:blipFill rotWithShape="1">
          <a:blip r:embed="rId3">
            <a:alphaModFix/>
          </a:blip>
          <a:srcRect b="0" l="0" r="0" t="0"/>
          <a:stretch/>
        </p:blipFill>
        <p:spPr>
          <a:xfrm>
            <a:off x="119948" y="4007801"/>
            <a:ext cx="2667074" cy="1092723"/>
          </a:xfrm>
          <a:prstGeom prst="rect">
            <a:avLst/>
          </a:prstGeom>
          <a:noFill/>
          <a:ln>
            <a:noFill/>
          </a:ln>
        </p:spPr>
      </p:pic>
      <p:pic>
        <p:nvPicPr>
          <p:cNvPr id="131" name="Shape 131"/>
          <p:cNvPicPr preferRelativeResize="0"/>
          <p:nvPr/>
        </p:nvPicPr>
        <p:blipFill rotWithShape="1">
          <a:blip r:embed="rId4">
            <a:alphaModFix/>
          </a:blip>
          <a:srcRect b="0" l="0" r="0" t="0"/>
          <a:stretch/>
        </p:blipFill>
        <p:spPr>
          <a:xfrm>
            <a:off x="6918299" y="3923876"/>
            <a:ext cx="2172225" cy="1176649"/>
          </a:xfrm>
          <a:prstGeom prst="rect">
            <a:avLst/>
          </a:prstGeom>
          <a:noFill/>
          <a:ln>
            <a:noFill/>
          </a:ln>
        </p:spPr>
      </p:pic>
      <p:sp>
        <p:nvSpPr>
          <p:cNvPr id="132" name="Shape 132"/>
          <p:cNvSpPr txBox="1"/>
          <p:nvPr>
            <p:ph idx="1" type="subTitle"/>
          </p:nvPr>
        </p:nvSpPr>
        <p:spPr>
          <a:xfrm>
            <a:off x="491350" y="2561975"/>
            <a:ext cx="8520599" cy="792600"/>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2"/>
              </a:buClr>
              <a:buSzPct val="25000"/>
              <a:buFont typeface="Arial"/>
              <a:buNone/>
            </a:pPr>
            <a:r>
              <a:t/>
            </a:r>
            <a:endParaRPr b="0" i="0" sz="2800" u="none" cap="none" strike="noStrike">
              <a:solidFill>
                <a:schemeClr val="dk2"/>
              </a:solidFill>
              <a:latin typeface="Arial"/>
              <a:ea typeface="Arial"/>
              <a:cs typeface="Arial"/>
              <a:sym typeface="Arial"/>
            </a:endParaRPr>
          </a:p>
          <a:p>
            <a:pPr indent="0" lvl="0" marL="0" marR="0" rtl="0" algn="ctr">
              <a:lnSpc>
                <a:spcPct val="100000"/>
              </a:lnSpc>
              <a:spcBef>
                <a:spcPts val="0"/>
              </a:spcBef>
              <a:spcAft>
                <a:spcPts val="0"/>
              </a:spcAft>
              <a:buClr>
                <a:schemeClr val="dk2"/>
              </a:buClr>
              <a:buSzPct val="25000"/>
              <a:buFont typeface="Arial"/>
              <a:buNone/>
            </a:pPr>
            <a:r>
              <a:t/>
            </a:r>
            <a:endParaRPr b="0" i="1" sz="2400" u="none" cap="none" strike="noStrike">
              <a:solidFill>
                <a:srgbClr val="666666"/>
              </a:solidFill>
              <a:latin typeface="Arial"/>
              <a:ea typeface="Arial"/>
              <a:cs typeface="Arial"/>
              <a:sym typeface="Arial"/>
            </a:endParaRPr>
          </a:p>
          <a:p>
            <a:pPr indent="0" lvl="0" marL="0" marR="0" rtl="0" algn="ctr">
              <a:lnSpc>
                <a:spcPct val="100000"/>
              </a:lnSpc>
              <a:spcBef>
                <a:spcPts val="0"/>
              </a:spcBef>
              <a:spcAft>
                <a:spcPts val="0"/>
              </a:spcAft>
              <a:buClr>
                <a:schemeClr val="dk1"/>
              </a:buClr>
              <a:buSzPct val="25000"/>
              <a:buFont typeface="Arial"/>
              <a:buNone/>
            </a:pPr>
            <a:r>
              <a:rPr b="0" i="1" lang="en" sz="3000" u="none" cap="none" strike="noStrike">
                <a:solidFill>
                  <a:srgbClr val="20124D"/>
                </a:solidFill>
                <a:latin typeface="Arial"/>
                <a:ea typeface="Arial"/>
                <a:cs typeface="Arial"/>
                <a:sym typeface="Arial"/>
              </a:rPr>
              <a:t>Penelope Wagner</a:t>
            </a:r>
          </a:p>
          <a:p>
            <a:pPr indent="0" lvl="0" marL="0" marR="0" rtl="0" algn="ctr">
              <a:lnSpc>
                <a:spcPct val="100000"/>
              </a:lnSpc>
              <a:spcBef>
                <a:spcPts val="0"/>
              </a:spcBef>
              <a:spcAft>
                <a:spcPts val="0"/>
              </a:spcAft>
              <a:buClr>
                <a:schemeClr val="dk1"/>
              </a:buClr>
              <a:buSzPct val="25000"/>
              <a:buFont typeface="Arial"/>
              <a:buNone/>
            </a:pPr>
            <a:r>
              <a:rPr b="0" i="1" lang="en" sz="2000" u="none" cap="none" strike="noStrike">
                <a:solidFill>
                  <a:srgbClr val="20124D"/>
                </a:solidFill>
                <a:latin typeface="Arial"/>
                <a:ea typeface="Arial"/>
                <a:cs typeface="Arial"/>
                <a:sym typeface="Arial"/>
              </a:rPr>
              <a:t>Norwegian Ice Service</a:t>
            </a:r>
          </a:p>
        </p:txBody>
      </p:sp>
      <p:pic>
        <p:nvPicPr>
          <p:cNvPr id="133" name="Shape 133"/>
          <p:cNvPicPr preferRelativeResize="0"/>
          <p:nvPr/>
        </p:nvPicPr>
        <p:blipFill rotWithShape="1">
          <a:blip r:embed="rId5">
            <a:alphaModFix/>
          </a:blip>
          <a:srcRect b="0" l="0" r="0" t="0"/>
          <a:stretch/>
        </p:blipFill>
        <p:spPr>
          <a:xfrm>
            <a:off x="0" y="0"/>
            <a:ext cx="2095899" cy="526100"/>
          </a:xfrm>
          <a:prstGeom prst="rect">
            <a:avLst/>
          </a:prstGeom>
          <a:noFill/>
          <a:ln>
            <a:noFill/>
          </a:ln>
        </p:spPr>
      </p:pic>
      <p:pic>
        <p:nvPicPr>
          <p:cNvPr id="134" name="Shape 134"/>
          <p:cNvPicPr preferRelativeResize="0"/>
          <p:nvPr/>
        </p:nvPicPr>
        <p:blipFill rotWithShape="1">
          <a:blip r:embed="rId6">
            <a:alphaModFix/>
          </a:blip>
          <a:srcRect b="0" l="0" r="0" t="0"/>
          <a:stretch/>
        </p:blipFill>
        <p:spPr>
          <a:xfrm>
            <a:off x="0" y="577450"/>
            <a:ext cx="1134673" cy="720575"/>
          </a:xfrm>
          <a:prstGeom prst="rect">
            <a:avLst/>
          </a:prstGeom>
          <a:noFill/>
          <a:ln>
            <a:noFill/>
          </a:ln>
        </p:spPr>
      </p:pic>
      <p:pic>
        <p:nvPicPr>
          <p:cNvPr id="135" name="Shape 135"/>
          <p:cNvPicPr preferRelativeResize="0"/>
          <p:nvPr/>
        </p:nvPicPr>
        <p:blipFill rotWithShape="1">
          <a:blip r:embed="rId7">
            <a:alphaModFix/>
          </a:blip>
          <a:srcRect b="0" l="0" r="0" t="0"/>
          <a:stretch/>
        </p:blipFill>
        <p:spPr>
          <a:xfrm>
            <a:off x="8081050" y="42775"/>
            <a:ext cx="1009475" cy="1009475"/>
          </a:xfrm>
          <a:prstGeom prst="rect">
            <a:avLst/>
          </a:prstGeom>
          <a:noFill/>
          <a:ln>
            <a:noFill/>
          </a:ln>
        </p:spPr>
      </p:pic>
      <p:pic>
        <p:nvPicPr>
          <p:cNvPr id="136" name="Shape 136"/>
          <p:cNvPicPr preferRelativeResize="0"/>
          <p:nvPr/>
        </p:nvPicPr>
        <p:blipFill rotWithShape="1">
          <a:blip r:embed="rId8">
            <a:alphaModFix/>
          </a:blip>
          <a:srcRect b="0" l="0" r="0" t="0"/>
          <a:stretch/>
        </p:blipFill>
        <p:spPr>
          <a:xfrm>
            <a:off x="6354855" y="42766"/>
            <a:ext cx="1587168" cy="720575"/>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13" name="Shape 213"/>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14" name="Shape 214"/>
          <p:cNvPicPr preferRelativeResize="0"/>
          <p:nvPr/>
        </p:nvPicPr>
        <p:blipFill rotWithShape="1">
          <a:blip r:embed="rId3">
            <a:alphaModFix/>
          </a:blip>
          <a:srcRect b="0" l="0" r="0" t="0"/>
          <a:stretch/>
        </p:blipFill>
        <p:spPr>
          <a:xfrm>
            <a:off x="0" y="368908"/>
            <a:ext cx="9143998" cy="4405682"/>
          </a:xfrm>
          <a:prstGeom prst="rect">
            <a:avLst/>
          </a:prstGeom>
          <a:noFill/>
          <a:ln>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20" name="Shape 220"/>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21" name="Shape 221"/>
          <p:cNvPicPr preferRelativeResize="0"/>
          <p:nvPr/>
        </p:nvPicPr>
        <p:blipFill rotWithShape="1">
          <a:blip r:embed="rId3">
            <a:alphaModFix/>
          </a:blip>
          <a:srcRect b="0" l="0" r="0" t="0"/>
          <a:stretch/>
        </p:blipFill>
        <p:spPr>
          <a:xfrm>
            <a:off x="0" y="324840"/>
            <a:ext cx="9143998" cy="4493815"/>
          </a:xfrm>
          <a:prstGeom prst="rect">
            <a:avLst/>
          </a:prstGeom>
          <a:noFill/>
          <a:ln>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27" name="Shape 227"/>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28" name="Shape 228"/>
          <p:cNvPicPr preferRelativeResize="0"/>
          <p:nvPr/>
        </p:nvPicPr>
        <p:blipFill rotWithShape="1">
          <a:blip r:embed="rId3">
            <a:alphaModFix/>
          </a:blip>
          <a:srcRect b="0" l="0" r="0" t="0"/>
          <a:stretch/>
        </p:blipFill>
        <p:spPr>
          <a:xfrm>
            <a:off x="0" y="352035"/>
            <a:ext cx="9143998" cy="4439427"/>
          </a:xfrm>
          <a:prstGeom prst="rect">
            <a:avLst/>
          </a:prstGeom>
          <a:noFill/>
          <a:ln>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x="0" y="0"/>
          <a:ext cx="0" cy="0"/>
          <a:chOff x="0" y="0"/>
          <a:chExt cx="0" cy="0"/>
        </a:xfrm>
      </p:grpSpPr>
      <p:sp>
        <p:nvSpPr>
          <p:cNvPr id="233" name="Shape 233"/>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34" name="Shape 234"/>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35" name="Shape 235"/>
          <p:cNvPicPr preferRelativeResize="0"/>
          <p:nvPr/>
        </p:nvPicPr>
        <p:blipFill rotWithShape="1">
          <a:blip r:embed="rId3">
            <a:alphaModFix/>
          </a:blip>
          <a:srcRect b="0" l="0" r="0" t="0"/>
          <a:stretch/>
        </p:blipFill>
        <p:spPr>
          <a:xfrm>
            <a:off x="0" y="360588"/>
            <a:ext cx="9144001" cy="4422322"/>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41" name="Shape 241"/>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42" name="Shape 242"/>
          <p:cNvPicPr preferRelativeResize="0"/>
          <p:nvPr/>
        </p:nvPicPr>
        <p:blipFill rotWithShape="1">
          <a:blip r:embed="rId3">
            <a:alphaModFix/>
          </a:blip>
          <a:srcRect b="0" l="0" r="0" t="0"/>
          <a:stretch/>
        </p:blipFill>
        <p:spPr>
          <a:xfrm>
            <a:off x="0" y="354089"/>
            <a:ext cx="9143998" cy="4435316"/>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sp>
        <p:nvSpPr>
          <p:cNvPr id="247" name="Shape 247"/>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48" name="Shape 248"/>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49" name="Shape 249"/>
          <p:cNvPicPr preferRelativeResize="0"/>
          <p:nvPr/>
        </p:nvPicPr>
        <p:blipFill rotWithShape="1">
          <a:blip r:embed="rId3">
            <a:alphaModFix/>
          </a:blip>
          <a:srcRect b="0" l="0" r="0" t="0"/>
          <a:stretch/>
        </p:blipFill>
        <p:spPr>
          <a:xfrm>
            <a:off x="0" y="396389"/>
            <a:ext cx="9144000" cy="4350718"/>
          </a:xfrm>
          <a:prstGeom prst="rect">
            <a:avLst/>
          </a:prstGeom>
          <a:noFill/>
          <a:ln>
            <a:noFill/>
          </a:ln>
        </p:spPr>
      </p:pic>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sp>
        <p:nvSpPr>
          <p:cNvPr id="254" name="Shape 254"/>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55" name="Shape 255"/>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56" name="Shape 256"/>
          <p:cNvPicPr preferRelativeResize="0"/>
          <p:nvPr/>
        </p:nvPicPr>
        <p:blipFill rotWithShape="1">
          <a:blip r:embed="rId3">
            <a:alphaModFix/>
          </a:blip>
          <a:srcRect b="0" l="0" r="0" t="0"/>
          <a:stretch/>
        </p:blipFill>
        <p:spPr>
          <a:xfrm>
            <a:off x="0" y="345503"/>
            <a:ext cx="9144000" cy="4452493"/>
          </a:xfrm>
          <a:prstGeom prst="rect">
            <a:avLst/>
          </a:prstGeom>
          <a:noFill/>
          <a:ln>
            <a:noFill/>
          </a:ln>
        </p:spPr>
      </p:pic>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354975" y="86375"/>
            <a:ext cx="8416799" cy="572699"/>
          </a:xfrm>
          <a:prstGeom prst="rect">
            <a:avLst/>
          </a:prstGeom>
          <a:solidFill>
            <a:srgbClr val="D9D9D9"/>
          </a:solid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3000" u="none" cap="none" strike="noStrike">
                <a:solidFill>
                  <a:schemeClr val="dk1"/>
                </a:solidFill>
                <a:latin typeface="Arial"/>
                <a:ea typeface="Arial"/>
                <a:cs typeface="Arial"/>
                <a:sym typeface="Arial"/>
              </a:rPr>
              <a:t>Arctic Shipborne Sea Ice Standardization Tool (ASSIST)</a:t>
            </a:r>
          </a:p>
        </p:txBody>
      </p:sp>
      <p:sp>
        <p:nvSpPr>
          <p:cNvPr id="262" name="Shape 262"/>
          <p:cNvSpPr txBox="1"/>
          <p:nvPr/>
        </p:nvSpPr>
        <p:spPr>
          <a:xfrm>
            <a:off x="354975" y="1321625"/>
            <a:ext cx="8520599" cy="3753899"/>
          </a:xfrm>
          <a:prstGeom prst="rect">
            <a:avLst/>
          </a:prstGeom>
          <a:solidFill>
            <a:srgbClr val="D9D9D9"/>
          </a:solid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1"/>
              </a:buClr>
              <a:buSzPct val="25000"/>
              <a:buFont typeface="Arial"/>
              <a:buNone/>
            </a:pPr>
            <a:r>
              <a:rPr b="0" i="0" lang="en" sz="1400" u="none" cap="none" strike="noStrike">
                <a:solidFill>
                  <a:schemeClr val="dk1"/>
                </a:solidFill>
                <a:latin typeface="Arial"/>
                <a:ea typeface="Arial"/>
                <a:cs typeface="Arial"/>
                <a:sym typeface="Arial"/>
              </a:rPr>
              <a:t>ASSIST and the Ice Watch campaign debuted in summer 2012 where Ice Watch is coordinating the collection and archival of visual sea ice observations recorded on ships in the Arctic, and can also be collected in the Southern Hemisphere. </a:t>
            </a:r>
          </a:p>
          <a:p>
            <a:pPr indent="-317500" lvl="0" marL="457200" marR="0" rtl="0" algn="l">
              <a:lnSpc>
                <a:spcPct val="115000"/>
              </a:lnSpc>
              <a:spcBef>
                <a:spcPts val="1600"/>
              </a:spcBef>
              <a:spcAft>
                <a:spcPts val="0"/>
              </a:spcAft>
              <a:buClr>
                <a:schemeClr val="dk1"/>
              </a:buClr>
              <a:buSzPct val="25000"/>
              <a:buFont typeface="Arial"/>
              <a:buNone/>
            </a:pPr>
            <a:r>
              <a:rPr b="0" i="0" lang="en" sz="1400" u="none" cap="none" strike="noStrike">
                <a:solidFill>
                  <a:schemeClr val="dk1"/>
                </a:solidFill>
                <a:latin typeface="Arial"/>
                <a:ea typeface="Arial"/>
                <a:cs typeface="Arial"/>
                <a:sym typeface="Arial"/>
              </a:rPr>
              <a:t>Observations recorded with ASSIST for the Antarctic will be sent to the Australian Antarctic Division database for ASPeCt observations.</a:t>
            </a:r>
          </a:p>
          <a:p>
            <a:pPr indent="-228600" lvl="0" marL="457200" marR="0" rtl="0" algn="l">
              <a:lnSpc>
                <a:spcPct val="115000"/>
              </a:lnSpc>
              <a:spcBef>
                <a:spcPts val="1600"/>
              </a:spcBef>
              <a:spcAft>
                <a:spcPts val="0"/>
              </a:spcAft>
              <a:buClr>
                <a:schemeClr val="dk1"/>
              </a:buClr>
              <a:buSzPct val="100000"/>
              <a:buFont typeface="Arial"/>
              <a:buChar char="●"/>
            </a:pPr>
            <a:r>
              <a:rPr b="0" i="0" lang="en" sz="1400" u="none" cap="none" strike="noStrike">
                <a:solidFill>
                  <a:schemeClr val="dk1"/>
                </a:solidFill>
                <a:latin typeface="Arial"/>
                <a:ea typeface="Arial"/>
                <a:cs typeface="Arial"/>
                <a:sym typeface="Arial"/>
              </a:rPr>
              <a:t>Near real-time observations of ice concentration, ice type, and distribution of multi-year ice</a:t>
            </a:r>
          </a:p>
          <a:p>
            <a:pPr indent="-228600" lvl="0" marL="457200" marR="0" rtl="0" algn="l">
              <a:lnSpc>
                <a:spcPct val="100000"/>
              </a:lnSpc>
              <a:spcBef>
                <a:spcPts val="160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Compatible with Windows, Mac OSX, and Linux</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Overview, software and training docs accessed at: </a:t>
            </a:r>
            <a:r>
              <a:rPr b="0" i="0" lang="en" sz="1400" u="sng" cap="none" strike="noStrike">
                <a:solidFill>
                  <a:schemeClr val="hlink"/>
                </a:solidFill>
                <a:latin typeface="Arial"/>
                <a:ea typeface="Arial"/>
                <a:cs typeface="Arial"/>
                <a:sym typeface="Arial"/>
                <a:hlinkClick r:id="rId3"/>
              </a:rPr>
              <a:t>https://sites.google.com/a/alaska.edu/ice-watch/</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45720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                For further information including access to the prototype version </a:t>
            </a:r>
          </a:p>
          <a:p>
            <a:pPr indent="45720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                please contact :</a:t>
            </a:r>
          </a:p>
          <a:p>
            <a:pPr indent="457200" lvl="0" marL="0" marR="0" rtl="0" algn="l">
              <a:lnSpc>
                <a:spcPct val="100000"/>
              </a:lnSpc>
              <a:spcBef>
                <a:spcPts val="0"/>
              </a:spcBef>
              <a:spcAft>
                <a:spcPts val="0"/>
              </a:spcAft>
              <a:buClr>
                <a:schemeClr val="dk1"/>
              </a:buClr>
              <a:buSzPct val="25000"/>
              <a:buFont typeface="Arial"/>
              <a:buNone/>
            </a:pPr>
            <a:r>
              <a:rPr b="1" i="1" lang="en" sz="1400" u="none" cap="none" strike="noStrike">
                <a:solidFill>
                  <a:schemeClr val="dk1"/>
                </a:solidFill>
                <a:latin typeface="Arial"/>
                <a:ea typeface="Arial"/>
                <a:cs typeface="Arial"/>
                <a:sym typeface="Arial"/>
              </a:rPr>
              <a:t>                Jenny Hutchings (jhutchings@coas.oregonstate.edu)</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id="263" name="Shape 263"/>
          <p:cNvPicPr preferRelativeResize="0"/>
          <p:nvPr/>
        </p:nvPicPr>
        <p:blipFill rotWithShape="1">
          <a:blip r:embed="rId4">
            <a:alphaModFix/>
          </a:blip>
          <a:srcRect b="0" l="0" r="0" t="0"/>
          <a:stretch/>
        </p:blipFill>
        <p:spPr>
          <a:xfrm>
            <a:off x="151046" y="3810373"/>
            <a:ext cx="1408998" cy="1265149"/>
          </a:xfrm>
          <a:prstGeom prst="rect">
            <a:avLst/>
          </a:prstGeom>
          <a:noFill/>
          <a:ln>
            <a:noFill/>
          </a:ln>
        </p:spPr>
      </p:pic>
      <p:pic>
        <p:nvPicPr>
          <p:cNvPr id="264" name="Shape 264"/>
          <p:cNvPicPr preferRelativeResize="0"/>
          <p:nvPr/>
        </p:nvPicPr>
        <p:blipFill rotWithShape="1">
          <a:blip r:embed="rId5">
            <a:alphaModFix/>
          </a:blip>
          <a:srcRect b="0" l="0" r="0" t="0"/>
          <a:stretch/>
        </p:blipFill>
        <p:spPr>
          <a:xfrm>
            <a:off x="6925849" y="3966851"/>
            <a:ext cx="2172225" cy="1176649"/>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8" name="Shape 268"/>
        <p:cNvGrpSpPr/>
        <p:nvPr/>
      </p:nvGrpSpPr>
      <p:grpSpPr>
        <a:xfrm>
          <a:off x="0" y="0"/>
          <a:ext cx="0" cy="0"/>
          <a:chOff x="0" y="0"/>
          <a:chExt cx="0" cy="0"/>
        </a:xfrm>
      </p:grpSpPr>
      <p:sp>
        <p:nvSpPr>
          <p:cNvPr id="269" name="Shape 269"/>
          <p:cNvSpPr txBox="1"/>
          <p:nvPr>
            <p:ph type="ctrTitle"/>
          </p:nvPr>
        </p:nvSpPr>
        <p:spPr>
          <a:xfrm>
            <a:off x="685800" y="1597817"/>
            <a:ext cx="7772400" cy="1102517"/>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Calibri"/>
              <a:buNone/>
            </a:pPr>
            <a:r>
              <a:t/>
            </a:r>
            <a:endParaRPr b="0" i="0" sz="4400" u="none" cap="none" strike="noStrike">
              <a:solidFill>
                <a:schemeClr val="dk1"/>
              </a:solidFill>
              <a:latin typeface="Calibri"/>
              <a:ea typeface="Calibri"/>
              <a:cs typeface="Calibri"/>
              <a:sym typeface="Calibri"/>
            </a:endParaRPr>
          </a:p>
        </p:txBody>
      </p:sp>
      <p:sp>
        <p:nvSpPr>
          <p:cNvPr id="270" name="Shape 270"/>
          <p:cNvSpPr txBox="1"/>
          <p:nvPr>
            <p:ph idx="1" type="subTitle"/>
          </p:nvPr>
        </p:nvSpPr>
        <p:spPr>
          <a:xfrm>
            <a:off x="1371600" y="2914650"/>
            <a:ext cx="6400799" cy="131444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888888"/>
              </a:buClr>
              <a:buSzPct val="25000"/>
              <a:buFont typeface="Arial"/>
              <a:buNone/>
            </a:pPr>
            <a:r>
              <a:t/>
            </a:r>
            <a:endParaRPr b="0" i="0" sz="3200" u="none" cap="none" strike="noStrike">
              <a:solidFill>
                <a:srgbClr val="888888"/>
              </a:solidFill>
              <a:latin typeface="Calibri"/>
              <a:ea typeface="Calibri"/>
              <a:cs typeface="Calibri"/>
              <a:sym typeface="Calibri"/>
            </a:endParaRPr>
          </a:p>
        </p:txBody>
      </p:sp>
      <p:pic>
        <p:nvPicPr>
          <p:cNvPr id="271" name="Shape 271"/>
          <p:cNvPicPr preferRelativeResize="0"/>
          <p:nvPr/>
        </p:nvPicPr>
        <p:blipFill rotWithShape="1">
          <a:blip r:embed="rId3">
            <a:alphaModFix/>
          </a:blip>
          <a:srcRect b="0" l="0" r="0" t="0"/>
          <a:stretch/>
        </p:blipFill>
        <p:spPr>
          <a:xfrm>
            <a:off x="108359" y="0"/>
            <a:ext cx="8927279" cy="5143500"/>
          </a:xfrm>
          <a:prstGeom prst="rect">
            <a:avLst/>
          </a:prstGeom>
          <a:noFill/>
          <a:ln>
            <a:noFill/>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pic>
        <p:nvPicPr>
          <p:cNvPr id="276" name="Shape 276"/>
          <p:cNvPicPr preferRelativeResize="0"/>
          <p:nvPr/>
        </p:nvPicPr>
        <p:blipFill rotWithShape="1">
          <a:blip r:embed="rId3">
            <a:alphaModFix/>
          </a:blip>
          <a:srcRect b="55301" l="0" r="0" t="0"/>
          <a:stretch/>
        </p:blipFill>
        <p:spPr>
          <a:xfrm>
            <a:off x="67900" y="973096"/>
            <a:ext cx="9008198" cy="2748175"/>
          </a:xfrm>
          <a:prstGeom prst="rect">
            <a:avLst/>
          </a:prstGeom>
          <a:noFill/>
          <a:ln>
            <a:noFill/>
          </a:ln>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311700" y="188225"/>
            <a:ext cx="8520599" cy="572699"/>
          </a:xfrm>
          <a:prstGeom prst="rect">
            <a:avLst/>
          </a:prstGeom>
          <a:solidFill>
            <a:srgbClr val="CCCCCC"/>
          </a:solid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Historical Ice Extent Data</a:t>
            </a:r>
          </a:p>
        </p:txBody>
      </p:sp>
      <p:sp>
        <p:nvSpPr>
          <p:cNvPr id="142" name="Shape 142"/>
          <p:cNvSpPr txBox="1"/>
          <p:nvPr>
            <p:ph idx="1" type="body"/>
          </p:nvPr>
        </p:nvSpPr>
        <p:spPr>
          <a:xfrm>
            <a:off x="311700" y="1002625"/>
            <a:ext cx="8520599" cy="3416400"/>
          </a:xfrm>
          <a:prstGeom prst="rect">
            <a:avLst/>
          </a:prstGeom>
          <a:solidFill>
            <a:srgbClr val="CCCCCC"/>
          </a:solidFill>
          <a:ln>
            <a:noFill/>
          </a:ln>
        </p:spPr>
        <p:txBody>
          <a:bodyPr anchorCtr="0" anchor="t" bIns="91425" lIns="91425" rIns="91425" tIns="91425">
            <a:noAutofit/>
          </a:bodyPr>
          <a:lstStyle/>
          <a:p>
            <a:pPr indent="-228600" lvl="0" marL="457200" marR="0" rtl="0" algn="l">
              <a:lnSpc>
                <a:spcPct val="100000"/>
              </a:lnSpc>
              <a:spcBef>
                <a:spcPts val="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Mackintosh and Herdman (1940) first compilation of sea ice edge and extent observations from ships based on whaling records</a:t>
            </a:r>
          </a:p>
          <a:p>
            <a:pPr indent="0" lvl="0" marL="0" marR="0" rtl="0" algn="l">
              <a:lnSpc>
                <a:spcPct val="100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a:p>
            <a:pPr indent="-228600" lvl="0" marL="457200" marR="0" rtl="0" algn="l">
              <a:lnSpc>
                <a:spcPct val="100000"/>
              </a:lnSpc>
              <a:spcBef>
                <a:spcPts val="160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Later updated with Mackintosh (1972)</a:t>
            </a:r>
          </a:p>
          <a:p>
            <a:pPr indent="0" lvl="0" marL="0" marR="0" rtl="0" algn="l">
              <a:lnSpc>
                <a:spcPct val="100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a:p>
            <a:pPr indent="-228600" lvl="0" marL="457200" marR="0" rtl="0" algn="l">
              <a:lnSpc>
                <a:spcPct val="100000"/>
              </a:lnSpc>
              <a:spcBef>
                <a:spcPts val="160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Coarse mean monthly ice edge position</a:t>
            </a:r>
          </a:p>
          <a:p>
            <a:pPr indent="0" lvl="0" marL="0" marR="0" rtl="0" algn="l">
              <a:lnSpc>
                <a:spcPct val="100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chemeClr val="dk2"/>
                </a:solidFill>
                <a:latin typeface="Arial"/>
                <a:ea typeface="Arial"/>
                <a:cs typeface="Arial"/>
                <a:sym typeface="Arial"/>
              </a:rPr>
              <a:t> </a:t>
            </a:r>
          </a:p>
        </p:txBody>
      </p:sp>
      <p:sp>
        <p:nvSpPr>
          <p:cNvPr id="143" name="Shape 143"/>
          <p:cNvSpPr txBox="1"/>
          <p:nvPr/>
        </p:nvSpPr>
        <p:spPr>
          <a:xfrm>
            <a:off x="38900" y="4887175"/>
            <a:ext cx="7338599" cy="217799"/>
          </a:xfrm>
          <a:prstGeom prst="rect">
            <a:avLst/>
          </a:prstGeom>
          <a:noFill/>
          <a:ln>
            <a:noFill/>
          </a:ln>
        </p:spPr>
        <p:txBody>
          <a:bodyPr anchorCtr="0" anchor="ctr" bIns="91425" lIns="91425" rIns="91425" tIns="91425">
            <a:noAutofit/>
          </a:bodyPr>
          <a:lstStyle/>
          <a:p>
            <a:pPr indent="0" lvl="0" marL="0" marR="0" rtl="0" algn="l">
              <a:lnSpc>
                <a:spcPct val="115000"/>
              </a:lnSpc>
              <a:spcBef>
                <a:spcPts val="0"/>
              </a:spcBef>
              <a:spcAft>
                <a:spcPts val="0"/>
              </a:spcAft>
              <a:buClr>
                <a:srgbClr val="000000"/>
              </a:buClr>
              <a:buSzPct val="25000"/>
              <a:buFont typeface="Arial"/>
              <a:buNone/>
            </a:pPr>
            <a:r>
              <a:rPr b="0" i="1" lang="en" sz="1000" u="none" cap="none" strike="noStrike">
                <a:solidFill>
                  <a:srgbClr val="000000"/>
                </a:solidFill>
                <a:latin typeface="Arial"/>
                <a:ea typeface="Arial"/>
                <a:cs typeface="Arial"/>
                <a:sym typeface="Arial"/>
              </a:rPr>
              <a:t>(Mackintosh, N. A. &amp; Herdman, H. F. P. 1940: Distribution of the pack-ice in the Southern Ocean. Discovery Rep. 19, 285–296.)</a:t>
            </a:r>
          </a:p>
        </p:txBody>
      </p:sp>
      <p:pic>
        <p:nvPicPr>
          <p:cNvPr id="144" name="Shape 144"/>
          <p:cNvPicPr preferRelativeResize="0"/>
          <p:nvPr/>
        </p:nvPicPr>
        <p:blipFill rotWithShape="1">
          <a:blip r:embed="rId3">
            <a:alphaModFix/>
          </a:blip>
          <a:srcRect b="0" l="0" r="0" t="0"/>
          <a:stretch/>
        </p:blipFill>
        <p:spPr>
          <a:xfrm>
            <a:off x="6139326" y="1371874"/>
            <a:ext cx="2692972" cy="3416399"/>
          </a:xfrm>
          <a:prstGeom prst="rect">
            <a:avLst/>
          </a:prstGeom>
          <a:noFill/>
          <a:ln cap="flat" cmpd="sng" w="9525">
            <a:solidFill>
              <a:srgbClr val="000000"/>
            </a:solidFill>
            <a:prstDash val="solid"/>
            <a:round/>
            <a:headEnd len="med" w="med" type="none"/>
            <a:tailEnd len="med" w="med" type="none"/>
          </a:ln>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pic>
        <p:nvPicPr>
          <p:cNvPr id="281" name="Shape 281"/>
          <p:cNvPicPr preferRelativeResize="0"/>
          <p:nvPr/>
        </p:nvPicPr>
        <p:blipFill rotWithShape="1">
          <a:blip r:embed="rId3">
            <a:alphaModFix/>
          </a:blip>
          <a:srcRect b="53016" l="0" r="0" t="0"/>
          <a:stretch/>
        </p:blipFill>
        <p:spPr>
          <a:xfrm>
            <a:off x="122800" y="983950"/>
            <a:ext cx="9021202" cy="3314774"/>
          </a:xfrm>
          <a:prstGeom prst="rect">
            <a:avLst/>
          </a:prstGeom>
          <a:noFill/>
          <a:ln>
            <a:noFill/>
          </a:ln>
        </p:spPr>
      </p:pic>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5" name="Shape 285"/>
        <p:cNvGrpSpPr/>
        <p:nvPr/>
      </p:nvGrpSpPr>
      <p:grpSpPr>
        <a:xfrm>
          <a:off x="0" y="0"/>
          <a:ext cx="0" cy="0"/>
          <a:chOff x="0" y="0"/>
          <a:chExt cx="0" cy="0"/>
        </a:xfrm>
      </p:grpSpPr>
      <p:pic>
        <p:nvPicPr>
          <p:cNvPr id="286" name="Shape 286"/>
          <p:cNvPicPr preferRelativeResize="0"/>
          <p:nvPr/>
        </p:nvPicPr>
        <p:blipFill rotWithShape="1">
          <a:blip r:embed="rId3">
            <a:alphaModFix/>
          </a:blip>
          <a:srcRect b="40094" l="0" r="0" t="0"/>
          <a:stretch/>
        </p:blipFill>
        <p:spPr>
          <a:xfrm>
            <a:off x="84375" y="759224"/>
            <a:ext cx="8975249" cy="4020697"/>
          </a:xfrm>
          <a:prstGeom prst="rect">
            <a:avLst/>
          </a:prstGeom>
          <a:noFill/>
          <a:ln>
            <a:noFill/>
          </a:ln>
        </p:spPr>
      </p:pic>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x="0" y="0"/>
          <a:ext cx="0" cy="0"/>
          <a:chOff x="0" y="0"/>
          <a:chExt cx="0" cy="0"/>
        </a:xfrm>
      </p:grpSpPr>
      <p:pic>
        <p:nvPicPr>
          <p:cNvPr id="291" name="Shape 291"/>
          <p:cNvPicPr preferRelativeResize="0"/>
          <p:nvPr/>
        </p:nvPicPr>
        <p:blipFill rotWithShape="1">
          <a:blip r:embed="rId3">
            <a:alphaModFix/>
          </a:blip>
          <a:srcRect b="54983" l="0" r="0" t="0"/>
          <a:stretch/>
        </p:blipFill>
        <p:spPr>
          <a:xfrm>
            <a:off x="42775" y="620224"/>
            <a:ext cx="8934448" cy="2897875"/>
          </a:xfrm>
          <a:prstGeom prst="rect">
            <a:avLst/>
          </a:prstGeom>
          <a:noFill/>
          <a:ln>
            <a:noFill/>
          </a:ln>
        </p:spPr>
      </p:pic>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pic>
        <p:nvPicPr>
          <p:cNvPr id="296" name="Shape 296"/>
          <p:cNvPicPr preferRelativeResize="0"/>
          <p:nvPr/>
        </p:nvPicPr>
        <p:blipFill rotWithShape="1">
          <a:blip r:embed="rId3">
            <a:alphaModFix/>
          </a:blip>
          <a:srcRect b="53222" l="0" r="0" t="0"/>
          <a:stretch/>
        </p:blipFill>
        <p:spPr>
          <a:xfrm>
            <a:off x="78500" y="1090725"/>
            <a:ext cx="8986998" cy="2908574"/>
          </a:xfrm>
          <a:prstGeom prst="rect">
            <a:avLst/>
          </a:prstGeom>
          <a:noFill/>
          <a:ln>
            <a:noFill/>
          </a:ln>
        </p:spPr>
      </p:pic>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0" name="Shape 300"/>
        <p:cNvGrpSpPr/>
        <p:nvPr/>
      </p:nvGrpSpPr>
      <p:grpSpPr>
        <a:xfrm>
          <a:off x="0" y="0"/>
          <a:ext cx="0" cy="0"/>
          <a:chOff x="0" y="0"/>
          <a:chExt cx="0" cy="0"/>
        </a:xfrm>
      </p:grpSpPr>
      <p:pic>
        <p:nvPicPr>
          <p:cNvPr id="301" name="Shape 301"/>
          <p:cNvPicPr preferRelativeResize="0"/>
          <p:nvPr/>
        </p:nvPicPr>
        <p:blipFill rotWithShape="1">
          <a:blip r:embed="rId3">
            <a:alphaModFix/>
          </a:blip>
          <a:srcRect b="0" l="0" r="0" t="0"/>
          <a:stretch/>
        </p:blipFill>
        <p:spPr>
          <a:xfrm>
            <a:off x="52875" y="71400"/>
            <a:ext cx="10433999" cy="5000700"/>
          </a:xfrm>
          <a:prstGeom prst="rect">
            <a:avLst/>
          </a:prstGeom>
          <a:noFill/>
          <a:ln>
            <a:noFill/>
          </a:ln>
        </p:spPr>
      </p:pic>
      <p:pic>
        <p:nvPicPr>
          <p:cNvPr id="302" name="Shape 302"/>
          <p:cNvPicPr preferRelativeResize="0"/>
          <p:nvPr/>
        </p:nvPicPr>
        <p:blipFill rotWithShape="1">
          <a:blip r:embed="rId4">
            <a:alphaModFix/>
          </a:blip>
          <a:srcRect b="0" l="0" r="0" t="0"/>
          <a:stretch/>
        </p:blipFill>
        <p:spPr>
          <a:xfrm>
            <a:off x="7065650" y="2628400"/>
            <a:ext cx="2819400" cy="2170924"/>
          </a:xfrm>
          <a:prstGeom prst="rect">
            <a:avLst/>
          </a:prstGeom>
          <a:noFill/>
          <a:ln>
            <a:noFill/>
          </a:ln>
        </p:spPr>
      </p:pic>
      <p:cxnSp>
        <p:nvCxnSpPr>
          <p:cNvPr id="303" name="Shape 303"/>
          <p:cNvCxnSpPr/>
          <p:nvPr/>
        </p:nvCxnSpPr>
        <p:spPr>
          <a:xfrm>
            <a:off x="1654075" y="2741700"/>
            <a:ext cx="5332200" cy="1412400"/>
          </a:xfrm>
          <a:prstGeom prst="straightConnector1">
            <a:avLst/>
          </a:prstGeom>
          <a:noFill/>
          <a:ln cap="flat" cmpd="sng" w="28575">
            <a:solidFill>
              <a:srgbClr val="000000"/>
            </a:solidFill>
            <a:prstDash val="solid"/>
            <a:round/>
            <a:headEnd len="med" w="med" type="none"/>
            <a:tailEnd len="lg" w="lg" type="triangle"/>
          </a:ln>
        </p:spPr>
      </p:cxn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7" name="Shape 307"/>
        <p:cNvGrpSpPr/>
        <p:nvPr/>
      </p:nvGrpSpPr>
      <p:grpSpPr>
        <a:xfrm>
          <a:off x="0" y="0"/>
          <a:ext cx="0" cy="0"/>
          <a:chOff x="0" y="0"/>
          <a:chExt cx="0" cy="0"/>
        </a:xfrm>
      </p:grpSpPr>
      <p:sp>
        <p:nvSpPr>
          <p:cNvPr id="308" name="Shape 308"/>
          <p:cNvSpPr txBox="1"/>
          <p:nvPr>
            <p:ph type="title"/>
          </p:nvPr>
        </p:nvSpPr>
        <p:spPr>
          <a:xfrm>
            <a:off x="311700" y="264350"/>
            <a:ext cx="8520599" cy="1019699"/>
          </a:xfrm>
          <a:prstGeom prst="rect">
            <a:avLst/>
          </a:prstGeom>
          <a:solidFill>
            <a:srgbClr val="D9D9D9"/>
          </a:solid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Differences with ASPeCt and ASSIST</a:t>
            </a:r>
          </a:p>
        </p:txBody>
      </p:sp>
      <p:sp>
        <p:nvSpPr>
          <p:cNvPr id="309" name="Shape 309"/>
          <p:cNvSpPr txBox="1"/>
          <p:nvPr>
            <p:ph idx="1" type="body"/>
          </p:nvPr>
        </p:nvSpPr>
        <p:spPr>
          <a:xfrm>
            <a:off x="268925" y="863550"/>
            <a:ext cx="8520599" cy="3852300"/>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ASSIST:</a:t>
            </a:r>
          </a:p>
          <a:p>
            <a:pPr indent="-317500" lvl="0" marL="914400" marR="0" rtl="0" algn="l">
              <a:lnSpc>
                <a:spcPct val="100000"/>
              </a:lnSpc>
              <a:spcBef>
                <a:spcPts val="1600"/>
              </a:spcBef>
              <a:spcAft>
                <a:spcPts val="0"/>
              </a:spcAft>
              <a:buClr>
                <a:srgbClr val="000000"/>
              </a:buClr>
              <a:buSzPct val="100000"/>
              <a:buFont typeface="Arial"/>
              <a:buAutoNum type="alphaLcParenR"/>
            </a:pPr>
            <a:r>
              <a:rPr b="0" i="0" lang="en" sz="1400" u="none" cap="none" strike="noStrike">
                <a:solidFill>
                  <a:srgbClr val="000000"/>
                </a:solidFill>
                <a:latin typeface="Arial"/>
                <a:ea typeface="Arial"/>
                <a:cs typeface="Arial"/>
                <a:sym typeface="Arial"/>
              </a:rPr>
              <a:t>Additional fields in ASSIST to characterize ice conditions more typically found in the Arctic include: </a:t>
            </a:r>
          </a:p>
          <a:p>
            <a:pPr indent="-228600" lvl="1" marL="914400" marR="0" rtl="0" algn="l">
              <a:lnSpc>
                <a:spcPct val="100000"/>
              </a:lnSpc>
              <a:spcBef>
                <a:spcPts val="1600"/>
              </a:spcBef>
              <a:spcAft>
                <a:spcPts val="0"/>
              </a:spcAft>
              <a:buClr>
                <a:srgbClr val="000000"/>
              </a:buClr>
              <a:buSzPct val="25000"/>
              <a:buFont typeface="Arial"/>
              <a:buNone/>
            </a:pPr>
            <a:r>
              <a:rPr b="0" i="1" lang="en" sz="1400" u="none" cap="none" strike="noStrike">
                <a:solidFill>
                  <a:srgbClr val="000000"/>
                </a:solidFill>
                <a:latin typeface="Arial"/>
                <a:ea typeface="Arial"/>
                <a:cs typeface="Arial"/>
                <a:sym typeface="Arial"/>
              </a:rPr>
              <a:t>sediment and algae in ice</a:t>
            </a:r>
          </a:p>
          <a:p>
            <a:pPr indent="-228600" lvl="1" marL="914400" marR="0" rtl="0" algn="l">
              <a:lnSpc>
                <a:spcPct val="100000"/>
              </a:lnSpc>
              <a:spcBef>
                <a:spcPts val="1600"/>
              </a:spcBef>
              <a:spcAft>
                <a:spcPts val="0"/>
              </a:spcAft>
              <a:buClr>
                <a:srgbClr val="000000"/>
              </a:buClr>
              <a:buSzPct val="25000"/>
              <a:buFont typeface="Arial"/>
              <a:buNone/>
            </a:pPr>
            <a:r>
              <a:rPr b="0" i="1" lang="en" sz="1400" u="none" cap="none" strike="noStrike">
                <a:solidFill>
                  <a:srgbClr val="000000"/>
                </a:solidFill>
                <a:latin typeface="Arial"/>
                <a:ea typeface="Arial"/>
                <a:cs typeface="Arial"/>
                <a:sym typeface="Arial"/>
              </a:rPr>
              <a:t>fauna additional ice types</a:t>
            </a:r>
          </a:p>
          <a:p>
            <a:pPr indent="-228600" lvl="1" marL="914400" marR="0" rtl="0" algn="l">
              <a:lnSpc>
                <a:spcPct val="100000"/>
              </a:lnSpc>
              <a:spcBef>
                <a:spcPts val="1600"/>
              </a:spcBef>
              <a:spcAft>
                <a:spcPts val="0"/>
              </a:spcAft>
              <a:buClr>
                <a:srgbClr val="000000"/>
              </a:buClr>
              <a:buSzPct val="25000"/>
              <a:buFont typeface="Arial"/>
              <a:buNone/>
            </a:pPr>
            <a:r>
              <a:rPr b="0" i="1" lang="en" sz="1400" u="none" cap="none" strike="noStrike">
                <a:solidFill>
                  <a:srgbClr val="000000"/>
                </a:solidFill>
                <a:latin typeface="Arial"/>
                <a:ea typeface="Arial"/>
                <a:cs typeface="Arial"/>
                <a:sym typeface="Arial"/>
              </a:rPr>
              <a:t>meteorological fields</a:t>
            </a:r>
          </a:p>
          <a:p>
            <a:pPr indent="457200" lvl="0" marL="0" marR="0" rtl="0" algn="l">
              <a:lnSpc>
                <a:spcPct val="100000"/>
              </a:lnSpc>
              <a:spcBef>
                <a:spcPts val="1600"/>
              </a:spcBef>
              <a:spcAft>
                <a:spcPts val="0"/>
              </a:spcAft>
              <a:buClr>
                <a:schemeClr val="dk2"/>
              </a:buClr>
              <a:buSzPct val="25000"/>
              <a:buFont typeface="Arial"/>
              <a:buNone/>
            </a:pPr>
            <a:r>
              <a:rPr b="1" i="0" lang="en" sz="1400" u="none" cap="none" strike="noStrike">
                <a:solidFill>
                  <a:srgbClr val="000000"/>
                </a:solidFill>
                <a:latin typeface="Arial"/>
                <a:ea typeface="Arial"/>
                <a:cs typeface="Arial"/>
                <a:sym typeface="Arial"/>
              </a:rPr>
              <a:t>b) </a:t>
            </a:r>
            <a:r>
              <a:rPr b="0" i="0" lang="en" sz="1400" u="none" cap="none" strike="noStrike">
                <a:solidFill>
                  <a:srgbClr val="000000"/>
                </a:solidFill>
                <a:latin typeface="Arial"/>
                <a:ea typeface="Arial"/>
                <a:cs typeface="Arial"/>
                <a:sym typeface="Arial"/>
              </a:rPr>
              <a:t>ASSIST is SIGRID-3 compatible </a:t>
            </a:r>
          </a:p>
          <a:p>
            <a:pPr indent="0" lvl="0" marL="0" marR="0" rtl="0" algn="l">
              <a:lnSpc>
                <a:spcPct val="100000"/>
              </a:lnSpc>
              <a:spcBef>
                <a:spcPts val="160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ASPeCt:</a:t>
            </a:r>
          </a:p>
          <a:p>
            <a:pPr indent="-317500" lvl="0" marL="914400" marR="0" rtl="0" algn="l">
              <a:lnSpc>
                <a:spcPct val="100000"/>
              </a:lnSpc>
              <a:spcBef>
                <a:spcPts val="1600"/>
              </a:spcBef>
              <a:spcAft>
                <a:spcPts val="0"/>
              </a:spcAft>
              <a:buClr>
                <a:srgbClr val="000000"/>
              </a:buClr>
              <a:buSzPct val="100000"/>
              <a:buFont typeface="Arial"/>
              <a:buAutoNum type="alphaLcParenR"/>
            </a:pPr>
            <a:r>
              <a:rPr b="0" i="0" lang="en" sz="1400" u="none" cap="none" strike="noStrike">
                <a:solidFill>
                  <a:srgbClr val="000000"/>
                </a:solidFill>
                <a:latin typeface="Arial"/>
                <a:ea typeface="Arial"/>
                <a:cs typeface="Arial"/>
                <a:sym typeface="Arial"/>
              </a:rPr>
              <a:t>Has a longer record, particularly in the Antarctic</a:t>
            </a:r>
          </a:p>
          <a:p>
            <a:pPr indent="-317500" lvl="0" marL="914400" marR="0" rtl="0" algn="l">
              <a:lnSpc>
                <a:spcPct val="100000"/>
              </a:lnSpc>
              <a:spcBef>
                <a:spcPts val="1600"/>
              </a:spcBef>
              <a:spcAft>
                <a:spcPts val="0"/>
              </a:spcAft>
              <a:buClr>
                <a:srgbClr val="000000"/>
              </a:buClr>
              <a:buSzPct val="100000"/>
              <a:buFont typeface="Arial"/>
              <a:buAutoNum type="alphaLcParenR"/>
            </a:pPr>
            <a:r>
              <a:rPr b="0" i="0" lang="en" sz="1400" u="none" cap="none" strike="noStrike">
                <a:solidFill>
                  <a:srgbClr val="000000"/>
                </a:solidFill>
                <a:latin typeface="Arial"/>
                <a:ea typeface="Arial"/>
                <a:cs typeface="Arial"/>
                <a:sym typeface="Arial"/>
              </a:rPr>
              <a:t>Includes large post-processing module to extract long-term or regional averages for level or ridged/deformed ice and ice volume in ridges etc etc.</a:t>
            </a: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rgbClr val="000000"/>
                </a:solidFill>
                <a:latin typeface="Arial"/>
                <a:ea typeface="Arial"/>
                <a:cs typeface="Arial"/>
                <a:sym typeface="Arial"/>
              </a:rPr>
              <a:t>	</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txBox="1"/>
          <p:nvPr>
            <p:ph type="title"/>
          </p:nvPr>
        </p:nvSpPr>
        <p:spPr>
          <a:xfrm>
            <a:off x="311700" y="1242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Automation to connect ship-based obs with Icecam</a:t>
            </a:r>
          </a:p>
        </p:txBody>
      </p:sp>
      <p:sp>
        <p:nvSpPr>
          <p:cNvPr id="315" name="Shape 315"/>
          <p:cNvSpPr txBox="1"/>
          <p:nvPr>
            <p:ph idx="1" type="body"/>
          </p:nvPr>
        </p:nvSpPr>
        <p:spPr>
          <a:xfrm>
            <a:off x="311700" y="863550"/>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sp>
        <p:nvSpPr>
          <p:cNvPr id="316" name="Shape 316"/>
          <p:cNvSpPr txBox="1"/>
          <p:nvPr/>
        </p:nvSpPr>
        <p:spPr>
          <a:xfrm>
            <a:off x="0" y="4568875"/>
            <a:ext cx="9003900" cy="572699"/>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1" lang="en" sz="1000" u="none" cap="none" strike="noStrike">
                <a:solidFill>
                  <a:srgbClr val="000000"/>
                </a:solidFill>
                <a:latin typeface="Arial"/>
                <a:ea typeface="Arial"/>
                <a:cs typeface="Arial"/>
                <a:sym typeface="Arial"/>
              </a:rPr>
              <a:t>Haas, C. and Lieser, J. L. (2003):Sea ice conditions in the transpolar drift in August/September 2001 : observations during POLARSTERN cruise ARKTIS XVII/2 ,Berichte zur Polar- und Meeresforschung (Reports on Polar and Marine Research), Bremerhaven,Alfred Wegener Institute for Polar and Marine Research, 441 , 123 p.	.</a:t>
            </a:r>
          </a:p>
        </p:txBody>
      </p:sp>
      <p:pic>
        <p:nvPicPr>
          <p:cNvPr id="317" name="Shape 317"/>
          <p:cNvPicPr preferRelativeResize="0"/>
          <p:nvPr/>
        </p:nvPicPr>
        <p:blipFill rotWithShape="1">
          <a:blip r:embed="rId3">
            <a:alphaModFix/>
          </a:blip>
          <a:srcRect b="12110" l="0" r="0" t="0"/>
          <a:stretch/>
        </p:blipFill>
        <p:spPr>
          <a:xfrm>
            <a:off x="2545911" y="696924"/>
            <a:ext cx="3912075" cy="3854600"/>
          </a:xfrm>
          <a:prstGeom prst="rect">
            <a:avLst/>
          </a:prstGeom>
          <a:noFill/>
          <a:ln>
            <a:noFill/>
          </a:ln>
        </p:spPr>
      </p:pic>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x="0" y="0"/>
          <a:ext cx="0" cy="0"/>
          <a:chOff x="0" y="0"/>
          <a:chExt cx="0" cy="0"/>
        </a:xfrm>
      </p:grpSpPr>
      <p:sp>
        <p:nvSpPr>
          <p:cNvPr id="322" name="Shape 322"/>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i="0" lang="en" sz="2800" u="none" cap="none" strike="noStrike">
                <a:solidFill>
                  <a:schemeClr val="dk1"/>
                </a:solidFill>
                <a:latin typeface="Arial"/>
                <a:ea typeface="Arial"/>
                <a:cs typeface="Arial"/>
                <a:sym typeface="Arial"/>
              </a:rPr>
              <a:t>Questions and Discussion</a:t>
            </a:r>
          </a:p>
        </p:txBody>
      </p:sp>
      <p:sp>
        <p:nvSpPr>
          <p:cNvPr id="323" name="Shape 323"/>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228600" lvl="0" marL="457200" marR="0" rtl="0" algn="l">
              <a:lnSpc>
                <a:spcPct val="115000"/>
              </a:lnSpc>
              <a:spcBef>
                <a:spcPts val="0"/>
              </a:spcBef>
              <a:spcAft>
                <a:spcPts val="0"/>
              </a:spcAft>
              <a:buClr>
                <a:srgbClr val="000000"/>
              </a:buClr>
              <a:buSzPct val="100000"/>
              <a:buFont typeface="Arial"/>
              <a:buAutoNum type="arabicParenR"/>
            </a:pPr>
            <a:r>
              <a:rPr b="0" i="0" lang="en" sz="1800" u="none" cap="none" strike="noStrike">
                <a:solidFill>
                  <a:srgbClr val="000000"/>
                </a:solidFill>
                <a:latin typeface="Arial"/>
                <a:ea typeface="Arial"/>
                <a:cs typeface="Arial"/>
                <a:sym typeface="Arial"/>
              </a:rPr>
              <a:t>Preferred ship-based observation protocol?</a:t>
            </a:r>
          </a:p>
          <a:p>
            <a:pPr indent="-228600" lvl="0" marL="457200" marR="0" rtl="0" algn="l">
              <a:lnSpc>
                <a:spcPct val="115000"/>
              </a:lnSpc>
              <a:spcBef>
                <a:spcPts val="1600"/>
              </a:spcBef>
              <a:spcAft>
                <a:spcPts val="0"/>
              </a:spcAft>
              <a:buClr>
                <a:srgbClr val="000000"/>
              </a:buClr>
              <a:buSzPct val="100000"/>
              <a:buFont typeface="Arial"/>
              <a:buAutoNum type="arabicParenR"/>
            </a:pPr>
            <a:r>
              <a:rPr b="0" i="0" lang="en" sz="1800" u="none" cap="none" strike="noStrike">
                <a:solidFill>
                  <a:srgbClr val="000000"/>
                </a:solidFill>
                <a:latin typeface="Arial"/>
                <a:ea typeface="Arial"/>
                <a:cs typeface="Arial"/>
                <a:sym typeface="Arial"/>
              </a:rPr>
              <a:t>Similar input format but problematic to have several databases?</a:t>
            </a:r>
          </a:p>
          <a:p>
            <a:pPr indent="-228600" lvl="0" marL="457200" marR="0" rtl="0" algn="l">
              <a:lnSpc>
                <a:spcPct val="115000"/>
              </a:lnSpc>
              <a:spcBef>
                <a:spcPts val="1600"/>
              </a:spcBef>
              <a:spcAft>
                <a:spcPts val="0"/>
              </a:spcAft>
              <a:buClr>
                <a:srgbClr val="000000"/>
              </a:buClr>
              <a:buSzPct val="100000"/>
              <a:buFont typeface="Arial"/>
              <a:buAutoNum type="arabicParenR"/>
            </a:pPr>
            <a:r>
              <a:rPr b="0" i="0" lang="en" sz="1800" u="none" cap="none" strike="noStrike">
                <a:solidFill>
                  <a:srgbClr val="000000"/>
                </a:solidFill>
                <a:latin typeface="Arial"/>
                <a:ea typeface="Arial"/>
                <a:cs typeface="Arial"/>
                <a:sym typeface="Arial"/>
              </a:rPr>
              <a:t>Central location needed for all ship observations</a:t>
            </a:r>
          </a:p>
          <a:p>
            <a:pPr indent="-228600" lvl="0" marL="457200" marR="0" rtl="0" algn="l">
              <a:lnSpc>
                <a:spcPct val="115000"/>
              </a:lnSpc>
              <a:spcBef>
                <a:spcPts val="1600"/>
              </a:spcBef>
              <a:spcAft>
                <a:spcPts val="0"/>
              </a:spcAft>
              <a:buClr>
                <a:srgbClr val="000000"/>
              </a:buClr>
              <a:buSzPct val="100000"/>
              <a:buFont typeface="Arial"/>
              <a:buAutoNum type="arabicParenR"/>
            </a:pPr>
            <a:r>
              <a:rPr b="0" i="0" lang="en" sz="1800" u="none" cap="none" strike="noStrike">
                <a:solidFill>
                  <a:srgbClr val="000000"/>
                </a:solidFill>
                <a:latin typeface="Arial"/>
                <a:ea typeface="Arial"/>
                <a:cs typeface="Arial"/>
                <a:sym typeface="Arial"/>
              </a:rPr>
              <a:t>Need to get ship-based obs from all ships including logistic vessels (base resupply), tourist, research...etc.</a:t>
            </a:r>
          </a:p>
          <a:p>
            <a:pPr indent="0" lvl="0" marL="0" marR="0" rtl="0" algn="l">
              <a:lnSpc>
                <a:spcPct val="115000"/>
              </a:lnSpc>
              <a:spcBef>
                <a:spcPts val="1600"/>
              </a:spcBef>
              <a:spcAft>
                <a:spcPts val="0"/>
              </a:spcAft>
              <a:buClr>
                <a:schemeClr val="dk2"/>
              </a:buClr>
              <a:buSzPct val="25000"/>
              <a:buFont typeface="Arial"/>
              <a:buNone/>
            </a:pPr>
            <a:r>
              <a:t/>
            </a:r>
            <a:endParaRPr b="0" i="0" sz="18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sp>
        <p:nvSpPr>
          <p:cNvPr id="149" name="Shape 149"/>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Historical Ice Extent Data</a:t>
            </a:r>
          </a:p>
        </p:txBody>
      </p:sp>
      <p:sp>
        <p:nvSpPr>
          <p:cNvPr id="150" name="Shape 150"/>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2"/>
              </a:buClr>
              <a:buSzPct val="25000"/>
              <a:buFont typeface="Arial"/>
              <a:buNone/>
            </a:pPr>
            <a:r>
              <a:rPr b="0" i="0" lang="en" sz="1800" u="none" cap="none" strike="noStrike">
                <a:solidFill>
                  <a:schemeClr val="dk2"/>
                </a:solidFill>
                <a:latin typeface="Arial"/>
                <a:ea typeface="Arial"/>
                <a:cs typeface="Arial"/>
                <a:sym typeface="Arial"/>
              </a:rPr>
              <a:t>Winter (March - Oct)</a:t>
            </a:r>
          </a:p>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51" name="Shape 151"/>
          <p:cNvPicPr preferRelativeResize="0"/>
          <p:nvPr/>
        </p:nvPicPr>
        <p:blipFill rotWithShape="1">
          <a:blip r:embed="rId3">
            <a:alphaModFix/>
          </a:blip>
          <a:srcRect b="0" l="5218" r="5725" t="6855"/>
          <a:stretch/>
        </p:blipFill>
        <p:spPr>
          <a:xfrm>
            <a:off x="435799" y="1124875"/>
            <a:ext cx="4115275" cy="3471598"/>
          </a:xfrm>
          <a:prstGeom prst="rect">
            <a:avLst/>
          </a:prstGeom>
          <a:noFill/>
          <a:ln>
            <a:noFill/>
          </a:ln>
        </p:spPr>
      </p:pic>
      <p:pic>
        <p:nvPicPr>
          <p:cNvPr id="152" name="Shape 152"/>
          <p:cNvPicPr preferRelativeResize="0"/>
          <p:nvPr/>
        </p:nvPicPr>
        <p:blipFill rotWithShape="1">
          <a:blip r:embed="rId4">
            <a:alphaModFix/>
          </a:blip>
          <a:srcRect b="0" l="0" r="0" t="0"/>
          <a:stretch/>
        </p:blipFill>
        <p:spPr>
          <a:xfrm>
            <a:off x="6268398" y="106048"/>
            <a:ext cx="2563898" cy="4648823"/>
          </a:xfrm>
          <a:prstGeom prst="rect">
            <a:avLst/>
          </a:prstGeom>
          <a:noFill/>
          <a:ln>
            <a:noFill/>
          </a:ln>
        </p:spPr>
      </p:pic>
      <p:sp>
        <p:nvSpPr>
          <p:cNvPr id="153" name="Shape 153"/>
          <p:cNvSpPr txBox="1"/>
          <p:nvPr/>
        </p:nvSpPr>
        <p:spPr>
          <a:xfrm>
            <a:off x="4945400" y="731525"/>
            <a:ext cx="1323000" cy="5136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Winter (March - Oct)</a:t>
            </a:r>
          </a:p>
        </p:txBody>
      </p:sp>
      <p:sp>
        <p:nvSpPr>
          <p:cNvPr id="154" name="Shape 154"/>
          <p:cNvSpPr txBox="1"/>
          <p:nvPr/>
        </p:nvSpPr>
        <p:spPr>
          <a:xfrm>
            <a:off x="4999875" y="2977325"/>
            <a:ext cx="1323000" cy="5136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Summer (Nov - Dec)</a:t>
            </a:r>
          </a:p>
        </p:txBody>
      </p:sp>
      <p:sp>
        <p:nvSpPr>
          <p:cNvPr id="155" name="Shape 155"/>
          <p:cNvSpPr txBox="1"/>
          <p:nvPr/>
        </p:nvSpPr>
        <p:spPr>
          <a:xfrm>
            <a:off x="98850" y="4754875"/>
            <a:ext cx="8946300" cy="3702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000" u="none" cap="none" strike="noStrike">
                <a:solidFill>
                  <a:srgbClr val="000000"/>
                </a:solidFill>
                <a:latin typeface="Arial"/>
                <a:ea typeface="Arial"/>
                <a:cs typeface="Arial"/>
                <a:sym typeface="Arial"/>
              </a:rPr>
              <a:t>Ackley, S., Wadhams, P., Comiso, J. C. and Worby, A. P. (2003), Decadal decrease of Antarctic sea ice extent inferred from whaling records revisited on the basis of historical and modern sea ice records. Polar Research, 22: 19–25. doi: 10.1111/j.1751-8369.2003.tb00091.x</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p:nvPr/>
        </p:nvSpPr>
        <p:spPr>
          <a:xfrm>
            <a:off x="577650" y="1820150"/>
            <a:ext cx="3005100" cy="3188100"/>
          </a:xfrm>
          <a:prstGeom prst="ellipse">
            <a:avLst/>
          </a:prstGeom>
          <a:noFill/>
          <a:ln cap="flat" cmpd="sng" w="2857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61" name="Shape 161"/>
          <p:cNvSpPr txBox="1"/>
          <p:nvPr>
            <p:ph type="title"/>
          </p:nvPr>
        </p:nvSpPr>
        <p:spPr>
          <a:xfrm>
            <a:off x="311700" y="227125"/>
            <a:ext cx="8520599" cy="572699"/>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Importance of ship-based sea ice observations</a:t>
            </a:r>
          </a:p>
        </p:txBody>
      </p:sp>
      <p:sp>
        <p:nvSpPr>
          <p:cNvPr id="162" name="Shape 162"/>
          <p:cNvSpPr txBox="1"/>
          <p:nvPr>
            <p:ph idx="1" type="body"/>
          </p:nvPr>
        </p:nvSpPr>
        <p:spPr>
          <a:xfrm>
            <a:off x="311700" y="930945"/>
            <a:ext cx="8233499" cy="889200"/>
          </a:xfrm>
          <a:prstGeom prst="rect">
            <a:avLst/>
          </a:prstGeom>
          <a:solidFill>
            <a:srgbClr val="D9D9D9"/>
          </a:solidFill>
          <a:ln>
            <a:noFill/>
          </a:ln>
        </p:spPr>
        <p:txBody>
          <a:bodyPr anchorCtr="0" anchor="t" bIns="91425" lIns="91425" rIns="91425" tIns="91425">
            <a:noAutofit/>
          </a:bodyPr>
          <a:lstStyle/>
          <a:p>
            <a:pPr indent="-368300" lvl="0" marL="457200" marR="0" rtl="0" algn="l">
              <a:lnSpc>
                <a:spcPct val="115000"/>
              </a:lnSpc>
              <a:spcBef>
                <a:spcPts val="0"/>
              </a:spcBef>
              <a:spcAft>
                <a:spcPts val="0"/>
              </a:spcAft>
              <a:buClr>
                <a:srgbClr val="000000"/>
              </a:buClr>
              <a:buSzPct val="25000"/>
              <a:buFont typeface="Arial"/>
              <a:buNone/>
            </a:pPr>
            <a:r>
              <a:rPr b="0" i="0" lang="en" sz="2100" u="none" cap="none" strike="noStrike">
                <a:solidFill>
                  <a:srgbClr val="000000"/>
                </a:solidFill>
                <a:latin typeface="Arial"/>
                <a:ea typeface="Arial"/>
                <a:cs typeface="Arial"/>
                <a:sym typeface="Arial"/>
              </a:rPr>
              <a:t>Historical records indicate extent and edge location but no sea ice thickness information is available</a:t>
            </a:r>
          </a:p>
          <a:p>
            <a:pPr indent="0" lvl="0" marL="0" marR="0" rtl="0" algn="l">
              <a:lnSpc>
                <a:spcPct val="115000"/>
              </a:lnSpc>
              <a:spcBef>
                <a:spcPts val="1600"/>
              </a:spcBef>
              <a:spcAft>
                <a:spcPts val="0"/>
              </a:spcAft>
              <a:buClr>
                <a:schemeClr val="dk2"/>
              </a:buClr>
              <a:buSzPct val="25000"/>
              <a:buFont typeface="Arial"/>
              <a:buNone/>
            </a:pPr>
            <a:r>
              <a:t/>
            </a:r>
            <a:endParaRPr b="0" i="0" sz="2100" u="none" cap="none" strike="noStrike">
              <a:solidFill>
                <a:schemeClr val="dk2"/>
              </a:solidFill>
              <a:latin typeface="Arial"/>
              <a:ea typeface="Arial"/>
              <a:cs typeface="Arial"/>
              <a:sym typeface="Arial"/>
            </a:endParaRPr>
          </a:p>
          <a:p>
            <a:pPr indent="0" lvl="0" marL="0" marR="0" rtl="0" algn="l">
              <a:lnSpc>
                <a:spcPct val="115000"/>
              </a:lnSpc>
              <a:spcBef>
                <a:spcPts val="1600"/>
              </a:spcBef>
              <a:spcAft>
                <a:spcPts val="0"/>
              </a:spcAft>
              <a:buClr>
                <a:schemeClr val="dk2"/>
              </a:buClr>
              <a:buSzPct val="25000"/>
              <a:buFont typeface="Arial"/>
              <a:buNone/>
            </a:pPr>
            <a:r>
              <a:rPr b="0" i="0" lang="en" sz="1800" u="none" cap="none" strike="noStrike">
                <a:solidFill>
                  <a:schemeClr val="dk2"/>
                </a:solidFill>
                <a:latin typeface="Arial"/>
                <a:ea typeface="Arial"/>
                <a:cs typeface="Arial"/>
                <a:sym typeface="Arial"/>
              </a:rPr>
              <a:t> </a:t>
            </a:r>
          </a:p>
        </p:txBody>
      </p:sp>
      <p:grpSp>
        <p:nvGrpSpPr>
          <p:cNvPr id="163" name="Shape 163"/>
          <p:cNvGrpSpPr/>
          <p:nvPr/>
        </p:nvGrpSpPr>
        <p:grpSpPr>
          <a:xfrm>
            <a:off x="770471" y="2039325"/>
            <a:ext cx="2547372" cy="2158906"/>
            <a:chOff x="2316254" y="1891355"/>
            <a:chExt cx="1818512" cy="1455376"/>
          </a:xfrm>
        </p:grpSpPr>
        <p:sp>
          <p:nvSpPr>
            <p:cNvPr id="164" name="Shape 164"/>
            <p:cNvSpPr txBox="1"/>
            <p:nvPr/>
          </p:nvSpPr>
          <p:spPr>
            <a:xfrm>
              <a:off x="2839797" y="1891355"/>
              <a:ext cx="771899" cy="545699"/>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Sea Ice </a:t>
              </a:r>
            </a:p>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Extent and Thickness</a:t>
              </a:r>
            </a:p>
          </p:txBody>
        </p:sp>
        <p:sp>
          <p:nvSpPr>
            <p:cNvPr id="165" name="Shape 165"/>
            <p:cNvSpPr txBox="1"/>
            <p:nvPr/>
          </p:nvSpPr>
          <p:spPr>
            <a:xfrm rot="-5113">
              <a:off x="3529348" y="2917582"/>
              <a:ext cx="605100" cy="428699"/>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Sea Ice</a:t>
              </a:r>
            </a:p>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 Volume</a:t>
              </a:r>
            </a:p>
          </p:txBody>
        </p:sp>
        <p:sp>
          <p:nvSpPr>
            <p:cNvPr id="166" name="Shape 166"/>
            <p:cNvSpPr txBox="1"/>
            <p:nvPr/>
          </p:nvSpPr>
          <p:spPr>
            <a:xfrm rot="9883">
              <a:off x="2316789" y="2878079"/>
              <a:ext cx="730503" cy="373499"/>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Sea Ice </a:t>
              </a:r>
            </a:p>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Forecasts</a:t>
              </a:r>
            </a:p>
          </p:txBody>
        </p:sp>
      </p:grpSp>
      <p:pic>
        <p:nvPicPr>
          <p:cNvPr id="167" name="Shape 167"/>
          <p:cNvPicPr preferRelativeResize="0"/>
          <p:nvPr/>
        </p:nvPicPr>
        <p:blipFill rotWithShape="1">
          <a:blip r:embed="rId3">
            <a:alphaModFix/>
          </a:blip>
          <a:srcRect b="0" l="0" r="0" t="0"/>
          <a:stretch/>
        </p:blipFill>
        <p:spPr>
          <a:xfrm>
            <a:off x="5938146" y="1416137"/>
            <a:ext cx="2775677" cy="3700901"/>
          </a:xfrm>
          <a:prstGeom prst="rect">
            <a:avLst/>
          </a:prstGeom>
          <a:noFill/>
          <a:ln>
            <a:noFill/>
          </a:ln>
        </p:spPr>
      </p:pic>
      <p:sp>
        <p:nvSpPr>
          <p:cNvPr id="168" name="Shape 168"/>
          <p:cNvSpPr/>
          <p:nvPr/>
        </p:nvSpPr>
        <p:spPr>
          <a:xfrm rot="-3156883">
            <a:off x="1052875" y="3084086"/>
            <a:ext cx="560301" cy="213129"/>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69" name="Shape 169"/>
          <p:cNvSpPr txBox="1"/>
          <p:nvPr/>
        </p:nvSpPr>
        <p:spPr>
          <a:xfrm rot="-5400000">
            <a:off x="4728099" y="3194849"/>
            <a:ext cx="2054400" cy="264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Standardized Ship Obs</a:t>
            </a:r>
          </a:p>
        </p:txBody>
      </p:sp>
      <p:sp>
        <p:nvSpPr>
          <p:cNvPr id="170" name="Shape 170"/>
          <p:cNvSpPr/>
          <p:nvPr/>
        </p:nvSpPr>
        <p:spPr>
          <a:xfrm>
            <a:off x="4359350" y="3286850"/>
            <a:ext cx="1155599" cy="264300"/>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71" name="Shape 171"/>
          <p:cNvSpPr/>
          <p:nvPr/>
        </p:nvSpPr>
        <p:spPr>
          <a:xfrm rot="3508688">
            <a:off x="2324278" y="3098395"/>
            <a:ext cx="617990" cy="213007"/>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72" name="Shape 172"/>
          <p:cNvSpPr/>
          <p:nvPr/>
        </p:nvSpPr>
        <p:spPr>
          <a:xfrm rot="10800000">
            <a:off x="1729374" y="3759400"/>
            <a:ext cx="740400" cy="213299"/>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354975" y="86375"/>
            <a:ext cx="8416799" cy="572699"/>
          </a:xfrm>
          <a:prstGeom prst="rect">
            <a:avLst/>
          </a:prstGeom>
          <a:solidFill>
            <a:srgbClr val="D9D9D9"/>
          </a:solid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2600" u="none" cap="none" strike="noStrike">
                <a:solidFill>
                  <a:schemeClr val="dk1"/>
                </a:solidFill>
                <a:latin typeface="Arial"/>
                <a:ea typeface="Arial"/>
                <a:cs typeface="Arial"/>
                <a:sym typeface="Arial"/>
              </a:rPr>
              <a:t>Antarctic Sea Ice Processes and Climate (ASPeCt)</a:t>
            </a:r>
          </a:p>
        </p:txBody>
      </p:sp>
      <p:sp>
        <p:nvSpPr>
          <p:cNvPr id="178" name="Shape 178"/>
          <p:cNvSpPr txBox="1"/>
          <p:nvPr/>
        </p:nvSpPr>
        <p:spPr>
          <a:xfrm>
            <a:off x="354975" y="740175"/>
            <a:ext cx="8520599" cy="3753899"/>
          </a:xfrm>
          <a:prstGeom prst="rect">
            <a:avLst/>
          </a:prstGeom>
          <a:solidFill>
            <a:srgbClr val="D9D9D9"/>
          </a:solid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1" lang="en" sz="1400" u="none" cap="none" strike="noStrike">
                <a:solidFill>
                  <a:srgbClr val="000000"/>
                </a:solidFill>
                <a:latin typeface="Arial"/>
                <a:ea typeface="Arial"/>
                <a:cs typeface="Arial"/>
                <a:sym typeface="Arial"/>
              </a:rPr>
              <a:t>The overall aim of ASPeCt is to understand and model the role of Antarctic sea ice in the coupled atmosphere-ice-ocean system by providing a collection of sea ice data recorded from systematic ship-based observations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Designed specifically for Antarctic sea ice conditions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Established protocol to be followed when conducting ship-based observations</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Compatible with Windows, Mac OSX, and Linux</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Overview and training documents accessed at: </a:t>
            </a:r>
            <a:r>
              <a:rPr b="0" i="0" lang="en" sz="1400" u="sng" cap="none" strike="noStrike">
                <a:solidFill>
                  <a:schemeClr val="hlink"/>
                </a:solidFill>
                <a:latin typeface="Arial"/>
                <a:ea typeface="Arial"/>
                <a:cs typeface="Arial"/>
                <a:sym typeface="Arial"/>
                <a:hlinkClick r:id="rId3"/>
              </a:rPr>
              <a:t>http://aspect.antarctica.gov.au/</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228600" lvl="0" marL="457200" marR="0" rtl="0" algn="l">
              <a:lnSpc>
                <a:spcPct val="100000"/>
              </a:lnSpc>
              <a:spcBef>
                <a:spcPts val="0"/>
              </a:spcBef>
              <a:spcAft>
                <a:spcPts val="0"/>
              </a:spcAft>
              <a:buClr>
                <a:srgbClr val="000000"/>
              </a:buClr>
              <a:buSzPct val="100000"/>
              <a:buFont typeface="Arial"/>
              <a:buChar char="●"/>
            </a:pPr>
            <a:r>
              <a:rPr b="0" i="0" lang="en" sz="1400" u="none" cap="none" strike="noStrike">
                <a:solidFill>
                  <a:srgbClr val="000000"/>
                </a:solidFill>
                <a:latin typeface="Arial"/>
                <a:ea typeface="Arial"/>
                <a:cs typeface="Arial"/>
                <a:sym typeface="Arial"/>
              </a:rPr>
              <a:t>Version 3 can be downloaded at: </a:t>
            </a:r>
            <a:r>
              <a:rPr b="0" i="0" lang="en" sz="1400" u="sng" cap="none" strike="noStrike">
                <a:solidFill>
                  <a:schemeClr val="hlink"/>
                </a:solidFill>
                <a:latin typeface="Arial"/>
                <a:ea typeface="Arial"/>
                <a:cs typeface="Arial"/>
                <a:sym typeface="Arial"/>
                <a:hlinkClick r:id="rId4"/>
              </a:rPr>
              <a:t>http://aspect-distribution.fullandbydesign.com.au/</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45720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                        For further information including access to the prototype version </a:t>
            </a:r>
          </a:p>
          <a:p>
            <a:pPr indent="457200" lvl="0" marL="0" marR="0" rtl="0" algn="l">
              <a:lnSpc>
                <a:spcPct val="100000"/>
              </a:lnSpc>
              <a:spcBef>
                <a:spcPts val="0"/>
              </a:spcBef>
              <a:spcAft>
                <a:spcPts val="0"/>
              </a:spcAft>
              <a:buClr>
                <a:srgbClr val="000000"/>
              </a:buClr>
              <a:buSzPct val="25000"/>
              <a:buFont typeface="Arial"/>
              <a:buNone/>
            </a:pPr>
            <a:r>
              <a:rPr b="0" i="0" lang="en" sz="1400" u="none" cap="none" strike="noStrike">
                <a:solidFill>
                  <a:srgbClr val="000000"/>
                </a:solidFill>
                <a:latin typeface="Arial"/>
                <a:ea typeface="Arial"/>
                <a:cs typeface="Arial"/>
                <a:sym typeface="Arial"/>
              </a:rPr>
              <a:t>                        please contact </a:t>
            </a:r>
            <a:r>
              <a:rPr b="1" i="0" lang="en" sz="1400" u="none" cap="none" strike="noStrike">
                <a:solidFill>
                  <a:srgbClr val="000000"/>
                </a:solidFill>
                <a:latin typeface="Arial"/>
                <a:ea typeface="Arial"/>
                <a:cs typeface="Arial"/>
                <a:sym typeface="Arial"/>
              </a:rPr>
              <a:t>Petra Heil (Petra.Heil@utas.edu.au)</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400" u="none" cap="none" strike="noStrike">
              <a:solidFill>
                <a:srgbClr val="000000"/>
              </a:solidFill>
              <a:latin typeface="Arial"/>
              <a:ea typeface="Arial"/>
              <a:cs typeface="Arial"/>
              <a:sym typeface="Arial"/>
            </a:endParaRPr>
          </a:p>
        </p:txBody>
      </p:sp>
      <p:pic>
        <p:nvPicPr>
          <p:cNvPr id="179" name="Shape 179"/>
          <p:cNvPicPr preferRelativeResize="0"/>
          <p:nvPr/>
        </p:nvPicPr>
        <p:blipFill rotWithShape="1">
          <a:blip r:embed="rId5">
            <a:alphaModFix/>
          </a:blip>
          <a:srcRect b="0" l="0" r="0" t="0"/>
          <a:stretch/>
        </p:blipFill>
        <p:spPr>
          <a:xfrm>
            <a:off x="6476923" y="4050776"/>
            <a:ext cx="2667074" cy="1092723"/>
          </a:xfrm>
          <a:prstGeom prst="rect">
            <a:avLst/>
          </a:prstGeom>
          <a:noFill/>
          <a:ln>
            <a:noFill/>
          </a:ln>
        </p:spPr>
      </p:pic>
      <p:pic>
        <p:nvPicPr>
          <p:cNvPr id="180" name="Shape 180"/>
          <p:cNvPicPr preferRelativeResize="0"/>
          <p:nvPr/>
        </p:nvPicPr>
        <p:blipFill rotWithShape="1">
          <a:blip r:embed="rId6">
            <a:alphaModFix/>
          </a:blip>
          <a:srcRect b="0" l="0" r="0" t="0"/>
          <a:stretch/>
        </p:blipFill>
        <p:spPr>
          <a:xfrm>
            <a:off x="42350" y="3921425"/>
            <a:ext cx="1722474" cy="1167275"/>
          </a:xfrm>
          <a:prstGeom prst="rect">
            <a:avLst/>
          </a:prstGeom>
          <a:noFill/>
          <a:ln>
            <a:noFill/>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311700" y="312075"/>
            <a:ext cx="8520599" cy="572699"/>
          </a:xfrm>
          <a:prstGeom prst="rect">
            <a:avLst/>
          </a:prstGeom>
          <a:solidFill>
            <a:srgbClr val="CCCCCC"/>
          </a:solid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2800" u="none" cap="none" strike="noStrike">
                <a:solidFill>
                  <a:schemeClr val="dk1"/>
                </a:solidFill>
                <a:latin typeface="Arial"/>
                <a:ea typeface="Arial"/>
                <a:cs typeface="Arial"/>
                <a:sym typeface="Arial"/>
              </a:rPr>
              <a:t>ASPeCt Background</a:t>
            </a:r>
          </a:p>
        </p:txBody>
      </p:sp>
      <p:sp>
        <p:nvSpPr>
          <p:cNvPr id="186" name="Shape 186"/>
          <p:cNvSpPr txBox="1"/>
          <p:nvPr>
            <p:ph idx="1" type="body"/>
          </p:nvPr>
        </p:nvSpPr>
        <p:spPr>
          <a:xfrm>
            <a:off x="311700" y="1017725"/>
            <a:ext cx="8520599" cy="2925000"/>
          </a:xfrm>
          <a:prstGeom prst="rect">
            <a:avLst/>
          </a:prstGeom>
          <a:solidFill>
            <a:srgbClr val="CCCCCC"/>
          </a:solidFill>
          <a:ln>
            <a:noFill/>
          </a:ln>
        </p:spPr>
        <p:txBody>
          <a:bodyPr anchorCtr="0" anchor="t" bIns="91425" lIns="91425" rIns="91425" tIns="91425">
            <a:noAutofit/>
          </a:bodyPr>
          <a:lstStyle/>
          <a:p>
            <a:pPr indent="-228600" lvl="0" marL="457200" marR="0" rtl="0" algn="l">
              <a:lnSpc>
                <a:spcPct val="115000"/>
              </a:lnSpc>
              <a:spcBef>
                <a:spcPts val="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Developed to determine the distribution and thickness of different ice types within the pack ice</a:t>
            </a:r>
          </a:p>
          <a:p>
            <a:pPr indent="-228600" lvl="0" marL="457200" marR="0" rtl="0" algn="l">
              <a:lnSpc>
                <a:spcPct val="115000"/>
              </a:lnSpc>
              <a:spcBef>
                <a:spcPts val="160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Ice types and relevant sea ice codes from World Meteorological Organization (WMO) designations used for sea ice stage of development and ice form(1970)</a:t>
            </a:r>
          </a:p>
          <a:p>
            <a:pPr indent="-228600" lvl="0" marL="457200" marR="0" rtl="0" algn="l">
              <a:lnSpc>
                <a:spcPct val="115000"/>
              </a:lnSpc>
              <a:spcBef>
                <a:spcPts val="1600"/>
              </a:spcBef>
              <a:spcAft>
                <a:spcPts val="0"/>
              </a:spcAft>
              <a:buClr>
                <a:srgbClr val="000000"/>
              </a:buClr>
              <a:buSzPct val="25000"/>
              <a:buFont typeface="Arial"/>
              <a:buNone/>
            </a:pPr>
            <a:r>
              <a:rPr b="0" i="0" lang="en" sz="1800" u="none" cap="none" strike="noStrike">
                <a:solidFill>
                  <a:srgbClr val="000000"/>
                </a:solidFill>
                <a:latin typeface="Arial"/>
                <a:ea typeface="Arial"/>
                <a:cs typeface="Arial"/>
                <a:sym typeface="Arial"/>
              </a:rPr>
              <a:t>Include the ship’s position, total ice concentration and an estimate of the areal coverage, thickness, floe size, topography, and snow cover characteristics of the three dominant ice thickness categories within a radius of approximately 1 km around the ship.</a:t>
            </a:r>
          </a:p>
        </p:txBody>
      </p:sp>
      <p:sp>
        <p:nvSpPr>
          <p:cNvPr id="187" name="Shape 187"/>
          <p:cNvSpPr txBox="1"/>
          <p:nvPr/>
        </p:nvSpPr>
        <p:spPr>
          <a:xfrm>
            <a:off x="311700" y="4569475"/>
            <a:ext cx="8676300" cy="4833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1" lang="en" sz="900" u="none" cap="none" strike="noStrike">
                <a:solidFill>
                  <a:srgbClr val="000000"/>
                </a:solidFill>
                <a:latin typeface="Arial"/>
                <a:ea typeface="Arial"/>
                <a:cs typeface="Arial"/>
                <a:sym typeface="Arial"/>
              </a:rPr>
              <a:t>1.Worby, A. P. and I. Allison (1999), A technique for making ship-based observations of Antarctic sea ice thickness and characteristics, Part I: Observational technique and results, Antarctic CRC Research Report, 14, pp 1-23.</a:t>
            </a:r>
          </a:p>
          <a:p>
            <a:pPr indent="0" lvl="0" marL="0" marR="0" rtl="0" algn="l">
              <a:lnSpc>
                <a:spcPct val="100000"/>
              </a:lnSpc>
              <a:spcBef>
                <a:spcPts val="0"/>
              </a:spcBef>
              <a:spcAft>
                <a:spcPts val="0"/>
              </a:spcAft>
              <a:buClr>
                <a:srgbClr val="000000"/>
              </a:buClr>
              <a:buSzPct val="25000"/>
              <a:buFont typeface="Arial"/>
              <a:buNone/>
            </a:pPr>
            <a:r>
              <a:rPr b="0" i="1" lang="en" sz="900" u="none" cap="none" strike="noStrike">
                <a:solidFill>
                  <a:srgbClr val="000000"/>
                </a:solidFill>
                <a:latin typeface="Arial"/>
                <a:ea typeface="Arial"/>
                <a:cs typeface="Arial"/>
                <a:sym typeface="Arial"/>
              </a:rPr>
              <a:t>2. Worby, A. P. and V. Dirita (1999), A technique for making ship-based observations of Antarctic sea ice thickness and characteristics, Part II: User  operating manual, Antarctic CRC Research Report, 14, pp 24-63.</a:t>
            </a:r>
          </a:p>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311700" y="281850"/>
            <a:ext cx="8520599" cy="572699"/>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chemeClr val="dk1"/>
              </a:buClr>
              <a:buSzPct val="25000"/>
              <a:buFont typeface="Arial"/>
              <a:buNone/>
            </a:pPr>
            <a:r>
              <a:rPr b="1" i="0" lang="en" sz="2900" u="none" cap="none" strike="noStrike">
                <a:solidFill>
                  <a:schemeClr val="dk1"/>
                </a:solidFill>
                <a:latin typeface="Arial"/>
                <a:ea typeface="Arial"/>
                <a:cs typeface="Arial"/>
                <a:sym typeface="Arial"/>
              </a:rPr>
              <a:t>ASPeCt Interface</a:t>
            </a:r>
          </a:p>
        </p:txBody>
      </p:sp>
      <p:sp>
        <p:nvSpPr>
          <p:cNvPr id="193" name="Shape 193"/>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194" name="Shape 194"/>
          <p:cNvPicPr preferRelativeResize="0"/>
          <p:nvPr/>
        </p:nvPicPr>
        <p:blipFill rotWithShape="1">
          <a:blip r:embed="rId3">
            <a:alphaModFix/>
          </a:blip>
          <a:srcRect b="0" l="0" r="0" t="0"/>
          <a:stretch/>
        </p:blipFill>
        <p:spPr>
          <a:xfrm>
            <a:off x="536975" y="1022125"/>
            <a:ext cx="8241273" cy="4008023"/>
          </a:xfrm>
          <a:prstGeom prst="rect">
            <a:avLst/>
          </a:prstGeom>
          <a:noFill/>
          <a:ln>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00" name="Shape 200"/>
          <p:cNvPicPr preferRelativeResize="0"/>
          <p:nvPr/>
        </p:nvPicPr>
        <p:blipFill rotWithShape="1">
          <a:blip r:embed="rId3">
            <a:alphaModFix/>
          </a:blip>
          <a:srcRect b="0" l="0" r="0" t="0"/>
          <a:stretch/>
        </p:blipFill>
        <p:spPr>
          <a:xfrm>
            <a:off x="0" y="376368"/>
            <a:ext cx="9144000" cy="4390761"/>
          </a:xfrm>
          <a:prstGeom prst="rect">
            <a:avLst/>
          </a:prstGeom>
          <a:noFill/>
          <a:ln>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4" name="Shape 204"/>
        <p:cNvGrpSpPr/>
        <p:nvPr/>
      </p:nvGrpSpPr>
      <p:grpSpPr>
        <a:xfrm>
          <a:off x="0" y="0"/>
          <a:ext cx="0" cy="0"/>
          <a:chOff x="0" y="0"/>
          <a:chExt cx="0" cy="0"/>
        </a:xfrm>
      </p:grpSpPr>
      <p:sp>
        <p:nvSpPr>
          <p:cNvPr id="205" name="Shape 205"/>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t/>
            </a:r>
            <a:endParaRPr b="0" i="0" sz="2800" u="none" cap="none" strike="noStrike">
              <a:solidFill>
                <a:schemeClr val="dk1"/>
              </a:solidFill>
              <a:latin typeface="Arial"/>
              <a:ea typeface="Arial"/>
              <a:cs typeface="Arial"/>
              <a:sym typeface="Arial"/>
            </a:endParaRPr>
          </a:p>
        </p:txBody>
      </p:sp>
      <p:sp>
        <p:nvSpPr>
          <p:cNvPr id="206" name="Shape 206"/>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15000"/>
              </a:lnSpc>
              <a:spcBef>
                <a:spcPts val="0"/>
              </a:spcBef>
              <a:spcAft>
                <a:spcPts val="0"/>
              </a:spcAft>
              <a:buClr>
                <a:schemeClr val="dk2"/>
              </a:buClr>
              <a:buSzPct val="25000"/>
              <a:buFont typeface="Arial"/>
              <a:buNone/>
            </a:pPr>
            <a:r>
              <a:t/>
            </a:r>
            <a:endParaRPr b="0" i="0" sz="1800" u="none" cap="none" strike="noStrike">
              <a:solidFill>
                <a:schemeClr val="dk2"/>
              </a:solidFill>
              <a:latin typeface="Arial"/>
              <a:ea typeface="Arial"/>
              <a:cs typeface="Arial"/>
              <a:sym typeface="Arial"/>
            </a:endParaRPr>
          </a:p>
        </p:txBody>
      </p:sp>
      <p:pic>
        <p:nvPicPr>
          <p:cNvPr id="207" name="Shape 207"/>
          <p:cNvPicPr preferRelativeResize="0"/>
          <p:nvPr/>
        </p:nvPicPr>
        <p:blipFill rotWithShape="1">
          <a:blip r:embed="rId3">
            <a:alphaModFix/>
          </a:blip>
          <a:srcRect b="0" l="0" r="0" t="0"/>
          <a:stretch/>
        </p:blipFill>
        <p:spPr>
          <a:xfrm>
            <a:off x="0" y="501537"/>
            <a:ext cx="9143998" cy="4140424"/>
          </a:xfrm>
          <a:prstGeom prst="rect">
            <a:avLst/>
          </a:prstGeom>
          <a:noFill/>
          <a:ln>
            <a:noFill/>
          </a:ln>
        </p:spPr>
      </p:pic>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