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7" r:id="rId6"/>
    <p:sldId id="265" r:id="rId7"/>
    <p:sldId id="266" r:id="rId8"/>
    <p:sldId id="269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10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95A05-B559-41EF-B12B-C370157AB6EB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C789B-ED9D-4796-BB12-395A03D041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NIC Iceberg Database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480060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en-US" sz="2000" b="1" dirty="0" smtClean="0">
                <a:solidFill>
                  <a:schemeClr val="tx1"/>
                </a:solidFill>
              </a:rPr>
              <a:t>MST1 Matt Tyson</a:t>
            </a:r>
            <a:endParaRPr lang="en-US" sz="2000" b="1" dirty="0" smtClean="0">
              <a:solidFill>
                <a:schemeClr val="tx1"/>
              </a:solidFill>
            </a:endParaRPr>
          </a:p>
          <a:p>
            <a:r>
              <a:rPr lang="en-US" sz="2000" b="1" dirty="0" smtClean="0">
                <a:solidFill>
                  <a:schemeClr val="tx1"/>
                </a:solidFill>
              </a:rPr>
              <a:t>Ice Analyst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National Ice Center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International Ice Analyst Workshop 5</a:t>
            </a:r>
          </a:p>
          <a:p>
            <a:r>
              <a:rPr lang="en-US" sz="2000" b="1" dirty="0" smtClean="0">
                <a:solidFill>
                  <a:schemeClr val="tx1"/>
                </a:solidFill>
              </a:rPr>
              <a:t>5/17/2016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Evolution of the Iceberg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638800"/>
          </a:xfrm>
        </p:spPr>
        <p:txBody>
          <a:bodyPr>
            <a:normAutofit/>
          </a:bodyPr>
          <a:lstStyle/>
          <a:p>
            <a:r>
              <a:rPr lang="en-US" sz="2100" dirty="0" smtClean="0"/>
              <a:t>The NIC Began tracking icebergs in the Southern Hemisphere in 1978 with the tracking criteria being 10 NM or greater</a:t>
            </a:r>
          </a:p>
          <a:p>
            <a:r>
              <a:rPr lang="en-US" sz="2100" dirty="0" smtClean="0"/>
              <a:t>The naming convention is based off the quadrant of Antarctica the iceberg originates from</a:t>
            </a:r>
          </a:p>
          <a:p>
            <a:r>
              <a:rPr lang="en-US" sz="2100" dirty="0" smtClean="0"/>
              <a:t>Calving of a named iceberg results in a letter being affixed to the end of the iceberg designation (ex: D-15 calves and becomes D-15A and D-15B)</a:t>
            </a:r>
          </a:p>
          <a:p>
            <a:r>
              <a:rPr lang="en-US" sz="2100" dirty="0" smtClean="0"/>
              <a:t>Original database was updated weekly when imagery was available</a:t>
            </a:r>
          </a:p>
          <a:p>
            <a:r>
              <a:rPr lang="en-US" sz="2100" dirty="0" smtClean="0"/>
              <a:t>About 10 years ago, a tool was made to produce a graphical product</a:t>
            </a:r>
          </a:p>
          <a:p>
            <a:r>
              <a:rPr lang="en-US" sz="2100" dirty="0" smtClean="0"/>
              <a:t>3 years ago we switched from </a:t>
            </a:r>
            <a:r>
              <a:rPr lang="en-US" sz="2100" dirty="0" err="1" smtClean="0"/>
              <a:t>ArcGIS</a:t>
            </a:r>
            <a:r>
              <a:rPr lang="en-US" sz="2100" dirty="0" smtClean="0"/>
              <a:t> 9.3 to 10.1 and the tool no longer works. We now create a spreadsheet of iceberg locations each week in PDF and CSV format</a:t>
            </a:r>
          </a:p>
          <a:p>
            <a:r>
              <a:rPr lang="en-US" sz="2100" dirty="0" smtClean="0"/>
              <a:t>In January 2016, we changed out tracking criteria to include icebergs with an area over 20 square NM, adding 14 icebergs to the database</a:t>
            </a:r>
            <a:endParaRPr lang="en-US" sz="2100" dirty="0" smtClean="0"/>
          </a:p>
          <a:p>
            <a:endParaRPr lang="en-US" sz="2100" dirty="0" smtClean="0"/>
          </a:p>
          <a:p>
            <a:endParaRPr lang="en-US" sz="2100" dirty="0" smtClean="0"/>
          </a:p>
          <a:p>
            <a:endParaRPr lang="en-US" sz="2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Press Release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7069" t="14126" r="6810" b="1974"/>
          <a:stretch>
            <a:fillRect/>
          </a:stretch>
        </p:blipFill>
        <p:spPr bwMode="auto">
          <a:xfrm>
            <a:off x="1" y="1475946"/>
            <a:ext cx="9144000" cy="5382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Updating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3499"/>
            <a:ext cx="9144000" cy="5524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Updating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3500"/>
            <a:ext cx="91440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/>
              <a:t>Current Icebergs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0208" t="11334" r="57708" b="8000"/>
          <a:stretch>
            <a:fillRect/>
          </a:stretch>
        </p:blipFill>
        <p:spPr bwMode="auto">
          <a:xfrm>
            <a:off x="755075" y="838201"/>
            <a:ext cx="7661564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3886200" cy="2438400"/>
          </a:xfrm>
        </p:spPr>
        <p:txBody>
          <a:bodyPr/>
          <a:lstStyle/>
          <a:p>
            <a:r>
              <a:rPr lang="en-US" dirty="0" smtClean="0"/>
              <a:t>Current Icebergs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086" t="9503" r="68287" b="4289"/>
          <a:stretch>
            <a:fillRect/>
          </a:stretch>
        </p:blipFill>
        <p:spPr bwMode="auto">
          <a:xfrm>
            <a:off x="4210050" y="104775"/>
            <a:ext cx="4330102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l="24204" t="9783" r="36542" b="78760"/>
          <a:stretch>
            <a:fillRect/>
          </a:stretch>
        </p:blipFill>
        <p:spPr bwMode="auto">
          <a:xfrm>
            <a:off x="4210050" y="6025450"/>
            <a:ext cx="4343400" cy="76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Hazard Areas</a:t>
            </a:r>
            <a:br>
              <a:rPr lang="en-US" dirty="0" smtClean="0"/>
            </a:br>
            <a:r>
              <a:rPr lang="en-US" dirty="0" smtClean="0"/>
              <a:t>C16 - 47°S 28°E</a:t>
            </a:r>
            <a:endParaRPr lang="en-US" dirty="0"/>
          </a:p>
        </p:txBody>
      </p:sp>
      <p:pic>
        <p:nvPicPr>
          <p:cNvPr id="6149" name="Picture 5" descr="K:\icebergs\Iceberg Info\C16 breaking up\nasa-worldview-2014-06-03_c16.tif"/>
          <p:cNvPicPr>
            <a:picLocks noChangeAspect="1" noChangeArrowheads="1"/>
          </p:cNvPicPr>
          <p:nvPr/>
        </p:nvPicPr>
        <p:blipFill>
          <a:blip r:embed="rId2" cstate="print"/>
          <a:srcRect t="11527"/>
          <a:stretch>
            <a:fillRect/>
          </a:stretch>
        </p:blipFill>
        <p:spPr bwMode="auto">
          <a:xfrm>
            <a:off x="914400" y="1447800"/>
            <a:ext cx="7400925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Build a new tool to more efficiently track icebergs</a:t>
            </a:r>
          </a:p>
          <a:p>
            <a:r>
              <a:rPr lang="en-US" dirty="0" smtClean="0"/>
              <a:t>Placing our archive database on our website so others can use it</a:t>
            </a:r>
          </a:p>
          <a:p>
            <a:r>
              <a:rPr lang="en-US" dirty="0" smtClean="0"/>
              <a:t>Produce a weekly shape file of the iceberg database</a:t>
            </a:r>
          </a:p>
          <a:p>
            <a:r>
              <a:rPr lang="en-US" dirty="0" smtClean="0"/>
              <a:t>A new graphical product so people can see the actual shape of each iceberg</a:t>
            </a:r>
          </a:p>
          <a:p>
            <a:r>
              <a:rPr lang="en-US" dirty="0" smtClean="0"/>
              <a:t>Possible areas of danger when icebergs do not meet our tracking requirement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</TotalTime>
  <Words>234</Words>
  <Application>Microsoft Office PowerPoint</Application>
  <PresentationFormat>On-screen Show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NIC Iceberg Database</vt:lpstr>
      <vt:lpstr>Evolution of the Iceberg Database</vt:lpstr>
      <vt:lpstr>Press Release</vt:lpstr>
      <vt:lpstr>Updating</vt:lpstr>
      <vt:lpstr>Updating</vt:lpstr>
      <vt:lpstr>Current Icebergs</vt:lpstr>
      <vt:lpstr>Current Icebergs</vt:lpstr>
      <vt:lpstr>Hazard Areas C16 - 47°S 28°E</vt:lpstr>
      <vt:lpstr>The Future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Antarctic Shelf Update Utility</dc:title>
  <dc:creator>creadin</dc:creator>
  <cp:lastModifiedBy>mtyson</cp:lastModifiedBy>
  <cp:revision>44</cp:revision>
  <dcterms:created xsi:type="dcterms:W3CDTF">2016-05-03T19:23:24Z</dcterms:created>
  <dcterms:modified xsi:type="dcterms:W3CDTF">2016-05-17T12:48:44Z</dcterms:modified>
</cp:coreProperties>
</file>